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22 2019 16:00:48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media/image432.png" Type="http://schemas.openxmlformats.org/officeDocument/2006/relationships/image"/><Relationship Id="rId9" Target="../media/image433.png" Type="http://schemas.openxmlformats.org/officeDocument/2006/relationships/image"/><Relationship Id="rId10" Target="../media/image434.png" Type="http://schemas.openxmlformats.org/officeDocument/2006/relationships/image"/><Relationship Id="rId11" Target="../media/image435.png" Type="http://schemas.openxmlformats.org/officeDocument/2006/relationships/image"/><Relationship Id="rId12" Target="../media/image436.png" Type="http://schemas.openxmlformats.org/officeDocument/2006/relationships/image"/><Relationship Id="rId13" Target="../media/image437.png" Type="http://schemas.openxmlformats.org/officeDocument/2006/relationships/image"/><Relationship Id="rId14" Target="../media/image438.png" Type="http://schemas.openxmlformats.org/officeDocument/2006/relationships/image"/><Relationship Id="rId15" Target="../media/image439.png" Type="http://schemas.openxmlformats.org/officeDocument/2006/relationships/image"/><Relationship Id="rId16" Target="../media/image440.png" Type="http://schemas.openxmlformats.org/officeDocument/2006/relationships/image"/><Relationship Id="rId17" Target="../media/image441.png" Type="http://schemas.openxmlformats.org/officeDocument/2006/relationships/image"/><Relationship Id="rId18" Target="../media/image442.png" Type="http://schemas.openxmlformats.org/officeDocument/2006/relationships/image"/><Relationship Id="rId19" Target="../media/image443.png" Type="http://schemas.openxmlformats.org/officeDocument/2006/relationships/image"/><Relationship Id="rId20" Target="../media/image444.png" Type="http://schemas.openxmlformats.org/officeDocument/2006/relationships/image"/><Relationship Id="rId21" Target="../media/image445.png" Type="http://schemas.openxmlformats.org/officeDocument/2006/relationships/image"/><Relationship Id="rId22" Target="../media/image446.png" Type="http://schemas.openxmlformats.org/officeDocument/2006/relationships/image"/><Relationship Id="rId23" Target="../media/image447.png" Type="http://schemas.openxmlformats.org/officeDocument/2006/relationships/image"/><Relationship Id="rId24" Target="../media/image448.png" Type="http://schemas.openxmlformats.org/officeDocument/2006/relationships/image"/><Relationship Id="rId25" Target="../media/image449.png" Type="http://schemas.openxmlformats.org/officeDocument/2006/relationships/image"/><Relationship Id="rId26" Target="../media/image450.png" Type="http://schemas.openxmlformats.org/officeDocument/2006/relationships/image"/><Relationship Id="rId27" Target="../media/image451.png" Type="http://schemas.openxmlformats.org/officeDocument/2006/relationships/image"/><Relationship Id="rId28" Target="../media/image452.png" Type="http://schemas.openxmlformats.org/officeDocument/2006/relationships/image"/><Relationship Id="rId29" Target="../media/image453.png" Type="http://schemas.openxmlformats.org/officeDocument/2006/relationships/image"/><Relationship Id="rId30" Target="../media/image454.png" Type="http://schemas.openxmlformats.org/officeDocument/2006/relationships/image"/><Relationship Id="rId31" Target="../media/image455.png" Type="http://schemas.openxmlformats.org/officeDocument/2006/relationships/image"/><Relationship Id="rId32" Target="../media/image456.png" Type="http://schemas.openxmlformats.org/officeDocument/2006/relationships/image"/><Relationship Id="rId33" Target="../media/image457.png" Type="http://schemas.openxmlformats.org/officeDocument/2006/relationships/image"/><Relationship Id="rId34" Target="../media/image458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ckend 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Rest 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l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 Science Experien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edi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View Log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utomationTool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Micro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Runtime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Mobile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9" name="Object 38" descr="icons/refarch/Applications/OpesourceTool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iz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SpeechToTex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DataMar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7" name="Object 16" descr="icons/refarch/Data/Conversatio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Lak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evideIdentity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7" name="Object 26" descr="icons/refarch/Data/DataSour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CodeEdito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ata/TMSData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llaborativeDevelop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figuration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frastructureServi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nitoringAndLoggi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7" name="Object 36" descr="icons/refarch/Infrastructure/MobileBacken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5" name="Object 4" descr="icons/refarch/Infrastructure/Runtim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7" name="Object 6" descr="icons/refarch/Infrastructure/ServiceDiscoveryAndConfigu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ProcessManagemen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ServiceManagementTool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Gatewa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Firewal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5" name="Object 24" descr="icons/refarch/Security/IdentirtyAndAccess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7" name="Object 26" descr="icons/refarch/Security/GovernanceRiskAndComplia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user interfa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7" name="Object 6" descr="icons/refarch/Users/sens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9" name="Object 8" descr="icons/refarch/Users/u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1" name="Object 10" descr="icons/refarch/VPC/block_stor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3" name="Object 12" descr="icons/refarch/VPC/brid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5" name="Object 14" descr="icons/refarch/VPC/classic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7" name="Object 16" descr="icons/refarch/VPC/direct_link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9" name="Object 18" descr="icons/refarch/VPC/enterpris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1" name="Object 20" descr="icons/refarch/VPC/datacent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23" name="Object 22" descr="icons/refarch/VPC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C/floating_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7" name="Object 26" descr="icons/refarch/VPC/insta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9" name="Object 28" descr="icons/refarch/VPC/ibm_cloud_ta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31" name="Object 30" descr="icons/refarch/VPC/imag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3" name="Object 32" descr="icons/refarch/VPC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C/ke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7" name="Object 36" descr="icons/refarch/VPC/internet_servic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9" name="Object 38" descr="icons/refarch/VPC/lb_listener_ic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41" name="Object 40" descr="icons/refarch/VPC/lb_pool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3" name="Object 42" descr="icons/refarch/VPC/private_subnet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5" name="Object 44" descr="icons/refarch/VPC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C/load_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9" name="Object 48" descr="icons/refarch/VPC/public_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51" name="Object 50" descr="icons/refarch/VPC/public_subnet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3" name="Object 52" descr="icons/refarch/VPC/region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5" name="Object 54" descr="icons/refarch/VPC/public_tag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7" name="Object 56" descr="icons/refarch/VPC/rout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9" name="Object 58" descr="icons/refarch/VPC/vpc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1" name="Object 60" descr="icons/refarch/VPC/rule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3" name="Object 62" descr="icons/refarch/VPC/vpn_connecti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5" name="Object 64" descr="icons/refarch/VPC/vpn_polic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7" name="Object 66" descr="icons/refarch/VPC/vpn_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9" name="Object 68" descr="icons/refarch/VPC/zone_tag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bb6e58-e8b0-4742-9be8-235f2b7880f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81bd8a-ee0c-421a-83f1-f2ce826b5c1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061c90-85b0-11e8-9011-d322ff7e064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cv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80339d1-9b78-44d7-b41a-edd3e8dbeb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8d12b7-cee7-4c35-90d7-582ffef56f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037c41-adce-4bb5-8b45-0c06004916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-vs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reserved-virtual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caf631f-a273-4530-9a04-eed2bbaf39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8ae3340-b0f3-470e-b0fc-db28f19be7d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cd952-9671-47a7-908a-f59a076eb9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2c1d79-9176-4597-9cff-941a8d6cfd4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12e5f0-64fb-11e8-9c23-830c05b8b72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0dcbebb-c6e6-40c8-a5ba-10b7fc16d38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e72e70b-546c-4dea-abe9-8a9a81f4494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transient-virtual-grou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73e66f5-40eb-4b84-a596-e7981260a4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f5fa0b9-fd41-4d55-8f4b-81a1545801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87073fb-ba5b-9407-d2ac-938308d890e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0c7e8b-6609-71eb-e136-0a0f0ef9c2a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726690-71e2-11e5-83c6-db0c70b22c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231964-3f23-46f0-850e-07c7a02bb3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2019-05-22T16:01:17.175Z</dcterms:created>
  <dcterms:modified xsi:type="dcterms:W3CDTF">2019-05-22T16:01:17.175Z</dcterms:modified>
</cp:coreProperties>
</file>