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25 2019 16:07:33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1.png" Type="http://schemas.openxmlformats.org/officeDocument/2006/relationships/image"/><Relationship Id="rId2" Target="../media/image442.png" Type="http://schemas.openxmlformats.org/officeDocument/2006/relationships/image"/><Relationship Id="rId3" Target="../media/image443.png" Type="http://schemas.openxmlformats.org/officeDocument/2006/relationships/image"/><Relationship Id="rId4" Target="../media/image444.png" Type="http://schemas.openxmlformats.org/officeDocument/2006/relationships/image"/><Relationship Id="rId5" Target="../media/image445.png" Type="http://schemas.openxmlformats.org/officeDocument/2006/relationships/image"/><Relationship Id="rId6" Target="../media/image446.png" Type="http://schemas.openxmlformats.org/officeDocument/2006/relationships/image"/><Relationship Id="rId7" Target="../media/image447.png" Type="http://schemas.openxmlformats.org/officeDocument/2006/relationships/image"/><Relationship Id="rId8" Target="../media/image448.png" Type="http://schemas.openxmlformats.org/officeDocument/2006/relationships/image"/><Relationship Id="rId9" Target="../media/image449.png" Type="http://schemas.openxmlformats.org/officeDocument/2006/relationships/image"/><Relationship Id="rId10" Target="../media/image450.png" Type="http://schemas.openxmlformats.org/officeDocument/2006/relationships/image"/><Relationship Id="rId11" Target="../media/image451.png" Type="http://schemas.openxmlformats.org/officeDocument/2006/relationships/image"/><Relationship Id="rId12" Target="../media/image452.png" Type="http://schemas.openxmlformats.org/officeDocument/2006/relationships/image"/><Relationship Id="rId13" Target="../media/image453.png" Type="http://schemas.openxmlformats.org/officeDocument/2006/relationships/image"/><Relationship Id="rId14" Target="../media/image454.png" Type="http://schemas.openxmlformats.org/officeDocument/2006/relationships/image"/><Relationship Id="rId15" Target="../media/image455.png" Type="http://schemas.openxmlformats.org/officeDocument/2006/relationships/image"/><Relationship Id="rId16" Target="../media/image456.png" Type="http://schemas.openxmlformats.org/officeDocument/2006/relationships/image"/><Relationship Id="rId17" Target="../media/image457.png" Type="http://schemas.openxmlformats.org/officeDocument/2006/relationships/image"/><Relationship Id="rId18" Target="../media/image458.png" Type="http://schemas.openxmlformats.org/officeDocument/2006/relationships/image"/><Relationship Id="rId19" Target="../media/image459.png" Type="http://schemas.openxmlformats.org/officeDocument/2006/relationships/image"/><Relationship Id="rId20" Target="../media/image460.png" Type="http://schemas.openxmlformats.org/officeDocument/2006/relationships/image"/><Relationship Id="rId21" Target="../media/image461.png" Type="http://schemas.openxmlformats.org/officeDocument/2006/relationships/image"/><Relationship Id="rId22" Target="../media/image462.png" Type="http://schemas.openxmlformats.org/officeDocument/2006/relationships/image"/><Relationship Id="rId23" Target="../media/image463.png" Type="http://schemas.openxmlformats.org/officeDocument/2006/relationships/image"/><Relationship Id="rId24" Target="../media/image464.png" Type="http://schemas.openxmlformats.org/officeDocument/2006/relationships/image"/><Relationship Id="rId25" Target="../media/image465.png" Type="http://schemas.openxmlformats.org/officeDocument/2006/relationships/image"/><Relationship Id="rId26" Target="../media/image466.png" Type="http://schemas.openxmlformats.org/officeDocument/2006/relationships/image"/><Relationship Id="rId27" Target="../media/image467.png" Type="http://schemas.openxmlformats.org/officeDocument/2006/relationships/image"/><Relationship Id="rId28" Target="../media/image468.png" Type="http://schemas.openxmlformats.org/officeDocument/2006/relationships/image"/><Relationship Id="rId29" Target="../media/image46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sv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sv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sv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8c27d5-6f91-4615-baa1-9efb76e7814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0e0f30-a061-11e8-9dfc-536f3b15860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e3f0d2-0f49-ddfd-0eb9-2897b9d3a45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ating-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CX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24d3260-5cf4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6f2197-9f9a-44f4-9463-f17ec64c672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im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d3a5a53-eb60-4f3c-8fd1-17f88585b6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df440-cb1b-11e8-90f6-8bdee1dfe83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465a902-074a-4db9-adaa-cc75b1049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reserved-virtual-grou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775b0-ccb6-11e8-a3d8-09d2e3476a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singleNode_dr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transient-virtual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vROM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726690-71e2-11e5-83c6-db0c70b22ce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2019-09-25T16:08:05.547Z</dcterms:created>
  <dcterms:modified xsi:type="dcterms:W3CDTF">2019-09-25T16:08:05.547Z</dcterms:modified>
</cp:coreProperties>
</file>