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27 2019 15:58:28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6.png" Type="http://schemas.openxmlformats.org/officeDocument/2006/relationships/image"/><Relationship Id="rId2" Target="../media/image247.png" Type="http://schemas.openxmlformats.org/officeDocument/2006/relationships/image"/><Relationship Id="rId3" Target="../media/image248.png" Type="http://schemas.openxmlformats.org/officeDocument/2006/relationships/image"/><Relationship Id="rId4" Target="../media/image249.png" Type="http://schemas.openxmlformats.org/officeDocument/2006/relationships/image"/><Relationship Id="rId5" Target="../media/image250.png" Type="http://schemas.openxmlformats.org/officeDocument/2006/relationships/image"/><Relationship Id="rId6" Target="../media/image251.png" Type="http://schemas.openxmlformats.org/officeDocument/2006/relationships/image"/><Relationship Id="rId7" Target="../media/image252.png" Type="http://schemas.openxmlformats.org/officeDocument/2006/relationships/image"/><Relationship Id="rId8" Target="../media/image253.png" Type="http://schemas.openxmlformats.org/officeDocument/2006/relationships/image"/><Relationship Id="rId9" Target="../media/image254.png" Type="http://schemas.openxmlformats.org/officeDocument/2006/relationships/image"/><Relationship Id="rId10" Target="../media/image255.png" Type="http://schemas.openxmlformats.org/officeDocument/2006/relationships/image"/><Relationship Id="rId11" Target="../media/image256.png" Type="http://schemas.openxmlformats.org/officeDocument/2006/relationships/image"/><Relationship Id="rId12" Target="../media/image257.png" Type="http://schemas.openxmlformats.org/officeDocument/2006/relationships/image"/><Relationship Id="rId13" Target="../media/image258.png" Type="http://schemas.openxmlformats.org/officeDocument/2006/relationships/image"/><Relationship Id="rId14" Target="../media/image259.png" Type="http://schemas.openxmlformats.org/officeDocument/2006/relationships/image"/><Relationship Id="rId15" Target="../media/image260.png" Type="http://schemas.openxmlformats.org/officeDocument/2006/relationships/image"/><Relationship Id="rId16" Target="../media/image261.png" Type="http://schemas.openxmlformats.org/officeDocument/2006/relationships/image"/><Relationship Id="rId17" Target="../media/image262.png" Type="http://schemas.openxmlformats.org/officeDocument/2006/relationships/image"/><Relationship Id="rId18" Target="../media/image263.png" Type="http://schemas.openxmlformats.org/officeDocument/2006/relationships/image"/><Relationship Id="rId19" Target="../media/image264.png" Type="http://schemas.openxmlformats.org/officeDocument/2006/relationships/image"/><Relationship Id="rId20" Target="../media/image265.png" Type="http://schemas.openxmlformats.org/officeDocument/2006/relationships/image"/><Relationship Id="rId21" Target="../media/image266.png" Type="http://schemas.openxmlformats.org/officeDocument/2006/relationships/image"/><Relationship Id="rId22" Target="../media/image267.png" Type="http://schemas.openxmlformats.org/officeDocument/2006/relationships/image"/><Relationship Id="rId23" Target="../media/image268.png" Type="http://schemas.openxmlformats.org/officeDocument/2006/relationships/image"/><Relationship Id="rId24" Target="../media/image269.png" Type="http://schemas.openxmlformats.org/officeDocument/2006/relationships/image"/><Relationship Id="rId25" Target="../media/image270.png" Type="http://schemas.openxmlformats.org/officeDocument/2006/relationships/image"/><Relationship Id="rId26" Target="../media/image271.png" Type="http://schemas.openxmlformats.org/officeDocument/2006/relationships/image"/><Relationship Id="rId27" Target="../media/image272.png" Type="http://schemas.openxmlformats.org/officeDocument/2006/relationships/image"/><Relationship Id="rId28" Target="../media/image273.png" Type="http://schemas.openxmlformats.org/officeDocument/2006/relationships/image"/><Relationship Id="rId29" Target="../media/image274.png" Type="http://schemas.openxmlformats.org/officeDocument/2006/relationships/image"/><Relationship Id="rId30" Target="../media/image275.png" Type="http://schemas.openxmlformats.org/officeDocument/2006/relationships/image"/><Relationship Id="rId31" Target="../media/image276.png" Type="http://schemas.openxmlformats.org/officeDocument/2006/relationships/image"/><Relationship Id="rId32" Target="../media/image277.png" Type="http://schemas.openxmlformats.org/officeDocument/2006/relationships/image"/><Relationship Id="rId33" Target="../media/image278.png" Type="http://schemas.openxmlformats.org/officeDocument/2006/relationships/image"/><Relationship Id="rId34" Target="../media/image279.png" Type="http://schemas.openxmlformats.org/officeDocument/2006/relationships/image"/><Relationship Id="rId35" Target="../media/image280.png" Type="http://schemas.openxmlformats.org/officeDocument/2006/relationships/image"/><Relationship Id="rId36" Target="../media/image2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2.png" Type="http://schemas.openxmlformats.org/officeDocument/2006/relationships/image"/><Relationship Id="rId2" Target="../media/image283.png" Type="http://schemas.openxmlformats.org/officeDocument/2006/relationships/image"/><Relationship Id="rId3" Target="../media/image284.png" Type="http://schemas.openxmlformats.org/officeDocument/2006/relationships/image"/><Relationship Id="rId4" Target="../media/image285.png" Type="http://schemas.openxmlformats.org/officeDocument/2006/relationships/image"/><Relationship Id="rId5" Target="../media/image286.png" Type="http://schemas.openxmlformats.org/officeDocument/2006/relationships/image"/><Relationship Id="rId6" Target="../media/image287.png" Type="http://schemas.openxmlformats.org/officeDocument/2006/relationships/image"/><Relationship Id="rId7" Target="../media/image288.png" Type="http://schemas.openxmlformats.org/officeDocument/2006/relationships/image"/><Relationship Id="rId8" Target="../media/image289.png" Type="http://schemas.openxmlformats.org/officeDocument/2006/relationships/image"/><Relationship Id="rId9" Target="../media/image290.png" Type="http://schemas.openxmlformats.org/officeDocument/2006/relationships/image"/><Relationship Id="rId10" Target="../media/image291.png" Type="http://schemas.openxmlformats.org/officeDocument/2006/relationships/image"/><Relationship Id="rId11" Target="../media/image292.png" Type="http://schemas.openxmlformats.org/officeDocument/2006/relationships/image"/><Relationship Id="rId12" Target="../media/image293.png" Type="http://schemas.openxmlformats.org/officeDocument/2006/relationships/image"/><Relationship Id="rId13" Target="../media/image294.png" Type="http://schemas.openxmlformats.org/officeDocument/2006/relationships/image"/><Relationship Id="rId14" Target="../media/image295.png" Type="http://schemas.openxmlformats.org/officeDocument/2006/relationships/image"/><Relationship Id="rId15" Target="../media/image296.png" Type="http://schemas.openxmlformats.org/officeDocument/2006/relationships/image"/><Relationship Id="rId16" Target="../media/image297.png" Type="http://schemas.openxmlformats.org/officeDocument/2006/relationships/image"/><Relationship Id="rId17" Target="../media/image298.png" Type="http://schemas.openxmlformats.org/officeDocument/2006/relationships/image"/><Relationship Id="rId18" Target="../media/image299.png" Type="http://schemas.openxmlformats.org/officeDocument/2006/relationships/image"/><Relationship Id="rId19" Target="../media/image300.png" Type="http://schemas.openxmlformats.org/officeDocument/2006/relationships/image"/><Relationship Id="rId20" Target="../media/image301.png" Type="http://schemas.openxmlformats.org/officeDocument/2006/relationships/image"/><Relationship Id="rId21" Target="../media/image302.png" Type="http://schemas.openxmlformats.org/officeDocument/2006/relationships/image"/><Relationship Id="rId22" Target="../media/image303.png" Type="http://schemas.openxmlformats.org/officeDocument/2006/relationships/image"/><Relationship Id="rId23" Target="../media/image304.png" Type="http://schemas.openxmlformats.org/officeDocument/2006/relationships/image"/><Relationship Id="rId24" Target="../media/image305.png" Type="http://schemas.openxmlformats.org/officeDocument/2006/relationships/image"/><Relationship Id="rId25" Target="../media/image306.png" Type="http://schemas.openxmlformats.org/officeDocument/2006/relationships/image"/><Relationship Id="rId26" Target="../media/image307.png" Type="http://schemas.openxmlformats.org/officeDocument/2006/relationships/image"/><Relationship Id="rId27" Target="../media/image308.png" Type="http://schemas.openxmlformats.org/officeDocument/2006/relationships/image"/><Relationship Id="rId28" Target="../media/image309.png" Type="http://schemas.openxmlformats.org/officeDocument/2006/relationships/image"/><Relationship Id="rId29" Target="../media/image310.png" Type="http://schemas.openxmlformats.org/officeDocument/2006/relationships/image"/><Relationship Id="rId30" Target="../media/image311.png" Type="http://schemas.openxmlformats.org/officeDocument/2006/relationships/image"/><Relationship Id="rId31" Target="../media/image312.png" Type="http://schemas.openxmlformats.org/officeDocument/2006/relationships/image"/><Relationship Id="rId32" Target="../media/image313.png" Type="http://schemas.openxmlformats.org/officeDocument/2006/relationships/image"/><Relationship Id="rId33" Target="../media/image314.png" Type="http://schemas.openxmlformats.org/officeDocument/2006/relationships/image"/><Relationship Id="rId34" Target="../media/image315.png" Type="http://schemas.openxmlformats.org/officeDocument/2006/relationships/image"/><Relationship Id="rId35" Target="../media/image316.png" Type="http://schemas.openxmlformats.org/officeDocument/2006/relationships/image"/><Relationship Id="rId36" Target="../media/image31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media/image395.png" Type="http://schemas.openxmlformats.org/officeDocument/2006/relationships/image"/><Relationship Id="rId16" Target="../media/image396.png" Type="http://schemas.openxmlformats.org/officeDocument/2006/relationships/image"/><Relationship Id="rId17" Target="../media/image397.png" Type="http://schemas.openxmlformats.org/officeDocument/2006/relationships/image"/><Relationship Id="rId18" Target="../media/image398.png" Type="http://schemas.openxmlformats.org/officeDocument/2006/relationships/image"/><Relationship Id="rId19" Target="../media/image399.png" Type="http://schemas.openxmlformats.org/officeDocument/2006/relationships/image"/><Relationship Id="rId20" Target="../media/image400.png" Type="http://schemas.openxmlformats.org/officeDocument/2006/relationships/image"/><Relationship Id="rId21" Target="../media/image40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media/image427.png" Type="http://schemas.openxmlformats.org/officeDocument/2006/relationships/image"/><Relationship Id="rId13" Target="../media/image428.png" Type="http://schemas.openxmlformats.org/officeDocument/2006/relationships/image"/><Relationship Id="rId14" Target="../media/image429.png" Type="http://schemas.openxmlformats.org/officeDocument/2006/relationships/image"/><Relationship Id="rId15" Target="../media/image430.png" Type="http://schemas.openxmlformats.org/officeDocument/2006/relationships/image"/><Relationship Id="rId16" Target="../media/image43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media/image444.png" Type="http://schemas.openxmlformats.org/officeDocument/2006/relationships/image"/><Relationship Id="rId9" Target="../media/image445.png" Type="http://schemas.openxmlformats.org/officeDocument/2006/relationships/image"/><Relationship Id="rId10" Target="../media/image446.png" Type="http://schemas.openxmlformats.org/officeDocument/2006/relationships/image"/><Relationship Id="rId11" Target="../media/image447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media/image243.png" Type="http://schemas.openxmlformats.org/officeDocument/2006/relationships/image"/><Relationship Id="rId28" Target="../media/image244.png" Type="http://schemas.openxmlformats.org/officeDocument/2006/relationships/image"/><Relationship Id="rId29" Target="../media/image24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cal Network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nline News Cont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SpeechToTex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MobileBacken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eer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Infrastructure/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Management/ServiceManagementToo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Social/Network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user interfa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9" name="Object 18" descr="icons/refarch/Users/physical ent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fb2ea3-745c-405f-b1eb-f33af9b2ecb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cefcc1f-9d96-4cb6-9ed6-0dfd4ba01e5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b45fd07-d6cf-4596-b95e-2d3257267f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cbc2ff1-ee54-44ca-bbff-c5dee9913cd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dd59b11-c3c5-5aad-f6b2-2a0c2a3e6c4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b7bf22-b443-47db-b3db-066ba2988f4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69e47d4-2fe3-4292-8697-f3a7e3d04dc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d5fe2ce-9d99-ea08-4ad0-b27724d3b86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un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d788e08-1b4a-4504-920a-d2842b72f36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e32cac-4055-4166-92e8-b65baace7bc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2f47a0-f793-4b45-ad11-782cc565df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4c0c895-6016-404e-94ef-6c0b8848c76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f6e0937-6110-42eb-8988-3a1999854d2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64e6bd-9b6c-44dd-8402-d3818d9664c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db0a19f-b20e-4a52-8cc7-2821a28c26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3AADC2-2C1A-4078-82F0-A33B1FD86EB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600b720-d7b5-11e8-a93a-e5bf9dc224b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754a80-62eb-11e8-8081-896abbd4f1e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6516d-4559-48ee-9d61-e4a51710104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589492e-6ac0-4a11-9c28-a157851c8f6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598c-0036-4867-a1e3-69c56bd008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8A8E4-3920-11E5-ABE6-A2B0631DAC5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bb6e58-e8b0-4742-9be8-235f2b7880f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otf-service-i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277036c-9e56-4198-be3c-5b22e07c6aa2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874a60-cb12-11e7-948e-37ac098eb1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b960983-4483-488a-9851-6f7cccdb3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2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35145f0-2cac-4505-59e9-2e363d08d5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41347f-b18e-4ca6-bf80-b5467c63f9a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83ea9a2-0fec-4021-8b70-8da5373394e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ontainers-kubernet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1faf010-4107-4877-a571-fc9c8763c3d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88b5af6-3075-4b8c-a211-66ff2ef38fb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99223ac-93db-439d-9747-9b2fded8d07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a5a3f21-48a5-4cae-9fda-7879a4215ef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13e1860-959c-11e8-871e-ad157af61ad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1c53b72-918f-4869-b834-2d99eb2842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8adf440-cb1b-11e8-90f6-8bdee1dfe83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mi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81bd8a-ee0c-421a-83f1-f2ce826b5c1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061c90-85b0-11e8-9011-d322ff7e064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essages-for-rabbitmq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cv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f8ae94c-7a2e-4a2d-8603-3ed12f89021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adb8bd7-0dfa-4712-b02e-cd142432216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80339d1-9b78-44d7-b41a-edd3e8dbeb6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e8d12b7-cee7-4c35-90d7-582ffef56f5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d0c9eb-df04-4255-98ac-cdaea7a41b6f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e17eb6f-6e2a-4b33-95ef-83bffe0833f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32737c-e24b-4836-9e37-d8cead9223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b6393bc-7d81-446b-9728-61b704f6eca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f5debff-044f-4292-b387-9c9a50ba81f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106946b-99ba-493a-929e-0c97ead623d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106946b-99ba-493a-929e-0c97ead623d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65a902-074a-4db9-adaa-cc75b1049a8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4c7a4d-2a2d-433f-a38d-9ebff43de3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e0b569e-03d7-44e4-a68c-6f567689a2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20106-cf62-4dcf-8dd9-d27ae0f36e5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f2c407b-0a0d-4c57-8d8e-31bc7707d5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0fa4f0-62bc-48dc-8388-b4458f3f310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55f6faf-833f-4fcb-8ce9-f75c9954b2f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a001640-21f1-466e-b6f0-d227c353a82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d91141-99e8-49bd-b6b6-b443e85bb0e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b1ef1a9-d8be-4716-a482-4d56f5f8a66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02343d-a294-46e4-bfdd-6bdeb422a49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846d490-ef88-44a1-822e-9d7f4d40a90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3a3d18e-847e-4c27-807f-3b509613612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c44e05-4faa-43f2-a8a3-4795f31ddfa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43B3EB0-F56B-4753-92E4-093815814C1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8836c-9e56-4198-be3c-8b11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public-vs-grou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f8800-0ee2-43ca-864b-1e29ce4fd8f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7640441-5a8b-4cc3-80b4-7a6e6dda23c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35ead7e-cc70-4f10-8f2c-6e6c6821ce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67ab6d8-48dd-485a-adf9-30d5107537a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46da574-b8a5-4a06-89fb-107d2ae6cc0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4e5912-59dc-40b7-a482-25c6c6d38c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eserved-virtual-grou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d08ed75-b71d-4d1a-a4c4-f17ead5c195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caf631f-a273-4530-9a04-eed2bbaf391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14c9e07-7039-44a7-8eed-c508135829a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rb-e7c6e157-46fc-4efd-b1cb-7283f03c689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BM_SecureGatewa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1b0890-573c-11e8-9a9e-e3bf6f54390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B08BA3-D14D-4BD9-A5E6-EF67C52D35C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888FFEA-E976-4F83-B7EC-288233BF62E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3775b0-ccb6-11e8-a3d8-09d2e3476a7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55e638b-0e28-4ea7-bd29-d6bf82f39e7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51a321c-6289-420c-bce5-b2e9525c38a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35fb8c-bc5b-431b-859e-3861771d584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623978-519a-42e1-ba8f-67a10a883e3f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a0814030-c9dd-11e7-9a5e-19d80fed5e0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9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e3340-b0f3-470e-b0fc-db28f19be7d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acdbc42-8965-48f9-8a3c-1c728b6ed2c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83cd952-9671-47a7-908a-f59a076eb93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82c1d79-9176-4597-9cff-941a8d6cfd4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cf956de-e7c2-4a02-8f3b-ae554fa55cf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512e5f0-64fb-11e8-9c23-830c05b8b72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0dcbebb-c6e6-40c8-a5ba-10b7fc16d3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transient-virtual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73e66f5-40eb-4b84-a596-e7981260a4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6f57b6-08fa-4579-b792-96eb536868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45ca653-38b8-4bbe-a532-f3511683d6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52414f6-7c44-4faa-8075-5b9219e9a05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7c8d09-81e9-48e2-b04c-6157bb2f234f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fe0bdb3-7a00-44e9-bb4b-3d6209d5d3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1c54af-979b-47eb-b97a-4b6aa4aaeb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7073fb-ba5b-9407-d2ac-938308d890e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oiceAgent091520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045626d-55e3-4418-be11-683a26dbc1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ad019f3-0fd6-4c25-966d-f3952481a8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9ba9d4c-b1c5-4cc3-a163-38b580121e0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aa8e2c-1121-4592-94ed-8b7414eb33b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7726690-71e2-11e5-83c6-db0c70b22ce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231964-3f23-46f0-850e-07c7a02bb3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b481b5a-1011-4073-899f-fe28f5a032f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8a3f6e9-3a1b-4559-a529-26e9470251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79aafc2-1387-468d-a319-45ea576ce7f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d3cc41-1774-4bf7-9044-22d93dfa685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08fcf8e-4f19-4bd2-b3be-150f7026ee2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2019-03-27T15:58:53.990Z</dcterms:created>
  <dcterms:modified xsi:type="dcterms:W3CDTF">2019-03-27T15:58:53.990Z</dcterms:modified>
</cp:coreProperties>
</file>