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13 2019 16:10:34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1.png" Type="http://schemas.openxmlformats.org/officeDocument/2006/relationships/image"/><Relationship Id="rId2" Target="../media/image322.png" Type="http://schemas.openxmlformats.org/officeDocument/2006/relationships/image"/><Relationship Id="rId3" Target="../media/image323.png" Type="http://schemas.openxmlformats.org/officeDocument/2006/relationships/image"/><Relationship Id="rId4" Target="../media/image324.png" Type="http://schemas.openxmlformats.org/officeDocument/2006/relationships/image"/><Relationship Id="rId5" Target="../media/image325.png" Type="http://schemas.openxmlformats.org/officeDocument/2006/relationships/image"/><Relationship Id="rId6" Target="../media/image326.png" Type="http://schemas.openxmlformats.org/officeDocument/2006/relationships/image"/><Relationship Id="rId7" Target="../media/image327.png" Type="http://schemas.openxmlformats.org/officeDocument/2006/relationships/image"/><Relationship Id="rId8" Target="../media/image328.png" Type="http://schemas.openxmlformats.org/officeDocument/2006/relationships/image"/><Relationship Id="rId9" Target="../media/image329.png" Type="http://schemas.openxmlformats.org/officeDocument/2006/relationships/image"/><Relationship Id="rId10" Target="../media/image330.png" Type="http://schemas.openxmlformats.org/officeDocument/2006/relationships/image"/><Relationship Id="rId11" Target="../media/image331.png" Type="http://schemas.openxmlformats.org/officeDocument/2006/relationships/image"/><Relationship Id="rId12" Target="../media/image332.png" Type="http://schemas.openxmlformats.org/officeDocument/2006/relationships/image"/><Relationship Id="rId13" Target="../media/image333.png" Type="http://schemas.openxmlformats.org/officeDocument/2006/relationships/image"/><Relationship Id="rId14" Target="../media/image334.png" Type="http://schemas.openxmlformats.org/officeDocument/2006/relationships/image"/><Relationship Id="rId15" Target="../media/image335.png" Type="http://schemas.openxmlformats.org/officeDocument/2006/relationships/image"/><Relationship Id="rId16" Target="../media/image336.png" Type="http://schemas.openxmlformats.org/officeDocument/2006/relationships/image"/><Relationship Id="rId17" Target="../media/image337.png" Type="http://schemas.openxmlformats.org/officeDocument/2006/relationships/image"/><Relationship Id="rId18" Target="../media/image338.png" Type="http://schemas.openxmlformats.org/officeDocument/2006/relationships/image"/><Relationship Id="rId19" Target="../media/image339.png" Type="http://schemas.openxmlformats.org/officeDocument/2006/relationships/image"/><Relationship Id="rId20" Target="../media/image34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media/image350.png" Type="http://schemas.openxmlformats.org/officeDocument/2006/relationships/image"/><Relationship Id="rId11" Target="../media/image351.png" Type="http://schemas.openxmlformats.org/officeDocument/2006/relationships/image"/><Relationship Id="rId12" Target="../media/image352.png" Type="http://schemas.openxmlformats.org/officeDocument/2006/relationships/image"/><Relationship Id="rId13" Target="../media/image353.png" Type="http://schemas.openxmlformats.org/officeDocument/2006/relationships/image"/><Relationship Id="rId14" Target="../media/image354.png" Type="http://schemas.openxmlformats.org/officeDocument/2006/relationships/image"/><Relationship Id="rId15" Target="../media/image355.png" Type="http://schemas.openxmlformats.org/officeDocument/2006/relationships/image"/><Relationship Id="rId16" Target="../media/image35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media/image416.png" Type="http://schemas.openxmlformats.org/officeDocument/2006/relationships/image"/><Relationship Id="rId7" Target="../media/image417.png" Type="http://schemas.openxmlformats.org/officeDocument/2006/relationships/image"/><Relationship Id="rId8" Target="../media/image418.png" Type="http://schemas.openxmlformats.org/officeDocument/2006/relationships/image"/><Relationship Id="rId9" Target="../media/image419.png" Type="http://schemas.openxmlformats.org/officeDocument/2006/relationships/image"/><Relationship Id="rId10" Target="../media/image420.png" Type="http://schemas.openxmlformats.org/officeDocument/2006/relationships/image"/><Relationship Id="rId11" Target="../media/image421.png" Type="http://schemas.openxmlformats.org/officeDocument/2006/relationships/image"/><Relationship Id="rId12" Target="../media/image422.png" Type="http://schemas.openxmlformats.org/officeDocument/2006/relationships/image"/><Relationship Id="rId13" Target="../media/image423.png" Type="http://schemas.openxmlformats.org/officeDocument/2006/relationships/image"/><Relationship Id="rId14" Target="../media/image424.png" Type="http://schemas.openxmlformats.org/officeDocument/2006/relationships/image"/><Relationship Id="rId15" Target="../media/image425.png" Type="http://schemas.openxmlformats.org/officeDocument/2006/relationships/image"/><Relationship Id="rId16" Target="../media/image42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9.png" Type="http://schemas.openxmlformats.org/officeDocument/2006/relationships/image"/><Relationship Id="rId2" Target="../media/image440.png" Type="http://schemas.openxmlformats.org/officeDocument/2006/relationships/image"/><Relationship Id="rId3" Target="../media/image441.png" Type="http://schemas.openxmlformats.org/officeDocument/2006/relationships/image"/><Relationship Id="rId4" Target="../media/image442.png" Type="http://schemas.openxmlformats.org/officeDocument/2006/relationships/image"/><Relationship Id="rId5" Target="../media/image443.png" Type="http://schemas.openxmlformats.org/officeDocument/2006/relationships/image"/><Relationship Id="rId6" Target="../media/image444.png" Type="http://schemas.openxmlformats.org/officeDocument/2006/relationships/image"/><Relationship Id="rId7" Target="../media/image445.png" Type="http://schemas.openxmlformats.org/officeDocument/2006/relationships/image"/><Relationship Id="rId8" Target="../media/image446.png" Type="http://schemas.openxmlformats.org/officeDocument/2006/relationships/image"/><Relationship Id="rId9" Target="../media/image447.png" Type="http://schemas.openxmlformats.org/officeDocument/2006/relationships/image"/><Relationship Id="rId10" Target="../media/image448.png" Type="http://schemas.openxmlformats.org/officeDocument/2006/relationships/image"/><Relationship Id="rId11" Target="../media/image449.png" Type="http://schemas.openxmlformats.org/officeDocument/2006/relationships/image"/><Relationship Id="rId12" Target="../media/image450.png" Type="http://schemas.openxmlformats.org/officeDocument/2006/relationships/image"/><Relationship Id="rId13" Target="../media/image451.png" Type="http://schemas.openxmlformats.org/officeDocument/2006/relationships/image"/><Relationship Id="rId14" Target="../media/image452.png" Type="http://schemas.openxmlformats.org/officeDocument/2006/relationships/image"/><Relationship Id="rId15" Target="../media/image453.png" Type="http://schemas.openxmlformats.org/officeDocument/2006/relationships/image"/><Relationship Id="rId16" Target="../media/image454.png" Type="http://schemas.openxmlformats.org/officeDocument/2006/relationships/image"/><Relationship Id="rId17" Target="../media/image455.png" Type="http://schemas.openxmlformats.org/officeDocument/2006/relationships/image"/><Relationship Id="rId18" Target="../media/image456.png" Type="http://schemas.openxmlformats.org/officeDocument/2006/relationships/image"/><Relationship Id="rId19" Target="../media/image457.png" Type="http://schemas.openxmlformats.org/officeDocument/2006/relationships/image"/><Relationship Id="rId20" Target="../media/image458.png" Type="http://schemas.openxmlformats.org/officeDocument/2006/relationships/image"/><Relationship Id="rId21" Target="../media/image459.png" Type="http://schemas.openxmlformats.org/officeDocument/2006/relationships/image"/><Relationship Id="rId22" Target="../media/image460.png" Type="http://schemas.openxmlformats.org/officeDocument/2006/relationships/image"/><Relationship Id="rId23" Target="../media/image461.png" Type="http://schemas.openxmlformats.org/officeDocument/2006/relationships/image"/><Relationship Id="rId24" Target="../media/image462.png" Type="http://schemas.openxmlformats.org/officeDocument/2006/relationships/image"/><Relationship Id="rId25" Target="../media/image463.png" Type="http://schemas.openxmlformats.org/officeDocument/2006/relationships/image"/><Relationship Id="rId26" Target="../media/image464.png" Type="http://schemas.openxmlformats.org/officeDocument/2006/relationships/image"/><Relationship Id="rId27" Target="../media/image465.png" Type="http://schemas.openxmlformats.org/officeDocument/2006/relationships/image"/><Relationship Id="rId28" Target="../media/image466.png" Type="http://schemas.openxmlformats.org/officeDocument/2006/relationships/image"/><Relationship Id="rId29" Target="../media/image46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sv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 WORKSPACE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VoiceAgent0915201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vp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vROM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231964-3f23-46f0-850e-07c7a02bb3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8a3f6e9-3a1b-4559-a529-26e94702518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dd3cc41-1774-4bf7-9044-22d93dfa685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2019-11-13T16:10:45.841Z</dcterms:created>
  <dcterms:modified xsi:type="dcterms:W3CDTF">2019-11-13T16:10:45.841Z</dcterms:modified>
</cp:coreProperties>
</file>