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02 2019 15:46:02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2.png" Type="http://schemas.openxmlformats.org/officeDocument/2006/relationships/image"/><Relationship Id="rId2" Target="../media/image233.png" Type="http://schemas.openxmlformats.org/officeDocument/2006/relationships/image"/><Relationship Id="rId3" Target="../media/image234.png" Type="http://schemas.openxmlformats.org/officeDocument/2006/relationships/image"/><Relationship Id="rId4" Target="../media/image235.png" Type="http://schemas.openxmlformats.org/officeDocument/2006/relationships/image"/><Relationship Id="rId5" Target="../media/image236.png" Type="http://schemas.openxmlformats.org/officeDocument/2006/relationships/image"/><Relationship Id="rId6" Target="../media/image237.png" Type="http://schemas.openxmlformats.org/officeDocument/2006/relationships/image"/><Relationship Id="rId7" Target="../media/image238.png" Type="http://schemas.openxmlformats.org/officeDocument/2006/relationships/image"/><Relationship Id="rId8" Target="../media/image239.png" Type="http://schemas.openxmlformats.org/officeDocument/2006/relationships/image"/><Relationship Id="rId9" Target="../media/image240.png" Type="http://schemas.openxmlformats.org/officeDocument/2006/relationships/image"/><Relationship Id="rId10" Target="../media/image241.png" Type="http://schemas.openxmlformats.org/officeDocument/2006/relationships/image"/><Relationship Id="rId11" Target="../media/image242.png" Type="http://schemas.openxmlformats.org/officeDocument/2006/relationships/image"/><Relationship Id="rId12" Target="../media/image243.png" Type="http://schemas.openxmlformats.org/officeDocument/2006/relationships/image"/><Relationship Id="rId13" Target="../media/image244.png" Type="http://schemas.openxmlformats.org/officeDocument/2006/relationships/image"/><Relationship Id="rId14" Target="../media/image245.png" Type="http://schemas.openxmlformats.org/officeDocument/2006/relationships/image"/><Relationship Id="rId15" Target="../media/image246.png" Type="http://schemas.openxmlformats.org/officeDocument/2006/relationships/image"/><Relationship Id="rId16" Target="../media/image247.png" Type="http://schemas.openxmlformats.org/officeDocument/2006/relationships/image"/><Relationship Id="rId17" Target="../media/image248.png" Type="http://schemas.openxmlformats.org/officeDocument/2006/relationships/image"/><Relationship Id="rId18" Target="../media/image249.png" Type="http://schemas.openxmlformats.org/officeDocument/2006/relationships/image"/><Relationship Id="rId19" Target="../media/image250.png" Type="http://schemas.openxmlformats.org/officeDocument/2006/relationships/image"/><Relationship Id="rId20" Target="../media/image251.png" Type="http://schemas.openxmlformats.org/officeDocument/2006/relationships/image"/><Relationship Id="rId21" Target="../media/image252.png" Type="http://schemas.openxmlformats.org/officeDocument/2006/relationships/image"/><Relationship Id="rId22" Target="../media/image253.png" Type="http://schemas.openxmlformats.org/officeDocument/2006/relationships/image"/><Relationship Id="rId23" Target="../media/image254.png" Type="http://schemas.openxmlformats.org/officeDocument/2006/relationships/image"/><Relationship Id="rId24" Target="../media/image255.png" Type="http://schemas.openxmlformats.org/officeDocument/2006/relationships/image"/><Relationship Id="rId25" Target="../media/image256.png" Type="http://schemas.openxmlformats.org/officeDocument/2006/relationships/image"/><Relationship Id="rId26" Target="../media/image257.png" Type="http://schemas.openxmlformats.org/officeDocument/2006/relationships/image"/><Relationship Id="rId27" Target="../media/image258.png" Type="http://schemas.openxmlformats.org/officeDocument/2006/relationships/image"/><Relationship Id="rId28" Target="../media/image259.png" Type="http://schemas.openxmlformats.org/officeDocument/2006/relationships/image"/><Relationship Id="rId29" Target="../media/image260.png" Type="http://schemas.openxmlformats.org/officeDocument/2006/relationships/image"/><Relationship Id="rId30" Target="../media/image261.png" Type="http://schemas.openxmlformats.org/officeDocument/2006/relationships/image"/><Relationship Id="rId31" Target="../media/image262.png" Type="http://schemas.openxmlformats.org/officeDocument/2006/relationships/image"/><Relationship Id="rId32" Target="../media/image263.png" Type="http://schemas.openxmlformats.org/officeDocument/2006/relationships/image"/><Relationship Id="rId33" Target="../media/image264.png" Type="http://schemas.openxmlformats.org/officeDocument/2006/relationships/image"/><Relationship Id="rId34" Target="../media/image265.png" Type="http://schemas.openxmlformats.org/officeDocument/2006/relationships/image"/><Relationship Id="rId35" Target="../media/image266.png" Type="http://schemas.openxmlformats.org/officeDocument/2006/relationships/image"/><Relationship Id="rId36" Target="../media/image26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8.png" Type="http://schemas.openxmlformats.org/officeDocument/2006/relationships/image"/><Relationship Id="rId2" Target="../media/image269.png" Type="http://schemas.openxmlformats.org/officeDocument/2006/relationships/image"/><Relationship Id="rId3" Target="../media/image270.png" Type="http://schemas.openxmlformats.org/officeDocument/2006/relationships/image"/><Relationship Id="rId4" Target="../media/image271.png" Type="http://schemas.openxmlformats.org/officeDocument/2006/relationships/image"/><Relationship Id="rId5" Target="../media/image272.png" Type="http://schemas.openxmlformats.org/officeDocument/2006/relationships/image"/><Relationship Id="rId6" Target="../media/image273.png" Type="http://schemas.openxmlformats.org/officeDocument/2006/relationships/image"/><Relationship Id="rId7" Target="../media/image274.png" Type="http://schemas.openxmlformats.org/officeDocument/2006/relationships/image"/><Relationship Id="rId8" Target="../media/image275.png" Type="http://schemas.openxmlformats.org/officeDocument/2006/relationships/image"/><Relationship Id="rId9" Target="../media/image276.png" Type="http://schemas.openxmlformats.org/officeDocument/2006/relationships/image"/><Relationship Id="rId10" Target="../media/image277.png" Type="http://schemas.openxmlformats.org/officeDocument/2006/relationships/image"/><Relationship Id="rId11" Target="../media/image278.png" Type="http://schemas.openxmlformats.org/officeDocument/2006/relationships/image"/><Relationship Id="rId12" Target="../media/image279.png" Type="http://schemas.openxmlformats.org/officeDocument/2006/relationships/image"/><Relationship Id="rId13" Target="../media/image280.png" Type="http://schemas.openxmlformats.org/officeDocument/2006/relationships/image"/><Relationship Id="rId14" Target="../media/image281.png" Type="http://schemas.openxmlformats.org/officeDocument/2006/relationships/image"/><Relationship Id="rId15" Target="../media/image282.png" Type="http://schemas.openxmlformats.org/officeDocument/2006/relationships/image"/><Relationship Id="rId16" Target="../media/image283.png" Type="http://schemas.openxmlformats.org/officeDocument/2006/relationships/image"/><Relationship Id="rId17" Target="../media/image284.png" Type="http://schemas.openxmlformats.org/officeDocument/2006/relationships/image"/><Relationship Id="rId18" Target="../media/image285.png" Type="http://schemas.openxmlformats.org/officeDocument/2006/relationships/image"/><Relationship Id="rId19" Target="../media/image286.png" Type="http://schemas.openxmlformats.org/officeDocument/2006/relationships/image"/><Relationship Id="rId20" Target="../media/image287.png" Type="http://schemas.openxmlformats.org/officeDocument/2006/relationships/image"/><Relationship Id="rId21" Target="../media/image288.png" Type="http://schemas.openxmlformats.org/officeDocument/2006/relationships/image"/><Relationship Id="rId22" Target="../media/image289.png" Type="http://schemas.openxmlformats.org/officeDocument/2006/relationships/image"/><Relationship Id="rId23" Target="../media/image290.png" Type="http://schemas.openxmlformats.org/officeDocument/2006/relationships/image"/><Relationship Id="rId24" Target="../media/image291.png" Type="http://schemas.openxmlformats.org/officeDocument/2006/relationships/image"/><Relationship Id="rId25" Target="../media/image292.png" Type="http://schemas.openxmlformats.org/officeDocument/2006/relationships/image"/><Relationship Id="rId26" Target="../media/image293.png" Type="http://schemas.openxmlformats.org/officeDocument/2006/relationships/image"/><Relationship Id="rId27" Target="../media/image294.png" Type="http://schemas.openxmlformats.org/officeDocument/2006/relationships/image"/><Relationship Id="rId28" Target="../media/image295.png" Type="http://schemas.openxmlformats.org/officeDocument/2006/relationships/image"/><Relationship Id="rId29" Target="../media/image296.png" Type="http://schemas.openxmlformats.org/officeDocument/2006/relationships/image"/><Relationship Id="rId30" Target="../media/image297.png" Type="http://schemas.openxmlformats.org/officeDocument/2006/relationships/image"/><Relationship Id="rId31" Target="../media/image298.png" Type="http://schemas.openxmlformats.org/officeDocument/2006/relationships/image"/><Relationship Id="rId32" Target="../media/image299.png" Type="http://schemas.openxmlformats.org/officeDocument/2006/relationships/image"/><Relationship Id="rId33" Target="../media/image300.png" Type="http://schemas.openxmlformats.org/officeDocument/2006/relationships/image"/><Relationship Id="rId34" Target="../media/image301.png" Type="http://schemas.openxmlformats.org/officeDocument/2006/relationships/image"/><Relationship Id="rId35" Target="../media/image302.png" Type="http://schemas.openxmlformats.org/officeDocument/2006/relationships/image"/><Relationship Id="rId36" Target="../media/image30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media/image319.png" Type="http://schemas.openxmlformats.org/officeDocument/2006/relationships/image"/><Relationship Id="rId9" Target="../media/image320.png" Type="http://schemas.openxmlformats.org/officeDocument/2006/relationships/image"/><Relationship Id="rId10" Target="../media/image321.png" Type="http://schemas.openxmlformats.org/officeDocument/2006/relationships/image"/><Relationship Id="rId11" Target="../media/image322.png" Type="http://schemas.openxmlformats.org/officeDocument/2006/relationships/image"/><Relationship Id="rId12" Target="../media/image323.png" Type="http://schemas.openxmlformats.org/officeDocument/2006/relationships/image"/><Relationship Id="rId13" Target="../media/image324.png" Type="http://schemas.openxmlformats.org/officeDocument/2006/relationships/image"/><Relationship Id="rId14" Target="../media/image325.png" Type="http://schemas.openxmlformats.org/officeDocument/2006/relationships/image"/><Relationship Id="rId15" Target="../media/image326.png" Type="http://schemas.openxmlformats.org/officeDocument/2006/relationships/image"/><Relationship Id="rId16" Target="../media/image327.png" Type="http://schemas.openxmlformats.org/officeDocument/2006/relationships/image"/><Relationship Id="rId17" Target="../media/image328.png" Type="http://schemas.openxmlformats.org/officeDocument/2006/relationships/image"/><Relationship Id="rId18" Target="../media/image329.png" Type="http://schemas.openxmlformats.org/officeDocument/2006/relationships/image"/><Relationship Id="rId19" Target="../media/image330.png" Type="http://schemas.openxmlformats.org/officeDocument/2006/relationships/image"/><Relationship Id="rId20" Target="../media/image33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media/image346.png" Type="http://schemas.openxmlformats.org/officeDocument/2006/relationships/image"/><Relationship Id="rId16" Target="../media/image34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media/image36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media/image377.png" Type="http://schemas.openxmlformats.org/officeDocument/2006/relationships/image"/><Relationship Id="rId12" Target="../media/image378.png" Type="http://schemas.openxmlformats.org/officeDocument/2006/relationships/image"/><Relationship Id="rId13" Target="../media/image379.png" Type="http://schemas.openxmlformats.org/officeDocument/2006/relationships/image"/><Relationship Id="rId14" Target="../media/image380.png" Type="http://schemas.openxmlformats.org/officeDocument/2006/relationships/image"/><Relationship Id="rId15" Target="../media/image381.png" Type="http://schemas.openxmlformats.org/officeDocument/2006/relationships/image"/><Relationship Id="rId16" Target="../media/image382.png" Type="http://schemas.openxmlformats.org/officeDocument/2006/relationships/image"/><Relationship Id="rId17" Target="../media/image383.png" Type="http://schemas.openxmlformats.org/officeDocument/2006/relationships/image"/><Relationship Id="rId18" Target="../media/image384.png" Type="http://schemas.openxmlformats.org/officeDocument/2006/relationships/image"/><Relationship Id="rId19" Target="../media/image385.png" Type="http://schemas.openxmlformats.org/officeDocument/2006/relationships/image"/><Relationship Id="rId20" Target="../media/image386.png" Type="http://schemas.openxmlformats.org/officeDocument/2006/relationships/image"/><Relationship Id="rId21" Target="../media/image38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8.png" Type="http://schemas.openxmlformats.org/officeDocument/2006/relationships/image"/><Relationship Id="rId2" Target="../media/image389.png" Type="http://schemas.openxmlformats.org/officeDocument/2006/relationships/image"/><Relationship Id="rId3" Target="../media/image390.png" Type="http://schemas.openxmlformats.org/officeDocument/2006/relationships/image"/><Relationship Id="rId4" Target="../media/image391.png" Type="http://schemas.openxmlformats.org/officeDocument/2006/relationships/image"/><Relationship Id="rId5" Target="../media/image392.png" Type="http://schemas.openxmlformats.org/officeDocument/2006/relationships/image"/><Relationship Id="rId6" Target="../media/image393.png" Type="http://schemas.openxmlformats.org/officeDocument/2006/relationships/image"/><Relationship Id="rId7" Target="../media/image394.png" Type="http://schemas.openxmlformats.org/officeDocument/2006/relationships/image"/><Relationship Id="rId8" Target="../media/image395.png" Type="http://schemas.openxmlformats.org/officeDocument/2006/relationships/image"/><Relationship Id="rId9" Target="../media/image396.png" Type="http://schemas.openxmlformats.org/officeDocument/2006/relationships/image"/><Relationship Id="rId10" Target="../media/image397.png" Type="http://schemas.openxmlformats.org/officeDocument/2006/relationships/image"/><Relationship Id="rId11" Target="../media/image398.png" Type="http://schemas.openxmlformats.org/officeDocument/2006/relationships/image"/><Relationship Id="rId12" Target="../media/image399.png" Type="http://schemas.openxmlformats.org/officeDocument/2006/relationships/image"/><Relationship Id="rId13" Target="../media/image400.png" Type="http://schemas.openxmlformats.org/officeDocument/2006/relationships/image"/><Relationship Id="rId14" Target="../media/image40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media/image407.png" Type="http://schemas.openxmlformats.org/officeDocument/2006/relationships/image"/><Relationship Id="rId7" Target="../media/image408.png" Type="http://schemas.openxmlformats.org/officeDocument/2006/relationships/image"/><Relationship Id="rId8" Target="../media/image409.png" Type="http://schemas.openxmlformats.org/officeDocument/2006/relationships/image"/><Relationship Id="rId9" Target="../media/image410.png" Type="http://schemas.openxmlformats.org/officeDocument/2006/relationships/image"/><Relationship Id="rId10" Target="../media/image411.png" Type="http://schemas.openxmlformats.org/officeDocument/2006/relationships/image"/><Relationship Id="rId11" Target="../media/image412.png" Type="http://schemas.openxmlformats.org/officeDocument/2006/relationships/image"/><Relationship Id="rId12" Target="../media/image413.png" Type="http://schemas.openxmlformats.org/officeDocument/2006/relationships/image"/><Relationship Id="rId13" Target="../media/image414.png" Type="http://schemas.openxmlformats.org/officeDocument/2006/relationships/image"/><Relationship Id="rId14" Target="../media/image415.png" Type="http://schemas.openxmlformats.org/officeDocument/2006/relationships/image"/><Relationship Id="rId15" Target="../media/image416.png" Type="http://schemas.openxmlformats.org/officeDocument/2006/relationships/image"/><Relationship Id="rId16" Target="../media/image41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slideLayouts/slideLayout1.xml" Type="http://schemas.openxmlformats.org/officeDocument/2006/relationships/slideLayout"/><Relationship Id="rId1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Rest Serv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eveloper Porta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covery Collec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figu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ample Data Se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vento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Repositori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nalytics/StreamingComput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5" name="Object 14" descr="icons/refarch/Applications/APIDeveloper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EnterpriseApplication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ApplicationLogi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Data/Cont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1" name="Object 10" descr="icons/refarch/Data/Convers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3" name="Object 12" descr="icons/refarch/Applications/Visualiz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5" name="Object 14" descr="icons/refarch/Data/Cach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Mar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Sour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5" name="Object 24" descr="icons/refarch/Data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CodeEdito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Artifact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Release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9" name="Object 8" descr="icons/refarch/DevOps/Devop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stributed Ord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gital Exper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e-Commerce App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tegr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nitoringAndLogg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DiscoveryAndConfigu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IdentirtyAndAccess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tyProvid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9" name="Object 28" descr="icons/refarch/Security/Firewall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LiveCollabor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ecurity/VP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7" name="Object 6" descr="icons/refarch/Users/brows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9" name="Object 8" descr="icons/refarch/Users/devi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1" name="Object 10" descr="icons/refarch/Social/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3" name="Object 12" descr="icons/refarch/Social/Network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user interfa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cefcc1f-9d96-4cb6-9ed6-0dfd4ba01e5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69e47d4-2fe3-4292-8697-f3a7e3d04dc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4c0c895-6016-404e-94ef-6c0b8848c76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db0a19f-b20e-4a52-8cc7-2821a28c26b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3AADC2-2C1A-4078-82F0-A33B1FD86EB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754a80-62eb-11e8-8081-896abbd4f1e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8de598c-0036-4867-a1e3-69c56bd0082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6D8A8E4-3920-11E5-ABE6-A2B0631DAC5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4a429f4-a2f2-40e3-b155-29242c8f514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EB04BA5-25BB-4E52-AAE5-9C7BEF86543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bb6e58-e8b0-4742-9be8-235f2b7880f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277036c-9e56-4198-be3c-5b22e07c6aa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a5a3f21-48a5-4cae-9fda-7879a4215e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8adf440-cb1b-11e8-90f6-8bdee1dfe83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81bd8a-ee0c-421a-83f1-f2ce826b5c1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061c90-85b0-11e8-9011-d322ff7e064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adb8bd7-0dfa-4712-b02e-cd142432216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80339d1-9b78-44d7-b41a-edd3e8dbeb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8d12b7-cee7-4c35-90d7-582ffef56f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037c41-adce-4bb5-8b45-0c06004916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d0c9eb-df04-4255-98ac-cdaea7a41b6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d91141-99e8-49bd-b6b6-b443e85bb0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278836c-9e56-4198-be3c-8b11e07c6aa2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blic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640441-5a8b-4cc3-80b4-7a6e6dda23c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46da574-b8a5-4a06-89fb-107d2ae6cc0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reserved-virtual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caf631f-a273-4530-9a04-eed2bbaf391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rb-e7c6e157-46fc-4efd-b1cb-7283f03c689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775b0-ccb6-11e8-a3d8-09d2e3476a7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55e638b-0e28-4ea7-bd29-d6bf82f39e7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transient-virtual-grou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73e66f5-40eb-4b84-a596-e7981260a48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pn-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87073fb-ba5b-9407-d2ac-938308d890e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0c7e8b-6609-71eb-e136-0a0f0ef9c2a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oiceAgent0915201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9ba9d4c-b1c5-4cc3-a163-38b580121e0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aa8e2c-1121-4592-94ed-8b7414eb33b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726690-71e2-11e5-83c6-db0c70b22ce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1231964-3f23-46f0-850e-07c7a02bb3a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b481b5a-1011-4073-899f-fe28f5a032f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8a3f6e9-3a1b-4559-a529-26e94702518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79aafc2-1387-468d-a319-45ea576ce7f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d3cc41-1774-4bf7-9044-22d93dfa685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08fcf8e-4f19-4bd2-b3be-150f7026ee2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2019-01-02T15:46:24.629Z</dcterms:created>
  <dcterms:modified xsi:type="dcterms:W3CDTF">2019-01-02T15:46:24.629Z</dcterms:modified>
</cp:coreProperties>
</file>