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18.png" Type="http://schemas.openxmlformats.org/officeDocument/2006/relationships/image"/><Relationship Id="rId2" Target="../media/image219.png" Type="http://schemas.openxmlformats.org/officeDocument/2006/relationships/image"/><Relationship Id="rId3" Target="../media/image220.png" Type="http://schemas.openxmlformats.org/officeDocument/2006/relationships/image"/><Relationship Id="rId4" Target="../media/image221.png" Type="http://schemas.openxmlformats.org/officeDocument/2006/relationships/image"/><Relationship Id="rId5" Target="../media/image222.png" Type="http://schemas.openxmlformats.org/officeDocument/2006/relationships/image"/><Relationship Id="rId6" Target="../media/image223.png" Type="http://schemas.openxmlformats.org/officeDocument/2006/relationships/image"/><Relationship Id="rId7" Target="../media/image224.png" Type="http://schemas.openxmlformats.org/officeDocument/2006/relationships/image"/><Relationship Id="rId8" Target="../media/image225.png" Type="http://schemas.openxmlformats.org/officeDocument/2006/relationships/image"/><Relationship Id="rId9" Target="../media/image226.png" Type="http://schemas.openxmlformats.org/officeDocument/2006/relationships/image"/><Relationship Id="rId10" Target="../media/image227.png" Type="http://schemas.openxmlformats.org/officeDocument/2006/relationships/image"/><Relationship Id="rId11" Target="../media/image228.png" Type="http://schemas.openxmlformats.org/officeDocument/2006/relationships/image"/><Relationship Id="rId12" Target="../media/image229.png" Type="http://schemas.openxmlformats.org/officeDocument/2006/relationships/image"/><Relationship Id="rId13" Target="../media/image230.png" Type="http://schemas.openxmlformats.org/officeDocument/2006/relationships/image"/><Relationship Id="rId14" Target="../media/image231.png" Type="http://schemas.openxmlformats.org/officeDocument/2006/relationships/image"/><Relationship Id="rId15" Target="../media/image232.png" Type="http://schemas.openxmlformats.org/officeDocument/2006/relationships/image"/><Relationship Id="rId16" Target="../media/image233.png" Type="http://schemas.openxmlformats.org/officeDocument/2006/relationships/image"/><Relationship Id="rId17" Target="../media/image234.png" Type="http://schemas.openxmlformats.org/officeDocument/2006/relationships/image"/><Relationship Id="rId18" Target="../media/image235.png" Type="http://schemas.openxmlformats.org/officeDocument/2006/relationships/image"/><Relationship Id="rId19" Target="../media/image236.png" Type="http://schemas.openxmlformats.org/officeDocument/2006/relationships/image"/><Relationship Id="rId20" Target="../media/image237.png" Type="http://schemas.openxmlformats.org/officeDocument/2006/relationships/image"/><Relationship Id="rId21" Target="../media/image238.png" Type="http://schemas.openxmlformats.org/officeDocument/2006/relationships/image"/><Relationship Id="rId22" Target="../media/image239.png" Type="http://schemas.openxmlformats.org/officeDocument/2006/relationships/image"/><Relationship Id="rId23" Target="../media/image240.png" Type="http://schemas.openxmlformats.org/officeDocument/2006/relationships/image"/><Relationship Id="rId24" Target="../media/image241.png" Type="http://schemas.openxmlformats.org/officeDocument/2006/relationships/image"/><Relationship Id="rId25" Target="../media/image242.png" Type="http://schemas.openxmlformats.org/officeDocument/2006/relationships/image"/><Relationship Id="rId26" Target="../media/image243.png" Type="http://schemas.openxmlformats.org/officeDocument/2006/relationships/image"/><Relationship Id="rId27" Target="../media/image244.png" Type="http://schemas.openxmlformats.org/officeDocument/2006/relationships/image"/><Relationship Id="rId28" Target="../media/image245.png" Type="http://schemas.openxmlformats.org/officeDocument/2006/relationships/image"/><Relationship Id="rId29" Target="../media/image246.png" Type="http://schemas.openxmlformats.org/officeDocument/2006/relationships/image"/><Relationship Id="rId30" Target="../media/image247.png" Type="http://schemas.openxmlformats.org/officeDocument/2006/relationships/image"/><Relationship Id="rId31" Target="../media/image248.png" Type="http://schemas.openxmlformats.org/officeDocument/2006/relationships/image"/><Relationship Id="rId32" Target="../media/image249.png" Type="http://schemas.openxmlformats.org/officeDocument/2006/relationships/image"/><Relationship Id="rId33" Target="../media/image250.png" Type="http://schemas.openxmlformats.org/officeDocument/2006/relationships/image"/><Relationship Id="rId34" Target="../media/image251.png" Type="http://schemas.openxmlformats.org/officeDocument/2006/relationships/image"/><Relationship Id="rId35" Target="../media/image252.png" Type="http://schemas.openxmlformats.org/officeDocument/2006/relationships/image"/><Relationship Id="rId36" Target="../media/image253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54.png" Type="http://schemas.openxmlformats.org/officeDocument/2006/relationships/image"/><Relationship Id="rId2" Target="../media/image255.png" Type="http://schemas.openxmlformats.org/officeDocument/2006/relationships/image"/><Relationship Id="rId3" Target="../media/image256.png" Type="http://schemas.openxmlformats.org/officeDocument/2006/relationships/image"/><Relationship Id="rId4" Target="../media/image257.png" Type="http://schemas.openxmlformats.org/officeDocument/2006/relationships/image"/><Relationship Id="rId5" Target="../media/image258.png" Type="http://schemas.openxmlformats.org/officeDocument/2006/relationships/image"/><Relationship Id="rId6" Target="../media/image259.png" Type="http://schemas.openxmlformats.org/officeDocument/2006/relationships/image"/><Relationship Id="rId7" Target="../media/image260.png" Type="http://schemas.openxmlformats.org/officeDocument/2006/relationships/image"/><Relationship Id="rId8" Target="../media/image261.png" Type="http://schemas.openxmlformats.org/officeDocument/2006/relationships/image"/><Relationship Id="rId9" Target="../media/image262.png" Type="http://schemas.openxmlformats.org/officeDocument/2006/relationships/image"/><Relationship Id="rId10" Target="../media/image263.png" Type="http://schemas.openxmlformats.org/officeDocument/2006/relationships/image"/><Relationship Id="rId11" Target="../media/image264.png" Type="http://schemas.openxmlformats.org/officeDocument/2006/relationships/image"/><Relationship Id="rId12" Target="../media/image265.png" Type="http://schemas.openxmlformats.org/officeDocument/2006/relationships/image"/><Relationship Id="rId13" Target="../media/image266.png" Type="http://schemas.openxmlformats.org/officeDocument/2006/relationships/image"/><Relationship Id="rId14" Target="../media/image267.png" Type="http://schemas.openxmlformats.org/officeDocument/2006/relationships/image"/><Relationship Id="rId15" Target="../media/image268.png" Type="http://schemas.openxmlformats.org/officeDocument/2006/relationships/image"/><Relationship Id="rId16" Target="../media/image269.png" Type="http://schemas.openxmlformats.org/officeDocument/2006/relationships/image"/><Relationship Id="rId17" Target="../media/image270.png" Type="http://schemas.openxmlformats.org/officeDocument/2006/relationships/image"/><Relationship Id="rId18" Target="../media/image271.png" Type="http://schemas.openxmlformats.org/officeDocument/2006/relationships/image"/><Relationship Id="rId19" Target="../media/image272.png" Type="http://schemas.openxmlformats.org/officeDocument/2006/relationships/image"/><Relationship Id="rId20" Target="../media/image273.png" Type="http://schemas.openxmlformats.org/officeDocument/2006/relationships/image"/><Relationship Id="rId21" Target="../media/image274.png" Type="http://schemas.openxmlformats.org/officeDocument/2006/relationships/image"/><Relationship Id="rId22" Target="../media/image275.png" Type="http://schemas.openxmlformats.org/officeDocument/2006/relationships/image"/><Relationship Id="rId23" Target="../media/image276.png" Type="http://schemas.openxmlformats.org/officeDocument/2006/relationships/image"/><Relationship Id="rId24" Target="../media/image277.png" Type="http://schemas.openxmlformats.org/officeDocument/2006/relationships/image"/><Relationship Id="rId25" Target="../media/image278.png" Type="http://schemas.openxmlformats.org/officeDocument/2006/relationships/image"/><Relationship Id="rId26" Target="../media/image279.png" Type="http://schemas.openxmlformats.org/officeDocument/2006/relationships/image"/><Relationship Id="rId27" Target="../media/image280.png" Type="http://schemas.openxmlformats.org/officeDocument/2006/relationships/image"/><Relationship Id="rId28" Target="../media/image281.png" Type="http://schemas.openxmlformats.org/officeDocument/2006/relationships/image"/><Relationship Id="rId29" Target="../media/image282.png" Type="http://schemas.openxmlformats.org/officeDocument/2006/relationships/image"/><Relationship Id="rId30" Target="../media/image283.png" Type="http://schemas.openxmlformats.org/officeDocument/2006/relationships/image"/><Relationship Id="rId31" Target="../media/image284.png" Type="http://schemas.openxmlformats.org/officeDocument/2006/relationships/image"/><Relationship Id="rId32" Target="../media/image285.png" Type="http://schemas.openxmlformats.org/officeDocument/2006/relationships/image"/><Relationship Id="rId33" Target="../media/image286.png" Type="http://schemas.openxmlformats.org/officeDocument/2006/relationships/image"/><Relationship Id="rId34" Target="../media/image287.png" Type="http://schemas.openxmlformats.org/officeDocument/2006/relationships/image"/><Relationship Id="rId35" Target="../media/image288.png" Type="http://schemas.openxmlformats.org/officeDocument/2006/relationships/image"/><Relationship Id="rId36" Target="../media/image289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90.png" Type="http://schemas.openxmlformats.org/officeDocument/2006/relationships/image"/><Relationship Id="rId2" Target="../media/image291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media/image304.png" Type="http://schemas.openxmlformats.org/officeDocument/2006/relationships/image"/><Relationship Id="rId7" Target="../media/image305.png" Type="http://schemas.openxmlformats.org/officeDocument/2006/relationships/image"/><Relationship Id="rId8" Target="../media/image306.png" Type="http://schemas.openxmlformats.org/officeDocument/2006/relationships/image"/><Relationship Id="rId9" Target="../media/image307.png" Type="http://schemas.openxmlformats.org/officeDocument/2006/relationships/image"/><Relationship Id="rId10" Target="../media/image308.png" Type="http://schemas.openxmlformats.org/officeDocument/2006/relationships/image"/><Relationship Id="rId11" Target="../media/image309.png" Type="http://schemas.openxmlformats.org/officeDocument/2006/relationships/image"/><Relationship Id="rId12" Target="../media/image310.png" Type="http://schemas.openxmlformats.org/officeDocument/2006/relationships/image"/><Relationship Id="rId13" Target="../media/image311.png" Type="http://schemas.openxmlformats.org/officeDocument/2006/relationships/image"/><Relationship Id="rId14" Target="../media/image312.png" Type="http://schemas.openxmlformats.org/officeDocument/2006/relationships/image"/><Relationship Id="rId15" Target="../media/image313.png" Type="http://schemas.openxmlformats.org/officeDocument/2006/relationships/image"/><Relationship Id="rId16" Target="../media/image314.png" Type="http://schemas.openxmlformats.org/officeDocument/2006/relationships/image"/><Relationship Id="rId17" Target="../media/image315.png" Type="http://schemas.openxmlformats.org/officeDocument/2006/relationships/image"/><Relationship Id="rId18" Target="../media/image316.png" Type="http://schemas.openxmlformats.org/officeDocument/2006/relationships/image"/><Relationship Id="rId19" Target="../media/image317.png" Type="http://schemas.openxmlformats.org/officeDocument/2006/relationships/image"/><Relationship Id="rId20" Target="../media/image318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media/image326.png" Type="http://schemas.openxmlformats.org/officeDocument/2006/relationships/image"/><Relationship Id="rId9" Target="../media/image327.png" Type="http://schemas.openxmlformats.org/officeDocument/2006/relationships/image"/><Relationship Id="rId10" Target="../media/image328.png" Type="http://schemas.openxmlformats.org/officeDocument/2006/relationships/image"/><Relationship Id="rId11" Target="../media/image329.png" Type="http://schemas.openxmlformats.org/officeDocument/2006/relationships/image"/><Relationship Id="rId12" Target="../media/image330.png" Type="http://schemas.openxmlformats.org/officeDocument/2006/relationships/image"/><Relationship Id="rId13" Target="../media/image331.png" Type="http://schemas.openxmlformats.org/officeDocument/2006/relationships/image"/><Relationship Id="rId14" Target="../media/image332.png" Type="http://schemas.openxmlformats.org/officeDocument/2006/relationships/image"/><Relationship Id="rId15" Target="../media/image333.png" Type="http://schemas.openxmlformats.org/officeDocument/2006/relationships/image"/><Relationship Id="rId16" Target="../media/image334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media/image363.png" Type="http://schemas.openxmlformats.org/officeDocument/2006/relationships/image"/><Relationship Id="rId11" Target="../media/image364.png" Type="http://schemas.openxmlformats.org/officeDocument/2006/relationships/image"/><Relationship Id="rId12" Target="../media/image365.png" Type="http://schemas.openxmlformats.org/officeDocument/2006/relationships/image"/><Relationship Id="rId13" Target="../media/image366.png" Type="http://schemas.openxmlformats.org/officeDocument/2006/relationships/image"/><Relationship Id="rId14" Target="../media/image367.png" Type="http://schemas.openxmlformats.org/officeDocument/2006/relationships/image"/><Relationship Id="rId15" Target="../media/image368.png" Type="http://schemas.openxmlformats.org/officeDocument/2006/relationships/image"/><Relationship Id="rId16" Target="../media/image369.png" Type="http://schemas.openxmlformats.org/officeDocument/2006/relationships/image"/><Relationship Id="rId17" Target="../media/image370.png" Type="http://schemas.openxmlformats.org/officeDocument/2006/relationships/image"/><Relationship Id="rId18" Target="../media/image371.png" Type="http://schemas.openxmlformats.org/officeDocument/2006/relationships/image"/><Relationship Id="rId19" Target="../media/image372.png" Type="http://schemas.openxmlformats.org/officeDocument/2006/relationships/image"/><Relationship Id="rId20" Target="../media/image373.png" Type="http://schemas.openxmlformats.org/officeDocument/2006/relationships/image"/><Relationship Id="rId21" Target="../media/image374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75.png" Type="http://schemas.openxmlformats.org/officeDocument/2006/relationships/image"/><Relationship Id="rId2" Target="../media/image376.png" Type="http://schemas.openxmlformats.org/officeDocument/2006/relationships/image"/><Relationship Id="rId3" Target="../media/image377.png" Type="http://schemas.openxmlformats.org/officeDocument/2006/relationships/image"/><Relationship Id="rId4" Target="../media/image378.png" Type="http://schemas.openxmlformats.org/officeDocument/2006/relationships/image"/><Relationship Id="rId5" Target="../media/image379.png" Type="http://schemas.openxmlformats.org/officeDocument/2006/relationships/image"/><Relationship Id="rId6" Target="../media/image380.png" Type="http://schemas.openxmlformats.org/officeDocument/2006/relationships/image"/><Relationship Id="rId7" Target="../media/image381.png" Type="http://schemas.openxmlformats.org/officeDocument/2006/relationships/image"/><Relationship Id="rId8" Target="../media/image382.png" Type="http://schemas.openxmlformats.org/officeDocument/2006/relationships/image"/><Relationship Id="rId9" Target="../media/image383.png" Type="http://schemas.openxmlformats.org/officeDocument/2006/relationships/image"/><Relationship Id="rId10" Target="../media/image384.png" Type="http://schemas.openxmlformats.org/officeDocument/2006/relationships/image"/><Relationship Id="rId11" Target="../media/image385.png" Type="http://schemas.openxmlformats.org/officeDocument/2006/relationships/image"/><Relationship Id="rId12" Target="../media/image386.png" Type="http://schemas.openxmlformats.org/officeDocument/2006/relationships/image"/><Relationship Id="rId13" Target="../media/image387.png" Type="http://schemas.openxmlformats.org/officeDocument/2006/relationships/image"/><Relationship Id="rId14" Target="../media/image388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arget="../media/image410.png" Type="http://schemas.openxmlformats.org/officeDocument/2006/relationships/image"/><Relationship Id="rId2" Target="../media/image411.png" Type="http://schemas.openxmlformats.org/officeDocument/2006/relationships/image"/><Relationship Id="rId3" Target="../media/image412.png" Type="http://schemas.openxmlformats.org/officeDocument/2006/relationships/image"/><Relationship Id="rId4" Target="../media/image413.png" Type="http://schemas.openxmlformats.org/officeDocument/2006/relationships/image"/><Relationship Id="rId5" Target="../media/image414.png" Type="http://schemas.openxmlformats.org/officeDocument/2006/relationships/image"/><Relationship Id="rId6" Target="../media/image415.png" Type="http://schemas.openxmlformats.org/officeDocument/2006/relationships/image"/><Relationship Id="rId7" Target="../media/image416.png" Type="http://schemas.openxmlformats.org/officeDocument/2006/relationships/image"/><Relationship Id="rId8" Target="../media/image417.png" Type="http://schemas.openxmlformats.org/officeDocument/2006/relationships/image"/><Relationship Id="rId9" Target="../media/image418.png" Type="http://schemas.openxmlformats.org/officeDocument/2006/relationships/image"/><Relationship Id="rId10" Target="../media/image419.png" Type="http://schemas.openxmlformats.org/officeDocument/2006/relationships/image"/><Relationship Id="rId11" Target="../media/image420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mposer Rest Serv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covery Collection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Clou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stall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vento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Datapow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D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BM Z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cal Network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edi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Ivestment Portfolio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ad Balancing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Predictive Market Scenario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zO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Sto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ecision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ataRepositori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ctionableInsigh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PIPolyglotRuntim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Index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AutomationTool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Microservi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7" name="Object 36" descr="icons/refarch/Applications/RuntimeServic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OpesourceTool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Ontolog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Data/Cach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Sour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CodeEdito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ntinuousDeplo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Digital Exper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5" name="Object 14" descr="icons/refarch/E-Commerce/Commerce Market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7" name="Object 16" descr="icons/refarch/E-Commerce/Commerce Customer Car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Supply Chain Mgm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Warehouse Mgm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5" name="Object 4" descr="icons/refarch/E-Commerce/Commerce Merchandis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7" name="Object 6" descr="icons/refarch/E-Commerce/Commerce Pay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Channel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7" name="Object 16" descr="icons/refarch/Infrastructure/EventFee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9" name="Object 18" descr="icons/refarch/Infrastructure/ContainerCatalo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21" name="Object 20" descr="icons/refarch/Infrastructure/Diagnostic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23" name="Object 22" descr="icons/refarch/Infrastructure/Edge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LoadBalancingAndRouting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1" name="Object 30" descr="icons/refarch/Infrastructure/MobileBacken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3" name="Object 32" descr="icons/refarch/Infrastructure/Integr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5" name="Object 34" descr="icons/refarch/Infrastructure/InterserviceCommunication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7" name="Object 36" descr="icons/refarch/Infrastructure/PeerServic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MonitoringAndLoggin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3" name="Object 42" descr="icons/refarch/Infrastructure/Runtim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roces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evice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InformationGovern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5" name="Object 24" descr="icons/refarch/Management/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7" name="Object 26" descr="icons/refarch/Management/ITService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BlockchainSecurityServi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Gateway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Physical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TrustedComp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InfrastructureSecur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7" name="Object 6" descr="icons/refarch/Security/Security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3" name="Object 12" descr="icons/refarch/Users/physical ent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5" name="Object 14" descr="icons/refarch/Social/Network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7" name="Object 16" descr="icons/refarch/Users/integrated digital experien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9" name="Object 18" descr="icons/refarch/Users/us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6c4a555-5ff6-4e1d-9ce7-0a9976629ea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2e56473-a99f-4634-89b6-8f7172b9a52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postgresql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redi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6e097c-b3b2-482a-b92d-6da183602cb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a9dc36-09dc-4f1a-b026-5de71738def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edicated-vs-group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5b26324-9b39-c701-0cc5-b0d5d2fe853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d5fe2ce-9d99-ea08-4ad0-b27724d3b86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unc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42f47a0-f793-4b45-ad11-782cc565df1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4c0c895-6016-404e-94ef-6c0b8848c76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f6e0937-6110-42eb-8988-3a1999854d2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564e6bd-9b6c-44dd-8402-d3818d9664c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db0a19f-b20e-4a52-8cc7-2821a28c26b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E3AADC2-2C1A-4078-82F0-A33B1FD86E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589492e-6ac0-4a11-9c28-a157851c8f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8de598c-0036-4867-a1e3-69c56bd008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6D8A8E4-3920-11E5-ABE6-A2B0631DAC5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f9be306-ada9-4be4-8220-b666668d9ca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4a429f4-a2f2-40e3-b155-29242c8f514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B04BA5-25BB-4E52-AAE5-9C7BEF86543B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5bb6e58-e8b0-4742-9be8-235f2b7880f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otf-service-i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277036c-9e56-4198-be3c-5b22e07c6aa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5874a60-cb12-11e7-948e-37ac098eb1b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b960983-4483-488a-9851-6f7cccdb353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41347f-b18e-4ca6-bf80-b5467c63f9a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3a5a53-eb60-4f3c-8fd1-17f88585b6e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ea9a2-0fec-4021-8b70-8da5373394e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ntainers-kubernet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1faf010-4107-4877-a571-fc9c8763c3d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88b5af6-3075-4b8c-a211-66ff2ef38fb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6888ac6-4bf7-4d54-9441-36fd5bcd4cf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99223ac-93db-439d-9747-9b2fded8d07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a5a3f21-48a5-4cae-9fda-7879a4215ef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1c53b72-918f-4869-b834-2d99eb28422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imi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81bd8a-ee0c-421a-83f1-f2ce826b5c1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33997b0-7463-4983-9202-78dc555b20c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f8ae94c-7a2e-4a2d-8603-3ed12f89021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adb8bd7-0dfa-4712-b02e-cd142432216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80339d1-9b78-44d7-b41a-edd3e8dbeb68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d0c9eb-df04-4255-98ac-cdaea7a41b6f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106946b-99ba-493a-929e-0c97ead623d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465a902-074a-4db9-adaa-cc75b1049a8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ad36f36-e4c8-4bf5-b07d-189e3bcdb4a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6d20106-cf62-4dcf-8dd9-d27ae0f36e5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f2c407b-0a0d-4c57-8d8e-31bc7707d56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0fa4f0-62bc-48dc-8388-b4458f3f310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55f6faf-833f-4fcb-8ce9-f75c9954b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001640-21f1-466e-b6f0-d227c353a82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d91141-99e8-49bd-b6b6-b443e85bb0e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b1ef1a9-d8be-4716-a482-4d56f5f8a66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c44e05-4faa-43f2-a8a3-4795f31ddfa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43B3EB0-F56B-4753-92E4-093815814C1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278836c-9e56-4198-be3c-8b11e07c6a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-vs-grou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sh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640441-5a8b-4cc3-80b4-7a6e6dda23c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46da574-b8a5-4a06-89fb-107d2ae6cc0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caf631f-a273-4530-9a04-eed2bbaf391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rb-e7c6e157-46fc-4efd-b1cb-7283f03c689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_SecureGateway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b1b0890-573c-11e8-9a9e-e3bf6f543902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dcdd97a-f4b5-4727-8d9b-2f1d25fd3db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B08BA3-D14D-4BD9-A5E6-EF67C52D35C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88FFEA-E976-4F83-B7EC-288233BF62E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55e638b-0e28-4ea7-bd29-d6bf82f39e7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1a321c-6289-420c-bce5-b2e9525c38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35fb8c-bc5b-431b-859e-3861771d584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7623978-519a-42e1-ba8f-67a10a883e3f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0814030-c9dd-11e7-9a5e-19d80fed5e0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a7bb168-8d56-4ad0-861d-7078042d6de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8ae3340-b0f3-470e-b0fc-db28f19be7d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acdbc42-8965-48f9-8a3c-1c728b6ed2c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3cd952-9671-47a7-908a-f59a076eb93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82c1d79-9176-4597-9cff-941a8d6cfd4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cf956de-e7c2-4a02-8f3b-ae554fa55cf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e72e70b-546c-4dea-abe9-8a9a81f4494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73e66f5-40eb-4b84-a596-e7981260a48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e6f57b6-08fa-4579-b792-96eb536868e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5ca653-38b8-4bbe-a532-f3511683d65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52414f6-7c44-4faa-8075-5b9219e9a05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77c8d09-81e9-48e2-b04c-6157bb2f234f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fe0bdb3-7a00-44e9-bb4b-3d6209d5d3c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1c54af-979b-47eb-b97a-4b6aa4aaebfb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pn-servi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2e736-5bcb-ce40-0ee1-c270f1375ab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0c7e8b-6609-71eb-e136-0a0f0ef9c2a2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oiceAgent0915201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045626d-55e3-4418-be11-683a26dbc1e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9ba9d4c-b1c5-4cc3-a163-38b580121e0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8aa8e2c-1121-4592-94ed-8b7414eb33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7726690-71e2-11e5-83c6-db0c70b22ce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231964-3f23-46f0-850e-07c7a02bb3a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b481b5a-1011-4073-899f-fe28f5a032fd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8a3f6e9-3a1b-4559-a529-26e94702518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79aafc2-1387-468d-a319-45ea576ce7f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d3cc41-1774-4bf7-9044-22d93dfa685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08fcf8e-4f19-4bd2-b3be-150f7026ee2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2018-10-03T15:41:41.529Z</dcterms:created>
  <dcterms:modified xsi:type="dcterms:W3CDTF">2018-10-03T15:41:41.529Z</dcterms:modified>
</cp:coreProperties>
</file>