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Recommendation 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nso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 Sal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Sto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openwhisk-servic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ed11a2a-f743-4e4f-9324-0f19fc83c02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8de598c-0036-4867-a1e3-69c56bd008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9195c93-b622-439c-8b6c-d907ffa07a8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61d5457-0fe9-40a7-bf69-212bcce62df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5c4b62a-ae64-11e3-8e2c-00259086a7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ae64702-dcaf-4851-964d-70dca671d43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a7f4e38-f218-48ef-9dd2-df40874756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54d7c7-6f05-46cd-bd43-4cea5ced86b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84df115-16cc-4330-9fec-1538dd7fc77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6cf27c4-009a-4a01-9928-06784352876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ad36f36-e4c8-4bf5-b07d-189e3bcdb4a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278836c-9e56-4198-be3c-8b11e07c6a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2971402-af4b-4f67-971b-ec46bbb6bd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640441-5a8b-4cc3-80b4-7a6e6dda23c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46da574-b8a5-4a06-89fb-107d2ae6cc0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1623ad-9df4-482e-87d9-cbb054b13e1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caf631f-a273-4530-9a04-eed2bbaf391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rb-e7c6e157-46fc-4efd-b1cb-7283f03c689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622bdfb-3b04-4cea-b2f0-2872b0077d7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ba4cbd4-8a3e-479f-b651-11a3f2b5875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f4fb46-4a34-4dab-9023-1853e7dcda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5e638b-0e28-4ea7-bd29-d6bf82f39e7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4452093-799c-414f-a7c5-97f8733d99d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b621b8a-0ec5-4475-a0f8-04e3b8f796d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a2e736-5bcb-ce40-0ee1-c270f1375ab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2018-06-20T15:33:44.127Z</dcterms:created>
  <dcterms:modified xsi:type="dcterms:W3CDTF">2018-06-20T15:33:44.127Z</dcterms:modified>
</cp:coreProperties>
</file>