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Feb 20 2019 15:52:25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media/image317.png" Type="http://schemas.openxmlformats.org/officeDocument/2006/relationships/image"/><Relationship Id="rId7" Target="../media/image31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media/image324.png" Type="http://schemas.openxmlformats.org/officeDocument/2006/relationships/image"/><Relationship Id="rId7" Target="../media/image325.png" Type="http://schemas.openxmlformats.org/officeDocument/2006/relationships/image"/><Relationship Id="rId8" Target="../media/image326.png" Type="http://schemas.openxmlformats.org/officeDocument/2006/relationships/image"/><Relationship Id="rId9" Target="../media/image327.png" Type="http://schemas.openxmlformats.org/officeDocument/2006/relationships/image"/><Relationship Id="rId10" Target="../media/image328.png" Type="http://schemas.openxmlformats.org/officeDocument/2006/relationships/image"/><Relationship Id="rId11" Target="../media/image329.png" Type="http://schemas.openxmlformats.org/officeDocument/2006/relationships/image"/><Relationship Id="rId12" Target="../media/image330.png" Type="http://schemas.openxmlformats.org/officeDocument/2006/relationships/image"/><Relationship Id="rId13" Target="../media/image331.png" Type="http://schemas.openxmlformats.org/officeDocument/2006/relationships/image"/><Relationship Id="rId14" Target="../media/image332.png" Type="http://schemas.openxmlformats.org/officeDocument/2006/relationships/image"/><Relationship Id="rId15" Target="../media/image333.png" Type="http://schemas.openxmlformats.org/officeDocument/2006/relationships/image"/><Relationship Id="rId16" Target="../media/image334.png" Type="http://schemas.openxmlformats.org/officeDocument/2006/relationships/image"/><Relationship Id="rId17" Target="../media/image335.png" Type="http://schemas.openxmlformats.org/officeDocument/2006/relationships/image"/><Relationship Id="rId18" Target="../media/image336.png" Type="http://schemas.openxmlformats.org/officeDocument/2006/relationships/image"/><Relationship Id="rId19" Target="../media/image337.png" Type="http://schemas.openxmlformats.org/officeDocument/2006/relationships/image"/><Relationship Id="rId20" Target="../media/image33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media/image348.png" Type="http://schemas.openxmlformats.org/officeDocument/2006/relationships/image"/><Relationship Id="rId11" Target="../media/image349.png" Type="http://schemas.openxmlformats.org/officeDocument/2006/relationships/image"/><Relationship Id="rId12" Target="../media/image350.png" Type="http://schemas.openxmlformats.org/officeDocument/2006/relationships/image"/><Relationship Id="rId13" Target="../media/image351.png" Type="http://schemas.openxmlformats.org/officeDocument/2006/relationships/image"/><Relationship Id="rId14" Target="../media/image352.png" Type="http://schemas.openxmlformats.org/officeDocument/2006/relationships/image"/><Relationship Id="rId15" Target="../media/image353.png" Type="http://schemas.openxmlformats.org/officeDocument/2006/relationships/image"/><Relationship Id="rId16" Target="../media/image35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media/image423.png" Type="http://schemas.openxmlformats.org/officeDocument/2006/relationships/image"/><Relationship Id="rId16" Target="../media/image42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media/image435.png" Type="http://schemas.openxmlformats.org/officeDocument/2006/relationships/image"/><Relationship Id="rId7" Target="../media/image436.png" Type="http://schemas.openxmlformats.org/officeDocument/2006/relationships/image"/><Relationship Id="rId8" Target="../media/image437.png" Type="http://schemas.openxmlformats.org/officeDocument/2006/relationships/image"/><Relationship Id="rId9" Target="../media/image438.png" Type="http://schemas.openxmlformats.org/officeDocument/2006/relationships/image"/><Relationship Id="rId10" Target="../media/image439.png" Type="http://schemas.openxmlformats.org/officeDocument/2006/relationships/image"/><Relationship Id="rId11" Target="../media/image440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slideLayouts/slideLayout1.xml" Type="http://schemas.openxmlformats.org/officeDocument/2006/relationships/slideLayout"/><Relationship Id="rId2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Generat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DataRepositor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Analy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CodeEdito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Tes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Customer Ca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Warehouse Mgm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Diagnos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ServiceDiscoveryAndConfiguration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DataSecurit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Communiti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user interfa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7" name="Object 16" descr="icons/refarch/Users/integrated digital experien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9" name="Object 18" descr="icons/refarch/Users/physical ent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senso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a0a8840-f899-11e8-bba8-6b3b2c5536b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51a321c-6289-420c-bce5-b2e9525c38a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35fb8c-bc5b-431b-859e-3861771d58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623978-519a-42e1-ba8f-67a10a883e3f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0814030-c9dd-11e7-9a5e-19d80fed5e0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9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8ae3340-b0f3-470e-b0fc-db28f19be7d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acdbc42-8965-48f9-8a3c-1c728b6ed2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cd952-9671-47a7-908a-f59a076eb93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2c1d79-9176-4597-9cff-941a8d6cfd4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cf956de-e7c2-4a02-8f3b-ae554fa55cf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512e5f0-64fb-11e8-9c23-830c05b8b729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0dcbebb-c6e6-40c8-a5ba-10b7fc16d38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e72e70b-546c-4dea-abe9-8a9a81f4494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transient-virtual-group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73e66f5-40eb-4b84-a596-e7981260a4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6f57b6-08fa-4579-b792-96eb536868e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5ca653-38b8-4bbe-a532-f3511683d6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52414f6-7c44-4faa-8075-5b9219e9a05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77c8d09-81e9-48e2-b04c-6157bb2f234f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e0bdb3-7a00-44e9-bb4b-3d6209d5d3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1c54af-979b-47eb-b97a-4b6aa4aaebf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pn-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726690-71e2-11e5-83c6-db0c70b22ce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b481b5a-1011-4073-899f-fe28f5a032f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79aafc2-1387-468d-a319-45ea576ce7f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08fcf8e-4f19-4bd2-b3be-150f7026ee2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2019-02-20T15:54:47.542Z</dcterms:created>
  <dcterms:modified xsi:type="dcterms:W3CDTF">2019-02-20T15:54:47.542Z</dcterms:modified>
</cp:coreProperties>
</file>