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44.png" Type="http://schemas.openxmlformats.org/officeDocument/2006/relationships/image"/><Relationship Id="rId2" Target="../media/image245.png" Type="http://schemas.openxmlformats.org/officeDocument/2006/relationships/image"/><Relationship Id="rId3" Target="../media/image246.png" Type="http://schemas.openxmlformats.org/officeDocument/2006/relationships/image"/><Relationship Id="rId4" Target="../media/image247.png" Type="http://schemas.openxmlformats.org/officeDocument/2006/relationships/image"/><Relationship Id="rId5" Target="../media/image248.png" Type="http://schemas.openxmlformats.org/officeDocument/2006/relationships/image"/><Relationship Id="rId6" Target="../media/image249.png" Type="http://schemas.openxmlformats.org/officeDocument/2006/relationships/image"/><Relationship Id="rId7" Target="../media/image250.png" Type="http://schemas.openxmlformats.org/officeDocument/2006/relationships/image"/><Relationship Id="rId8" Target="../media/image251.png" Type="http://schemas.openxmlformats.org/officeDocument/2006/relationships/image"/><Relationship Id="rId9" Target="../media/image252.png" Type="http://schemas.openxmlformats.org/officeDocument/2006/relationships/image"/><Relationship Id="rId10" Target="../media/image253.png" Type="http://schemas.openxmlformats.org/officeDocument/2006/relationships/image"/><Relationship Id="rId11" Target="../media/image254.png" Type="http://schemas.openxmlformats.org/officeDocument/2006/relationships/image"/><Relationship Id="rId12" Target="../media/image255.png" Type="http://schemas.openxmlformats.org/officeDocument/2006/relationships/image"/><Relationship Id="rId13" Target="../media/image256.png" Type="http://schemas.openxmlformats.org/officeDocument/2006/relationships/image"/><Relationship Id="rId14" Target="../media/image257.png" Type="http://schemas.openxmlformats.org/officeDocument/2006/relationships/image"/><Relationship Id="rId15" Target="../media/image258.png" Type="http://schemas.openxmlformats.org/officeDocument/2006/relationships/image"/><Relationship Id="rId16" Target="../media/image259.png" Type="http://schemas.openxmlformats.org/officeDocument/2006/relationships/image"/><Relationship Id="rId17" Target="../media/image260.png" Type="http://schemas.openxmlformats.org/officeDocument/2006/relationships/image"/><Relationship Id="rId18" Target="../media/image261.png" Type="http://schemas.openxmlformats.org/officeDocument/2006/relationships/image"/><Relationship Id="rId19" Target="../media/image262.png" Type="http://schemas.openxmlformats.org/officeDocument/2006/relationships/image"/><Relationship Id="rId20" Target="../media/image263.png" Type="http://schemas.openxmlformats.org/officeDocument/2006/relationships/image"/><Relationship Id="rId21" Target="../media/image264.png" Type="http://schemas.openxmlformats.org/officeDocument/2006/relationships/image"/><Relationship Id="rId22" Target="../media/image265.png" Type="http://schemas.openxmlformats.org/officeDocument/2006/relationships/image"/><Relationship Id="rId23" Target="../media/image266.png" Type="http://schemas.openxmlformats.org/officeDocument/2006/relationships/image"/><Relationship Id="rId24" Target="../media/image267.png" Type="http://schemas.openxmlformats.org/officeDocument/2006/relationships/image"/><Relationship Id="rId25" Target="../media/image268.png" Type="http://schemas.openxmlformats.org/officeDocument/2006/relationships/image"/><Relationship Id="rId26" Target="../media/image269.png" Type="http://schemas.openxmlformats.org/officeDocument/2006/relationships/image"/><Relationship Id="rId27" Target="../media/image270.png" Type="http://schemas.openxmlformats.org/officeDocument/2006/relationships/image"/><Relationship Id="rId28" Target="../media/image271.png" Type="http://schemas.openxmlformats.org/officeDocument/2006/relationships/image"/><Relationship Id="rId29" Target="../media/image272.png" Type="http://schemas.openxmlformats.org/officeDocument/2006/relationships/image"/><Relationship Id="rId30" Target="../media/image273.png" Type="http://schemas.openxmlformats.org/officeDocument/2006/relationships/image"/><Relationship Id="rId31" Target="../media/image274.png" Type="http://schemas.openxmlformats.org/officeDocument/2006/relationships/image"/><Relationship Id="rId32" Target="../media/image275.png" Type="http://schemas.openxmlformats.org/officeDocument/2006/relationships/image"/><Relationship Id="rId33" Target="../media/image276.png" Type="http://schemas.openxmlformats.org/officeDocument/2006/relationships/image"/><Relationship Id="rId34" Target="../media/image277.png" Type="http://schemas.openxmlformats.org/officeDocument/2006/relationships/image"/><Relationship Id="rId35" Target="../media/image278.png" Type="http://schemas.openxmlformats.org/officeDocument/2006/relationships/image"/><Relationship Id="rId36" Target="../media/image279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80.png" Type="http://schemas.openxmlformats.org/officeDocument/2006/relationships/image"/><Relationship Id="rId2" Target="../media/image281.png" Type="http://schemas.openxmlformats.org/officeDocument/2006/relationships/image"/><Relationship Id="rId3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arget="../media/image282.png" Type="http://schemas.openxmlformats.org/officeDocument/2006/relationships/image"/><Relationship Id="rId2" Target="../media/image283.png" Type="http://schemas.openxmlformats.org/officeDocument/2006/relationships/image"/><Relationship Id="rId3" Target="../media/image284.png" Type="http://schemas.openxmlformats.org/officeDocument/2006/relationships/image"/><Relationship Id="rId4" Target="../media/image285.png" Type="http://schemas.openxmlformats.org/officeDocument/2006/relationships/image"/><Relationship Id="rId5" Target="../media/image286.png" Type="http://schemas.openxmlformats.org/officeDocument/2006/relationships/image"/><Relationship Id="rId6" Target="../media/image287.png" Type="http://schemas.openxmlformats.org/officeDocument/2006/relationships/image"/><Relationship Id="rId7" Target="../media/image288.png" Type="http://schemas.openxmlformats.org/officeDocument/2006/relationships/image"/><Relationship Id="rId8" Target="../slideLayouts/slideLayout1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arget="../media/image289.png" Type="http://schemas.openxmlformats.org/officeDocument/2006/relationships/image"/><Relationship Id="rId2" Target="../media/image290.png" Type="http://schemas.openxmlformats.org/officeDocument/2006/relationships/image"/><Relationship Id="rId3" Target="../media/image291.png" Type="http://schemas.openxmlformats.org/officeDocument/2006/relationships/image"/><Relationship Id="rId4" Target="../media/image292.png" Type="http://schemas.openxmlformats.org/officeDocument/2006/relationships/image"/><Relationship Id="rId5" Target="../media/image293.png" Type="http://schemas.openxmlformats.org/officeDocument/2006/relationships/image"/><Relationship Id="rId6" Target="../media/image294.png" Type="http://schemas.openxmlformats.org/officeDocument/2006/relationships/image"/><Relationship Id="rId7" Target="../media/image295.png" Type="http://schemas.openxmlformats.org/officeDocument/2006/relationships/image"/><Relationship Id="rId8" Target="../media/image296.png" Type="http://schemas.openxmlformats.org/officeDocument/2006/relationships/image"/><Relationship Id="rId9" Target="../media/image297.png" Type="http://schemas.openxmlformats.org/officeDocument/2006/relationships/image"/><Relationship Id="rId10" Target="../media/image298.png" Type="http://schemas.openxmlformats.org/officeDocument/2006/relationships/image"/><Relationship Id="rId11" Target="../media/image299.png" Type="http://schemas.openxmlformats.org/officeDocument/2006/relationships/image"/><Relationship Id="rId12" Target="../media/image300.png" Type="http://schemas.openxmlformats.org/officeDocument/2006/relationships/image"/><Relationship Id="rId13" Target="../media/image301.png" Type="http://schemas.openxmlformats.org/officeDocument/2006/relationships/image"/><Relationship Id="rId14" Target="../media/image302.png" Type="http://schemas.openxmlformats.org/officeDocument/2006/relationships/image"/><Relationship Id="rId15" Target="../media/image303.png" Type="http://schemas.openxmlformats.org/officeDocument/2006/relationships/image"/><Relationship Id="rId16" Target="../media/image304.png" Type="http://schemas.openxmlformats.org/officeDocument/2006/relationships/image"/><Relationship Id="rId17" Target="../media/image305.png" Type="http://schemas.openxmlformats.org/officeDocument/2006/relationships/image"/><Relationship Id="rId18" Target="../media/image306.png" Type="http://schemas.openxmlformats.org/officeDocument/2006/relationships/image"/><Relationship Id="rId19" Target="../media/image307.png" Type="http://schemas.openxmlformats.org/officeDocument/2006/relationships/image"/><Relationship Id="rId20" Target="../media/image308.png" Type="http://schemas.openxmlformats.org/officeDocument/2006/relationships/image"/><Relationship Id="rId21" Target="../slideLayouts/slideLayout1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media/image316.png" Type="http://schemas.openxmlformats.org/officeDocument/2006/relationships/image"/><Relationship Id="rId9" Target="../media/image317.png" Type="http://schemas.openxmlformats.org/officeDocument/2006/relationships/image"/><Relationship Id="rId10" Target="../media/image318.png" Type="http://schemas.openxmlformats.org/officeDocument/2006/relationships/image"/><Relationship Id="rId11" Target="../media/image319.png" Type="http://schemas.openxmlformats.org/officeDocument/2006/relationships/image"/><Relationship Id="rId12" Target="../media/image320.png" Type="http://schemas.openxmlformats.org/officeDocument/2006/relationships/image"/><Relationship Id="rId13" Target="../media/image321.png" Type="http://schemas.openxmlformats.org/officeDocument/2006/relationships/image"/><Relationship Id="rId14" Target="../media/image322.png" Type="http://schemas.openxmlformats.org/officeDocument/2006/relationships/image"/><Relationship Id="rId15" Target="../media/image323.png" Type="http://schemas.openxmlformats.org/officeDocument/2006/relationships/image"/><Relationship Id="rId16" Target="../media/image324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arget="../media/image334.png" Type="http://schemas.openxmlformats.org/officeDocument/2006/relationships/image"/><Relationship Id="rId2" Target="../media/image335.png" Type="http://schemas.openxmlformats.org/officeDocument/2006/relationships/image"/><Relationship Id="rId3" Target="../media/image336.png" Type="http://schemas.openxmlformats.org/officeDocument/2006/relationships/image"/><Relationship Id="rId4" Target="../media/image337.png" Type="http://schemas.openxmlformats.org/officeDocument/2006/relationships/image"/><Relationship Id="rId5" Target="../media/image338.png" Type="http://schemas.openxmlformats.org/officeDocument/2006/relationships/image"/><Relationship Id="rId6" Target="../media/image339.png" Type="http://schemas.openxmlformats.org/officeDocument/2006/relationships/image"/><Relationship Id="rId7" Target="../media/image340.png" Type="http://schemas.openxmlformats.org/officeDocument/2006/relationships/image"/><Relationship Id="rId8" Target="../media/image341.png" Type="http://schemas.openxmlformats.org/officeDocument/2006/relationships/image"/><Relationship Id="rId9" Target="../media/image342.png" Type="http://schemas.openxmlformats.org/officeDocument/2006/relationships/image"/><Relationship Id="rId10" Target="../media/image343.png" Type="http://schemas.openxmlformats.org/officeDocument/2006/relationships/image"/><Relationship Id="rId11" Target="../slideLayouts/slideLayout1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arget="../media/image344.png" Type="http://schemas.openxmlformats.org/officeDocument/2006/relationships/image"/><Relationship Id="rId2" Target="../media/image345.png" Type="http://schemas.openxmlformats.org/officeDocument/2006/relationships/image"/><Relationship Id="rId3" Target="../media/image346.png" Type="http://schemas.openxmlformats.org/officeDocument/2006/relationships/image"/><Relationship Id="rId4" Target="../media/image347.png" Type="http://schemas.openxmlformats.org/officeDocument/2006/relationships/image"/><Relationship Id="rId5" Target="../media/image348.png" Type="http://schemas.openxmlformats.org/officeDocument/2006/relationships/image"/><Relationship Id="rId6" Target="../media/image349.png" Type="http://schemas.openxmlformats.org/officeDocument/2006/relationships/image"/><Relationship Id="rId7" Target="../media/image350.png" Type="http://schemas.openxmlformats.org/officeDocument/2006/relationships/image"/><Relationship Id="rId8" Target="../media/image351.png" Type="http://schemas.openxmlformats.org/officeDocument/2006/relationships/image"/><Relationship Id="rId9" Target="../media/image352.png" Type="http://schemas.openxmlformats.org/officeDocument/2006/relationships/image"/><Relationship Id="rId10" Target="../media/image353.png" Type="http://schemas.openxmlformats.org/officeDocument/2006/relationships/image"/><Relationship Id="rId11" Target="../media/image354.png" Type="http://schemas.openxmlformats.org/officeDocument/2006/relationships/image"/><Relationship Id="rId12" Target="../media/image355.png" Type="http://schemas.openxmlformats.org/officeDocument/2006/relationships/image"/><Relationship Id="rId13" Target="../media/image356.png" Type="http://schemas.openxmlformats.org/officeDocument/2006/relationships/image"/><Relationship Id="rId14" Target="../media/image357.png" Type="http://schemas.openxmlformats.org/officeDocument/2006/relationships/image"/><Relationship Id="rId15" Target="../media/image358.png" Type="http://schemas.openxmlformats.org/officeDocument/2006/relationships/image"/><Relationship Id="rId16" Target="../media/image359.png" Type="http://schemas.openxmlformats.org/officeDocument/2006/relationships/image"/><Relationship Id="rId17" Target="../media/image360.png" Type="http://schemas.openxmlformats.org/officeDocument/2006/relationships/image"/><Relationship Id="rId18" Target="../media/image361.png" Type="http://schemas.openxmlformats.org/officeDocument/2006/relationships/image"/><Relationship Id="rId19" Target="../media/image362.png" Type="http://schemas.openxmlformats.org/officeDocument/2006/relationships/image"/><Relationship Id="rId20" Target="../media/image363.png" Type="http://schemas.openxmlformats.org/officeDocument/2006/relationships/image"/><Relationship Id="rId21" Target="../media/image364.png" Type="http://schemas.openxmlformats.org/officeDocument/2006/relationships/image"/><Relationship Id="rId22" Target="../slideLayouts/slideLayout1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arget="../media/image365.png" Type="http://schemas.openxmlformats.org/officeDocument/2006/relationships/image"/><Relationship Id="rId2" Target="../media/image366.png" Type="http://schemas.openxmlformats.org/officeDocument/2006/relationships/image"/><Relationship Id="rId3" Target="../media/image367.png" Type="http://schemas.openxmlformats.org/officeDocument/2006/relationships/image"/><Relationship Id="rId4" Target="../media/image368.png" Type="http://schemas.openxmlformats.org/officeDocument/2006/relationships/image"/><Relationship Id="rId5" Target="../media/image369.png" Type="http://schemas.openxmlformats.org/officeDocument/2006/relationships/image"/><Relationship Id="rId6" Target="../media/image370.png" Type="http://schemas.openxmlformats.org/officeDocument/2006/relationships/image"/><Relationship Id="rId7" Target="../media/image371.png" Type="http://schemas.openxmlformats.org/officeDocument/2006/relationships/image"/><Relationship Id="rId8" Target="../media/image372.png" Type="http://schemas.openxmlformats.org/officeDocument/2006/relationships/image"/><Relationship Id="rId9" Target="../media/image373.png" Type="http://schemas.openxmlformats.org/officeDocument/2006/relationships/image"/><Relationship Id="rId10" Target="../media/image374.png" Type="http://schemas.openxmlformats.org/officeDocument/2006/relationships/image"/><Relationship Id="rId11" Target="../media/image375.png" Type="http://schemas.openxmlformats.org/officeDocument/2006/relationships/image"/><Relationship Id="rId12" Target="../media/image376.png" Type="http://schemas.openxmlformats.org/officeDocument/2006/relationships/image"/><Relationship Id="rId13" Target="../media/image377.png" Type="http://schemas.openxmlformats.org/officeDocument/2006/relationships/image"/><Relationship Id="rId14" Target="../media/image378.png" Type="http://schemas.openxmlformats.org/officeDocument/2006/relationships/image"/><Relationship Id="rId15" Target="../slideLayouts/slideLayout1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media/image384.png" Type="http://schemas.openxmlformats.org/officeDocument/2006/relationships/image"/><Relationship Id="rId7" Target="../media/image385.png" Type="http://schemas.openxmlformats.org/officeDocument/2006/relationships/image"/><Relationship Id="rId8" Target="../media/image386.png" Type="http://schemas.openxmlformats.org/officeDocument/2006/relationships/image"/><Relationship Id="rId9" Target="../media/image387.png" Type="http://schemas.openxmlformats.org/officeDocument/2006/relationships/image"/><Relationship Id="rId10" Target="../media/image388.png" Type="http://schemas.openxmlformats.org/officeDocument/2006/relationships/image"/><Relationship Id="rId11" Target="../media/image389.png" Type="http://schemas.openxmlformats.org/officeDocument/2006/relationships/image"/><Relationship Id="rId12" Target="../media/image390.png" Type="http://schemas.openxmlformats.org/officeDocument/2006/relationships/image"/><Relationship Id="rId13" Target="../media/image391.png" Type="http://schemas.openxmlformats.org/officeDocument/2006/relationships/image"/><Relationship Id="rId14" Target="../media/image392.png" Type="http://schemas.openxmlformats.org/officeDocument/2006/relationships/image"/><Relationship Id="rId15" Target="../media/image393.png" Type="http://schemas.openxmlformats.org/officeDocument/2006/relationships/image"/><Relationship Id="rId16" Target="../media/image394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slideLayouts/slideLayout1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arget="../media/image400.png" Type="http://schemas.openxmlformats.org/officeDocument/2006/relationships/image"/><Relationship Id="rId2" Target="../media/image401.png" Type="http://schemas.openxmlformats.org/officeDocument/2006/relationships/image"/><Relationship Id="rId3" Target="../media/image402.png" Type="http://schemas.openxmlformats.org/officeDocument/2006/relationships/image"/><Relationship Id="rId4" Target="../media/image403.png" Type="http://schemas.openxmlformats.org/officeDocument/2006/relationships/image"/><Relationship Id="rId5" Target="../media/image404.png" Type="http://schemas.openxmlformats.org/officeDocument/2006/relationships/image"/><Relationship Id="rId6" Target="../media/image405.png" Type="http://schemas.openxmlformats.org/officeDocument/2006/relationships/image"/><Relationship Id="rId7" Target="../media/image406.png" Type="http://schemas.openxmlformats.org/officeDocument/2006/relationships/image"/><Relationship Id="rId8" Target="../media/image407.png" Type="http://schemas.openxmlformats.org/officeDocument/2006/relationships/image"/><Relationship Id="rId9" Target="../media/image408.png" Type="http://schemas.openxmlformats.org/officeDocument/2006/relationships/image"/><Relationship Id="rId10" Target="../media/image409.png" Type="http://schemas.openxmlformats.org/officeDocument/2006/relationships/image"/><Relationship Id="rId11" Target="../media/image410.png" Type="http://schemas.openxmlformats.org/officeDocument/2006/relationships/image"/><Relationship Id="rId1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08.png" Type="http://schemas.openxmlformats.org/officeDocument/2006/relationships/image"/><Relationship Id="rId2" Target="../media/image209.png" Type="http://schemas.openxmlformats.org/officeDocument/2006/relationships/image"/><Relationship Id="rId3" Target="../media/image210.png" Type="http://schemas.openxmlformats.org/officeDocument/2006/relationships/image"/><Relationship Id="rId4" Target="../media/image211.png" Type="http://schemas.openxmlformats.org/officeDocument/2006/relationships/image"/><Relationship Id="rId5" Target="../media/image212.png" Type="http://schemas.openxmlformats.org/officeDocument/2006/relationships/image"/><Relationship Id="rId6" Target="../media/image213.png" Type="http://schemas.openxmlformats.org/officeDocument/2006/relationships/image"/><Relationship Id="rId7" Target="../media/image214.png" Type="http://schemas.openxmlformats.org/officeDocument/2006/relationships/image"/><Relationship Id="rId8" Target="../media/image215.png" Type="http://schemas.openxmlformats.org/officeDocument/2006/relationships/image"/><Relationship Id="rId9" Target="../media/image216.png" Type="http://schemas.openxmlformats.org/officeDocument/2006/relationships/image"/><Relationship Id="rId10" Target="../media/image217.png" Type="http://schemas.openxmlformats.org/officeDocument/2006/relationships/image"/><Relationship Id="rId11" Target="../media/image218.png" Type="http://schemas.openxmlformats.org/officeDocument/2006/relationships/image"/><Relationship Id="rId12" Target="../media/image219.png" Type="http://schemas.openxmlformats.org/officeDocument/2006/relationships/image"/><Relationship Id="rId13" Target="../media/image220.png" Type="http://schemas.openxmlformats.org/officeDocument/2006/relationships/image"/><Relationship Id="rId14" Target="../media/image221.png" Type="http://schemas.openxmlformats.org/officeDocument/2006/relationships/image"/><Relationship Id="rId15" Target="../media/image222.png" Type="http://schemas.openxmlformats.org/officeDocument/2006/relationships/image"/><Relationship Id="rId16" Target="../media/image223.png" Type="http://schemas.openxmlformats.org/officeDocument/2006/relationships/image"/><Relationship Id="rId17" Target="../media/image224.png" Type="http://schemas.openxmlformats.org/officeDocument/2006/relationships/image"/><Relationship Id="rId18" Target="../media/image225.png" Type="http://schemas.openxmlformats.org/officeDocument/2006/relationships/image"/><Relationship Id="rId19" Target="../media/image226.png" Type="http://schemas.openxmlformats.org/officeDocument/2006/relationships/image"/><Relationship Id="rId20" Target="../media/image227.png" Type="http://schemas.openxmlformats.org/officeDocument/2006/relationships/image"/><Relationship Id="rId21" Target="../media/image228.png" Type="http://schemas.openxmlformats.org/officeDocument/2006/relationships/image"/><Relationship Id="rId22" Target="../media/image229.png" Type="http://schemas.openxmlformats.org/officeDocument/2006/relationships/image"/><Relationship Id="rId23" Target="../media/image230.png" Type="http://schemas.openxmlformats.org/officeDocument/2006/relationships/image"/><Relationship Id="rId24" Target="../media/image231.png" Type="http://schemas.openxmlformats.org/officeDocument/2006/relationships/image"/><Relationship Id="rId25" Target="../media/image232.png" Type="http://schemas.openxmlformats.org/officeDocument/2006/relationships/image"/><Relationship Id="rId26" Target="../media/image233.png" Type="http://schemas.openxmlformats.org/officeDocument/2006/relationships/image"/><Relationship Id="rId27" Target="../media/image234.png" Type="http://schemas.openxmlformats.org/officeDocument/2006/relationships/image"/><Relationship Id="rId28" Target="../media/image235.png" Type="http://schemas.openxmlformats.org/officeDocument/2006/relationships/image"/><Relationship Id="rId29" Target="../media/image236.png" Type="http://schemas.openxmlformats.org/officeDocument/2006/relationships/image"/><Relationship Id="rId30" Target="../media/image237.png" Type="http://schemas.openxmlformats.org/officeDocument/2006/relationships/image"/><Relationship Id="rId31" Target="../media/image238.png" Type="http://schemas.openxmlformats.org/officeDocument/2006/relationships/image"/><Relationship Id="rId32" Target="../media/image239.png" Type="http://schemas.openxmlformats.org/officeDocument/2006/relationships/image"/><Relationship Id="rId33" Target="../media/image240.png" Type="http://schemas.openxmlformats.org/officeDocument/2006/relationships/image"/><Relationship Id="rId34" Target="../media/image241.png" Type="http://schemas.openxmlformats.org/officeDocument/2006/relationships/image"/><Relationship Id="rId35" Target="../media/image242.png" Type="http://schemas.openxmlformats.org/officeDocument/2006/relationships/image"/><Relationship Id="rId36" Target="../media/image243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Bank 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ustomer Databas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eveloper Porta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Break Circui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Composer Playground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xternal Servi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Generat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Distribution Center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Cloud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Email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Datapow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Fil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Z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Hyperledg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Data Science Experienc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ist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nstall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Ivestment Portfolio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Local Network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Recommendation Servic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nso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Outbound Call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Predictive Market Scenario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pic>
        <p:nvPicPr>
          <p:cNvPr id="11" name="Object 10" descr="icons/refarch/Analytics/DataIntegr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3" name="Object 12" descr="icons/refarch/Analytics/Device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icons/namedsvg/Service Provid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pic>
        <p:nvPicPr>
          <p:cNvPr id="18" name="Object 17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MachineLearn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5" name="Object 4" descr="icons/refarch/Analytics/StreamingCompu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" name="Object 7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0" name="Object 9" descr="icons/refarch/Applications/APIDeveloper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2" name="Object 11" descr="icons/refarch/Applications/ActionableInsigh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4" name="Object 13" descr="icons/refarch/Analytics/Decision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5" name="Object 14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6" name="Object 15" descr="icons/refarch/Applications/APIPolyglotRuntim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8" name="Object 17" descr="icons/refarch/Applications/ApplicationLogi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0" name="Object 19" descr="icons/refarch/Applications/IOTApplication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1" name="Object 20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2" name="Object 21" descr="icons/refarch/Applications/Index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4" name="Object 23" descr="icons/refarch/Applications/Micro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6" name="Object 25" descr="icons/refarch/Applications/MobileAp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7" name="Object 2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8" name="Object 27" descr="icons/refarch/Applications/Annot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30" name="Object 29" descr="icons/refarch/Applications/Ontolog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2" name="Object 31" descr="icons/refarch/Applications/AppServ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3" name="Object 32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34" name="Object 33" descr="icons/refarch/Applications/RuntimeService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6" name="Object 35" descr="icons/refarch/Applications/EnterpriseApplication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38" name="Object 37" descr="icons/refarch/Applications/SaaSApplication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9" name="Object 38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40" name="Object 39" descr="icons/refarch/Applications/ServiceBrok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42" name="Object 41" descr="icons/refarch/Applications/AutomationTool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OpesourceTool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5" name="Object 4" descr="icons/refarch/Applications/VisualRecogni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7" name="Object 6" descr="icons/refarch/Applications/Visualiz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9" name="Object 8" descr="icons/refarch/Applications/SpeechToTex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DatScien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Cont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9" name="Object 18" descr="icons/refarch/Data/Conversation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21" name="Object 20" descr="icons/refarch/Data/DeviceRegistr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3" name="Object 22" descr="icons/refarch/Data/DataLak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5" name="Object 24" descr="icons/refarch/Data/EnterpriseDat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7" name="Object 26" descr="icons/refarch/Data/DataMar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DataSources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EnterpriseUserDirec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GroundTruth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9" name="Object 8" descr="icons/refarch/DevOps/Artifact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1" name="Object 10" descr="icons/refarch/Data/Mode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13" name="Object 12" descr="icons/refarch/DevOps/Configuration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5" name="Object 14" descr="icons/refarch/DevOps/BuildAndTes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7" name="Object 16" descr="icons/refarch/DevOps/CodeEdito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Release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5" name="Object 4" descr="icons/refarch/DevOps/CollaborativeDevelop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7" name="Object 6" descr="icons/refarch/DevOps/ContinuousTes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9" name="Object 8" descr="icons/refarch/DevOps/Devop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Pay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9" name="Object 18" descr="icons/refarch/E-Commerce/Commerce Customer Car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21" name="Object 20" descr="icons/refarch/E-Commerce/Commerce Market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Distributed Ord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E-Commerce/Commerce Warehouse Mgm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11" name="Object 10" descr="icons/refarch/E-Commerce/Commerce e-Commerce App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hannel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7" name="Object 16" descr="icons/refarch/Infrastructure/Edge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9" name="Object 18" descr="icons/refarch/Infrastructure/Diagnostic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21" name="Object 20" descr="icons/refarch/Infrastructure/Infrastructure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3" name="Object 22" descr="icons/refarch/Infrastructure/EnterpriseMessaging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5" name="Object 24" descr="icons/refarch/Infrastructure/EventFee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7" name="Object 26" descr="icons/refarch/Infrastructure/InterserviceCommun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9" name="Object 28" descr="icons/refarch/Infrastructure/ExistingEnterpriseSystem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31" name="Object 30" descr="icons/refarch/Infrastructure/Integr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3" name="Object 32" descr="icons/refarch/Infrastructure/MonitoringAndLogg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5" name="Object 34" descr="icons/refarch/Infrastructure/LoadBalancingAndRoutin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7" name="Object 36" descr="icons/refarch/Infrastructure/MobileBacken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9" name="Object 38" descr="icons/refarch/Infrastructure/MobileProviderNetwork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1" name="Object 40" descr="icons/refarch/Infrastructure/Proces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43" name="Object 42" descr="icons/refarch/Infrastructure/PeerService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TransformationAndConnectiv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5" name="Object 4" descr="icons/refarch/Infrastructure/Runtim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7" name="Object 6" descr="icons/refarch/Infrastructure/ServiceDiscoveryAndConfigur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9" name="Object 8" descr="icons/refarch/Infrastructure/Servic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Data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Management/Cluster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9" name="Object 18" descr="icons/refarch/Management/InformationGoverna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1" name="Object 20" descr="icons/refarch/Management/Device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3" name="Object 22" descr="icons/refarch/Management/MonitoringAndMetric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Content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9" name="Object 28" descr="icons/refarch/Management/ITService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ushNotification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5" name="Object 4" descr="icons/refarch/Management/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7" name="Object 6" descr="icons/refarch/Management/ServiceManagementTool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9" name="Object 8" descr="icons/refarch/Security/Application Security-19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1" name="Object 10" descr="icons/refarch/Management/Process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13" name="Object 12" descr="icons/refarch/Security/DataSecur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API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21" name="Object 20" descr="icons/refarch/Security/Firewal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3" name="Object 22" descr="icons/refarch/Security/GovernanceRiskAndCompli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5" name="Object 24" descr="icons/refarch/Security/Gateway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PhysicalSecurit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1" name="Object 30" descr="icons/refarch/Security/IdentityProvid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TrustedComput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5" name="Object 4" descr="icons/refarch/Security/SecurityServic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7" name="Object 6" descr="icons/refarch/Security/VP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9" name="Object 8" descr="icons/refarch/Security/SecurityMonitoringAndIntelligen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11" name="Object 10" descr="icons/refarch/Social/Communiti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Users/brows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7" name="Object 6" descr="icons/refarch/Users/de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LiveCollabor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13" name="Object 12" descr="icons/refarch/Users/integrated digital experien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5" name="Object 14" descr="icons/refarch/Social/Network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 interfa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9ba7486-1a10-4a6d-86e6-ef0cf69bad8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078f-e6b0-4b47-a7c4-0ed2f93f3e1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69f92eb-f381-4ed9-8e85-59ac41dfcd8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pi-connec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6a0ebf2-2a02-4e32-815f-7c09a1268c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c156fd-c78b-47e6-b19f-0895e5f01d9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daae5b9-0fc8-4196-bc8b-57a269f01b6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ad9a593-2259-4956-ab94-ac0de564cf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Performance-Hub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igInsightsonClou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19d96d4-538e-462b-9b0a-c6dbe0f900b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dfccb4-1c28-4401-a94a-000bf75d88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714e1f0-c19d-431e-b669-34b99b0170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df18fe9-86c1-4c0e-9e31-b6725f4b527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b751fd-75de-4757-b3b8-f33c3cd7e1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c56b926-cfa1-4f50-ab9d-01986ff692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a42129b-9839-42b7-90c7-7f3adb43537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function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3b01d2d-5457-4269-8bd5-a7c815bd2f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f97f5c-bc5e-4455-b470-411c3edbe4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loudan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59f46c3-bed4-427d-8376-ce94101c3f0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1cda9f0-b9c3-11e7-acad-0d931c5f18f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Enterprise-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lasticsearch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tcd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JanusGraph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Mongo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ySQL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Postgre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RabbitMQ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edis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thinkDB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Scylla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ublic.bluemix.container.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f82d241-d887-476b-8e57-ecf449c53d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6fad670-9d74-4138-8a14-709f5e6ac65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b5f9176-abd0-4c0d-8e25-63a79b358f9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d6e097c-b3b2-482a-b92d-6da183602cb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8a9dc36-09dc-4f1a-b026-5de71738def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edicated-vs-group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47d308a-bbdb-4d94-96f9-d8006529d64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b45fd07-d6cf-4596-b95e-2d3257267fd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cbc2ff1-ee54-44ca-bbff-c5dee9913cd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DOCUMENT GENERATION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69e47d4-2fe3-4292-8697-f3a7e3d04dc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ad5c038-a44d-4a3e-b8c2-133ca3e2655b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c455b2d-79dc-45c3-8a31-c72b924ec83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5fe2ce-9d99-ea08-4ad0-b27724d3b86b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42f47a0-f793-4b45-ad11-782cc565df1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4c0c895-6016-404e-94ef-6c0b8848c761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f6e0937-6110-42eb-8988-3a1999854d2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64e6bd-9b6c-44dd-8402-d3818d9664c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589492e-6ac0-4a11-9c28-a157851c8f6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8de598c-0036-4867-a1e3-69c56bd0082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6D8A8E4-3920-11E5-ABE6-A2B0631DAC5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f9be306-ada9-4be4-8220-b666668d9ca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4a429f4-a2f2-40e3-b155-29242c8f514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EB04BA5-25BB-4E52-AAE5-9C7BEF86543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5bb6e58-e8b0-4742-9be8-235f2b7880f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otf-service-i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7036c-9e56-4198-be3c-5b22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5874a60-cb12-11e7-948e-37ac098eb1b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b960983-4483-488a-9851-6f7cccdb3534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e41347f-b18e-4ca6-bf80-b5467c63f9a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d3a5a53-eb60-4f3c-8fd1-17f88585b6e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3ea9a2-0fec-4021-8b70-8da5373394e5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s-kubernet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1faf010-4107-4877-a571-fc9c8763c3d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88b5af6-3075-4b8c-a211-66ff2ef38fb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6888ac6-4bf7-4d54-9441-36fd5bcd4cf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99223ac-93db-439d-9747-9b2fded8d07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5a3f21-48a5-4cae-9fda-7879a4215e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1c53b72-918f-4869-b834-2d99eb28422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481bd8a-ee0c-421a-83f1-f2ce826b5c1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33997b0-7463-4983-9202-78dc555b20c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 HUB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f8ae94c-7a2e-4a2d-8603-3ed12f89021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adb8bd7-0dfa-4712-b02e-cd142432216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80339d1-9b78-44d7-b41a-edd3e8dbeb6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e8d12b7-cee7-4c35-90d7-582ffef56f5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1037c41-adce-4bb5-8b45-0c06004916c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d0c9eb-df04-4255-98ac-cdaea7a41b6f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e17eb6f-6e2a-4b33-95ef-83bffe0833f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32737c-e24b-4836-9e37-d8cead9223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b6393bc-7d81-446b-9728-61b704f6eca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f5debff-044f-4292-b387-9c9a50ba81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106946b-99ba-493a-929e-0c97ead623d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65a902-074a-4db9-adaa-cc75b1049a8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d4c7a4d-2a2d-433f-a38d-9ebff43de33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ad36f36-e4c8-4bf5-b07d-189e3bcdb4a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PASSPORT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b569e-03d7-44e4-a68c-6f567689a26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6d20106-cf62-4dcf-8dd9-d27ae0f36e5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f2c407b-0a0d-4c57-8d8e-31bc7707d56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0fa4f0-62bc-48dc-8388-b4458f3f310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55f6faf-833f-4fcb-8ce9-f75c9954b2f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001640-21f1-466e-b6f0-d227c353a8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6d91141-99e8-49bd-b6b6-b443e85bb0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b1ef1a9-d8be-4716-a482-4d56f5f8a66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c44e05-4faa-43f2-a8a3-4795f31ddfa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3B3EB0-F56B-4753-92E4-093815814C1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278836c-9e56-4198-be3c-8b11e07c6aa2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public-vs-grou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sh-d6aece47-d840-45b0-8ab9-ad15354deee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1f8800-0ee2-43ca-864b-1e29ce4fd8f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640441-5a8b-4cc3-80b4-7a6e6dda23c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67ab6d8-48dd-485a-adf9-30d5107537a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46da574-b8a5-4a06-89fb-107d2ae6cc0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4e5912-59dc-40b7-a482-25c6c6d38cc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caf631f-a273-4530-9a04-eed2bbaf391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14c9e07-7039-44a7-8eed-c508135829a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rb-e7c6e157-46fc-4efd-b1cb-7283f03c689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BM_SecureGatewa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dcdd97a-f4b5-4727-8d9b-2f1d25fd3db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B08BA3-D14D-4BD9-A5E6-EF67C52D35C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888FFEA-E976-4F83-B7EC-288233BF62E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55e638b-0e28-4ea7-bd29-d6bf82f39e7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51a321c-6289-420c-bce5-b2e9525c38a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35fb8c-bc5b-431b-859e-3861771d584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7623978-519a-42e1-ba8f-67a10a883e3f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0814030-c9dd-11e7-9a5e-19d80fed5e0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9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a7bb168-8d56-4ad0-861d-7078042d6d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e3340-b0f3-470e-b0fc-db28f19be7d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acdbc42-8965-48f9-8a3c-1c728b6ed2c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82c1d79-9176-4597-9cff-941a8d6cfd4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cf956de-e7c2-4a02-8f3b-ae554fa55cf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512e5f0-64fb-11e8-9c23-830c05b8b72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e72e70b-546c-4dea-abe9-8a9a81f4494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73e66f5-40eb-4b84-a596-e7981260a48a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6f57b6-08fa-4579-b792-96eb536868e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45ca653-38b8-4bbe-a532-f3511683d65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52414f6-7c44-4faa-8075-5b9219e9a05a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77c8d09-81e9-48e2-b04c-6157bb2f234f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fe0bdb3-7a00-44e9-bb4b-3d6209d5d3c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d1c54af-979b-47eb-b97a-4b6aa4aaebf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eeam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pn-servi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9a2e736-5bcb-ce40-0ee1-c270f1375ab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0c7e8b-6609-71eb-e136-0a0f0ef9c2a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 SPANNING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VoiceAgent091520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045626d-55e3-4418-be11-683a26dbc1e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9ba9d4c-b1c5-4cc3-a163-38b580121e0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aa8e2c-1121-4592-94ed-8b7414eb33b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7726690-71e2-11e5-83c6-db0c70b22ce3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1231964-3f23-46f0-850e-07c7a02bb3a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b481b5a-1011-4073-899f-fe28f5a032f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8a3f6e9-3a1b-4559-a529-26e94702518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79aafc2-1387-468d-a319-45ea576ce7f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d3cc41-1774-4bf7-9044-22d93dfa6853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08fcf8e-4f19-4bd2-b3be-150f7026ee2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lert Notification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I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uto Scaling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ckend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o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ccount Managemen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okerag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Application Serve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Rest Serv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figur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2018-08-29T15:37:48.701Z</dcterms:created>
  <dcterms:modified xsi:type="dcterms:W3CDTF">2018-08-29T15:37:48.701Z</dcterms:modified>
</cp:coreProperties>
</file>