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Jan 30 2019 15:49:20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media/image435.png" Type="http://schemas.openxmlformats.org/officeDocument/2006/relationships/image"/><Relationship Id="rId9" Target="../media/image436.png" Type="http://schemas.openxmlformats.org/officeDocument/2006/relationships/image"/><Relationship Id="rId10" Target="../media/image437.png" Type="http://schemas.openxmlformats.org/officeDocument/2006/relationships/image"/><Relationship Id="rId11" Target="../media/image438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nk Servic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Rest Serv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eveloper Porta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Clou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pow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D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nline News Cont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pplications/APIDeveloper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1" name="Object 10" descr="icons/refarch/Analytics/MachineLearn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ndex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erviceBrok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aaSAppl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iz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9" name="Object 8" descr="icons/refarch/Data/Cach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1" name="Object 10" descr="icons/refarch/Applications/VisualRecogni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Mar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Lak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3" name="Object 22" descr="icons/refarch/Data/DataSour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5" name="Object 24" descr="icons/refarch/Data/Data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EnterpriseDat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1" name="Object 30" descr="icons/refarch/Data/DevideIdentity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CodeEdito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5" name="Object 14" descr="icons/refarch/DevOps/BuildAndTes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7" name="Object 16" descr="icons/refarch/DevOps/ContinuousDeplo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9" name="Object 18" descr="icons/refarch/DevOps/ContinuousTes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figurat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5" name="Object 4" descr="icons/refarch/DevOps/CollaborativeDevelop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E-Commerce/Commerce Business Proces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Diagnos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5" name="Object 14" descr="icons/refarch/Infrastructure/Channel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MobileProviderNetwork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5" name="Object 34" descr="icons/refarch/Infrastructure/LoadBalancingAndRout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7" name="Object 36" descr="icons/refarch/Infrastructure/MobileBacken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Cluster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Content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ITService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9" name="Object 28" descr="icons/refarch/Management/Process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ServiceManagementTool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9" name="Object 8" descr="icons/refarch/Management/PushNotification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Security/APISecur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tyProvid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9" name="Object 28" descr="icons/refarch/Security/IdentirtyAndAccess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Network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Users/devi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3" name="Object 12" descr="icons/refarch/Users/integrated digital experien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5" name="Object 14" descr="icons/refarch/Users/physical entit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7" name="Object 16" descr="icons/refarch/Users/brows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2ad019f3-0fd6-4c25-966d-f3952481a8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cefcc1f-9d96-4cb6-9ed6-0dfd4ba01e5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69e47d4-2fe3-4292-8697-f3a7e3d04d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4c0c895-6016-404e-94ef-6c0b8848c76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6e0937-6110-42eb-8988-3a1999854d2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64e6bd-9b6c-44dd-8402-d3818d9664c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8de598c-0036-4867-a1e3-69c56bd0082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8A8E4-3920-11E5-ABE6-A2B0631DAC5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f9be306-ada9-4be4-8220-b666668d9ca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bb6e58-e8b0-4742-9be8-235f2b7880f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277036c-9e56-4198-be3c-5b22e07c6aa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a5a3f21-48a5-4cae-9fda-7879a4215ef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df440-cb1b-11e8-90f6-8bdee1dfe83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81bd8a-ee0c-421a-83f1-f2ce826b5c1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061c90-85b0-11e8-9011-d322ff7e0642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essages-for-rabbitmq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mcv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8836c-9e56-4198-be3c-8b11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blic-vs-group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Push-d6aece47-d840-45b0-8ab9-ad15354deee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f8800-0ee2-43ca-864b-1e29ce4fd8f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640441-5a8b-4cc3-80b4-7a6e6dda23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rb-e7c6e157-46fc-4efd-b1cb-7283f03c68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BM_SecureGateway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1b0890-573c-11e8-9a9e-e3bf6f54390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B08BA3-D14D-4BD9-A5E6-EF67C52D35C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888FFEA-E976-4F83-B7EC-288233BF62E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d3775b0-ccb6-11e8-a3d8-09d2e3476a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5e638b-0e28-4ea7-bd29-d6bf82f39e7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1a321c-6289-420c-bce5-b2e9525c38a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35fb8c-bc5b-431b-859e-3861771d584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623978-519a-42e1-ba8f-67a10a883e3f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0814030-c9dd-11e7-9a5e-19d80fed5e0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8ae3340-b0f3-470e-b0fc-db28f19be7d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acdbc42-8965-48f9-8a3c-1c728b6ed2c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transient-virtual-group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73e66f5-40eb-4b84-a596-e7981260a4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6f57b6-08fa-4579-b792-96eb536868e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45ca653-38b8-4bbe-a532-f3511683d65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52414f6-7c44-4faa-8075-5b9219e9a05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77c8d09-81e9-48e2-b04c-6157bb2f234f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fe0bdb3-7a00-44e9-bb4b-3d6209d5d3c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pn-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726690-71e2-11e5-83c6-db0c70b22ce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b481b5a-1011-4073-899f-fe28f5a032f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79aafc2-1387-468d-a319-45ea576ce7f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08fcf8e-4f19-4bd2-b3be-150f7026ee2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2019-01-30T15:51:57.051Z</dcterms:created>
  <dcterms:modified xsi:type="dcterms:W3CDTF">2019-01-30T15:51:57.051Z</dcterms:modified>
</cp:coreProperties>
</file>