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Feb 06 2019 15:50:15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ackend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okerag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Hyperledg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D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stall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Datapow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 Sale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9" name="Object 8" descr="icons/refarch/Analytics/Analytic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ew Log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DataRepositori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pplications/APIDeveloper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1" name="Object 10" descr="icons/refarch/Applications/APIPolyglotRuntim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3" name="Object 12" descr="icons/refarch/Analytics/StreamingComput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utomationTool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3" name="Object 22" descr="icons/refarch/Applications/ApplicationLogi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SaaSApplication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iz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9" name="Object 8" descr="icons/refarch/Data/Cach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1" name="Object 10" descr="icons/refarch/Applications/VisualRecogni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3" name="Object 12" descr="icons/refarch/Data/Convers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5" name="Object 14" descr="icons/refarch/Data/Cont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aMar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1" name="Object 20" descr="icons/refarch/Data/DatScie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FileReposi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EnterpriseUserDirec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CodeEdito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5" name="Object 14" descr="icons/refarch/DevOps/BuildAndTes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Devop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Distributed Ord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5" name="Object 14" descr="icons/refarch/E-Commerce/Commerce Customer Car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7" name="Object 16" descr="icons/refarch/E-Commerce/Commerce Digital Exper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Infrastructure/Channe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E-Commerce/Commerce e-Commerce App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ExistingEnterpriseSystem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5" name="Object 24" descr="icons/refarch/Infrastructure/EventFee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rserviceCommun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1" name="Object 30" descr="icons/refarch/Infrastructure/LoadBalancingAndRouting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3" name="Object 32" descr="icons/refarch/Infrastructure/Integr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5" name="Object 34" descr="icons/refarch/Infrastructure/MonitoringAndLogg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ServiceDiscoveryAndConfigu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5" name="Object 4" descr="icons/refarch/Infrastructure/Runtim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ITService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9" name="Object 18" descr="icons/refarch/Management/Content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InformationGovern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5" name="Object 24" descr="icons/refarch/Management/De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ProviderCloudPortal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Security/APISecur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5" name="Object 14" descr="icons/refarch/Security/DevOps Security-2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7" name="Object 16" descr="icons/refarch/Security/BlockchainSecurity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SecurityService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InfrastructureSecur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7" name="Object 6" descr="icons/refarch/Social/Communiti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9" name="Object 8" descr="icons/refarch/Security/Trusted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LiveCollabo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5" name="Object 4" descr="icons/refarch/Security/VP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integrated digital experienc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brows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2ad019f3-0fd6-4c25-966d-f3952481a8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efcc1f-9d96-4cb6-9ed6-0dfd4ba01e5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4c0c895-6016-404e-94ef-6c0b8848c76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6e0937-6110-42eb-8988-3a1999854d2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8de598c-0036-4867-a1e3-69c56bd0082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8A8E4-3920-11E5-ABE6-A2B0631DAC5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bb6e58-e8b0-4742-9be8-235f2b7880f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277036c-9e56-4198-be3c-5b22e07c6aa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a5a3f21-48a5-4cae-9fda-7879a4215ef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df440-cb1b-11e8-90f6-8bdee1dfe83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81bd8a-ee0c-421a-83f1-f2ce826b5c1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061c90-85b0-11e8-9011-d322ff7e064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essages-for-rabbitmq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mcv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8836c-9e56-4198-be3c-8b11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5e638b-0e28-4ea7-bd29-d6bf82f39e7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51a321c-6289-420c-bce5-b2e9525c38a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35fb8c-bc5b-431b-859e-3861771d584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7623978-519a-42e1-ba8f-67a10a883e3f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0814030-c9dd-11e7-9a5e-19d80fed5e0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8ae3340-b0f3-470e-b0fc-db28f19be7d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acdbc42-8965-48f9-8a3c-1c728b6ed2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3cd952-9671-47a7-908a-f59a076eb93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82c1d79-9176-4597-9cff-941a8d6cfd4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cf956de-e7c2-4a02-8f3b-ae554fa55cf8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512e5f0-64fb-11e8-9c23-830c05b8b729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0dcbebb-c6e6-40c8-a5ba-10b7fc16d38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e72e70b-546c-4dea-abe9-8a9a81f4494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transient-virtual-group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73e66f5-40eb-4b84-a596-e7981260a4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6f57b6-08fa-4579-b792-96eb536868e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5ca653-38b8-4bbe-a532-f3511683d65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52414f6-7c44-4faa-8075-5b9219e9a05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77c8d09-81e9-48e2-b04c-6157bb2f234f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fe0bdb3-7a00-44e9-bb4b-3d6209d5d3c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1c54af-979b-47eb-b97a-4b6aa4aaebf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pn-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7073fb-ba5b-9407-d2ac-938308d890e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726690-71e2-11e5-83c6-db0c70b22ce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b481b5a-1011-4073-899f-fe28f5a032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79aafc2-1387-468d-a319-45ea576ce7f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08fcf8e-4f19-4bd2-b3be-150f7026ee2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2019-02-06T15:52:42.042Z</dcterms:created>
  <dcterms:modified xsi:type="dcterms:W3CDTF">2019-02-06T15:52:42.042Z</dcterms:modified>
</cp:coreProperties>
</file>