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Nov 27 2019 16:11:42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2019-11-27T16:11:53.393Z</dcterms:created>
  <dcterms:modified xsi:type="dcterms:W3CDTF">2019-11-27T16:11:53.393Z</dcterms:modified>
</cp:coreProperties>
</file>