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80.png" Type="http://schemas.openxmlformats.org/officeDocument/2006/relationships/image"/><Relationship Id="rId2" Target="../media/image281.png" Type="http://schemas.openxmlformats.org/officeDocument/2006/relationships/image"/><Relationship Id="rId3" Target="../media/image282.png" Type="http://schemas.openxmlformats.org/officeDocument/2006/relationships/image"/><Relationship Id="rId4" Target="../media/image283.png" Type="http://schemas.openxmlformats.org/officeDocument/2006/relationships/image"/><Relationship Id="rId5" Target="../media/image284.png" Type="http://schemas.openxmlformats.org/officeDocument/2006/relationships/image"/><Relationship Id="rId6" Target="../media/image285.png" Type="http://schemas.openxmlformats.org/officeDocument/2006/relationships/image"/><Relationship Id="rId7" Target="../media/image286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87.png" Type="http://schemas.openxmlformats.org/officeDocument/2006/relationships/image"/><Relationship Id="rId2" Target="../media/image288.png" Type="http://schemas.openxmlformats.org/officeDocument/2006/relationships/image"/><Relationship Id="rId3" Target="../media/image289.png" Type="http://schemas.openxmlformats.org/officeDocument/2006/relationships/image"/><Relationship Id="rId4" Target="../media/image290.png" Type="http://schemas.openxmlformats.org/officeDocument/2006/relationships/image"/><Relationship Id="rId5" Target="../media/image291.png" Type="http://schemas.openxmlformats.org/officeDocument/2006/relationships/image"/><Relationship Id="rId6" Target="../media/image292.png" Type="http://schemas.openxmlformats.org/officeDocument/2006/relationships/image"/><Relationship Id="rId7" Target="../media/image293.png" Type="http://schemas.openxmlformats.org/officeDocument/2006/relationships/image"/><Relationship Id="rId8" Target="../media/image294.png" Type="http://schemas.openxmlformats.org/officeDocument/2006/relationships/image"/><Relationship Id="rId9" Target="../media/image295.png" Type="http://schemas.openxmlformats.org/officeDocument/2006/relationships/image"/><Relationship Id="rId10" Target="../media/image296.png" Type="http://schemas.openxmlformats.org/officeDocument/2006/relationships/image"/><Relationship Id="rId11" Target="../media/image297.png" Type="http://schemas.openxmlformats.org/officeDocument/2006/relationships/image"/><Relationship Id="rId12" Target="../media/image298.png" Type="http://schemas.openxmlformats.org/officeDocument/2006/relationships/image"/><Relationship Id="rId13" Target="../media/image299.png" Type="http://schemas.openxmlformats.org/officeDocument/2006/relationships/image"/><Relationship Id="rId14" Target="../media/image300.png" Type="http://schemas.openxmlformats.org/officeDocument/2006/relationships/image"/><Relationship Id="rId15" Target="../media/image301.png" Type="http://schemas.openxmlformats.org/officeDocument/2006/relationships/image"/><Relationship Id="rId16" Target="../media/image302.png" Type="http://schemas.openxmlformats.org/officeDocument/2006/relationships/image"/><Relationship Id="rId17" Target="../media/image303.png" Type="http://schemas.openxmlformats.org/officeDocument/2006/relationships/image"/><Relationship Id="rId18" Target="../media/image304.png" Type="http://schemas.openxmlformats.org/officeDocument/2006/relationships/image"/><Relationship Id="rId19" Target="../media/image305.png" Type="http://schemas.openxmlformats.org/officeDocument/2006/relationships/image"/><Relationship Id="rId20" Target="../media/image306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media/image358.png" Type="http://schemas.openxmlformats.org/officeDocument/2006/relationships/image"/><Relationship Id="rId18" Target="../media/image359.png" Type="http://schemas.openxmlformats.org/officeDocument/2006/relationships/image"/><Relationship Id="rId19" Target="../media/image360.png" Type="http://schemas.openxmlformats.org/officeDocument/2006/relationships/image"/><Relationship Id="rId20" Target="../media/image361.png" Type="http://schemas.openxmlformats.org/officeDocument/2006/relationships/image"/><Relationship Id="rId21" Target="../media/image362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media/image373.png" Type="http://schemas.openxmlformats.org/officeDocument/2006/relationships/image"/><Relationship Id="rId12" Target="../media/image374.png" Type="http://schemas.openxmlformats.org/officeDocument/2006/relationships/image"/><Relationship Id="rId13" Target="../media/image375.png" Type="http://schemas.openxmlformats.org/officeDocument/2006/relationships/image"/><Relationship Id="rId14" Target="../media/image376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06.png" Type="http://schemas.openxmlformats.org/officeDocument/2006/relationships/image"/><Relationship Id="rId2" Target="../media/image207.png" Type="http://schemas.openxmlformats.org/officeDocument/2006/relationships/image"/><Relationship Id="rId3" Target="../media/image208.png" Type="http://schemas.openxmlformats.org/officeDocument/2006/relationships/image"/><Relationship Id="rId4" Target="../media/image209.png" Type="http://schemas.openxmlformats.org/officeDocument/2006/relationships/image"/><Relationship Id="rId5" Target="../media/image210.png" Type="http://schemas.openxmlformats.org/officeDocument/2006/relationships/image"/><Relationship Id="rId6" Target="../media/image211.png" Type="http://schemas.openxmlformats.org/officeDocument/2006/relationships/image"/><Relationship Id="rId7" Target="../media/image212.png" Type="http://schemas.openxmlformats.org/officeDocument/2006/relationships/image"/><Relationship Id="rId8" Target="../media/image213.png" Type="http://schemas.openxmlformats.org/officeDocument/2006/relationships/image"/><Relationship Id="rId9" Target="../media/image214.png" Type="http://schemas.openxmlformats.org/officeDocument/2006/relationships/image"/><Relationship Id="rId10" Target="../media/image215.png" Type="http://schemas.openxmlformats.org/officeDocument/2006/relationships/image"/><Relationship Id="rId11" Target="../media/image216.png" Type="http://schemas.openxmlformats.org/officeDocument/2006/relationships/image"/><Relationship Id="rId12" Target="../media/image217.png" Type="http://schemas.openxmlformats.org/officeDocument/2006/relationships/image"/><Relationship Id="rId13" Target="../media/image218.png" Type="http://schemas.openxmlformats.org/officeDocument/2006/relationships/image"/><Relationship Id="rId14" Target="../media/image219.png" Type="http://schemas.openxmlformats.org/officeDocument/2006/relationships/image"/><Relationship Id="rId15" Target="../media/image220.png" Type="http://schemas.openxmlformats.org/officeDocument/2006/relationships/image"/><Relationship Id="rId16" Target="../media/image221.png" Type="http://schemas.openxmlformats.org/officeDocument/2006/relationships/image"/><Relationship Id="rId17" Target="../media/image222.png" Type="http://schemas.openxmlformats.org/officeDocument/2006/relationships/image"/><Relationship Id="rId18" Target="../media/image223.png" Type="http://schemas.openxmlformats.org/officeDocument/2006/relationships/image"/><Relationship Id="rId19" Target="../media/image224.png" Type="http://schemas.openxmlformats.org/officeDocument/2006/relationships/image"/><Relationship Id="rId20" Target="../media/image225.png" Type="http://schemas.openxmlformats.org/officeDocument/2006/relationships/image"/><Relationship Id="rId21" Target="../media/image226.png" Type="http://schemas.openxmlformats.org/officeDocument/2006/relationships/image"/><Relationship Id="rId22" Target="../media/image227.png" Type="http://schemas.openxmlformats.org/officeDocument/2006/relationships/image"/><Relationship Id="rId23" Target="../media/image228.png" Type="http://schemas.openxmlformats.org/officeDocument/2006/relationships/image"/><Relationship Id="rId24" Target="../media/image229.png" Type="http://schemas.openxmlformats.org/officeDocument/2006/relationships/image"/><Relationship Id="rId25" Target="../media/image230.png" Type="http://schemas.openxmlformats.org/officeDocument/2006/relationships/image"/><Relationship Id="rId26" Target="../media/image231.png" Type="http://schemas.openxmlformats.org/officeDocument/2006/relationships/image"/><Relationship Id="rId27" Target="../media/image232.png" Type="http://schemas.openxmlformats.org/officeDocument/2006/relationships/image"/><Relationship Id="rId28" Target="../media/image233.png" Type="http://schemas.openxmlformats.org/officeDocument/2006/relationships/image"/><Relationship Id="rId29" Target="../media/image234.png" Type="http://schemas.openxmlformats.org/officeDocument/2006/relationships/image"/><Relationship Id="rId30" Target="../media/image235.png" Type="http://schemas.openxmlformats.org/officeDocument/2006/relationships/image"/><Relationship Id="rId31" Target="../media/image236.png" Type="http://schemas.openxmlformats.org/officeDocument/2006/relationships/image"/><Relationship Id="rId32" Target="../media/image237.png" Type="http://schemas.openxmlformats.org/officeDocument/2006/relationships/image"/><Relationship Id="rId33" Target="../media/image238.png" Type="http://schemas.openxmlformats.org/officeDocument/2006/relationships/image"/><Relationship Id="rId34" Target="../media/image239.png" Type="http://schemas.openxmlformats.org/officeDocument/2006/relationships/image"/><Relationship Id="rId35" Target="../media/image240.png" Type="http://schemas.openxmlformats.org/officeDocument/2006/relationships/image"/><Relationship Id="rId36" Target="../media/image24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o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Brokerag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nancial Risk 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vestment Portfolio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stall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vento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nso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pic>
        <p:nvPicPr>
          <p:cNvPr id="9" name="Object 8" descr="icons/refarch/Analytics/DataIntegr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StreamingComput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Repositori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Decision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9" name="Object 8" descr="icons/refarch/Applications/APIDeveloper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1" name="Object 10" descr="icons/refarch/Analytics/MachineLearn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3" name="Object 12" descr="icons/refarch/Applications/ActionableInsigh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ApplicationLogi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RuntimeServic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9" name="Object 38" descr="icons/refarch/Applications/OpesourceTool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ServiceBrok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9" name="Object 8" descr="icons/refarch/Data/Cach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1" name="Object 10" descr="icons/refarch/Applications/VisualRecogni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3" name="Object 12" descr="icons/refarch/Data/DataLak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Data/Conversation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21" name="Object 20" descr="icons/refarch/Data/DatScie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evideIdentity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7" name="Object 26" descr="icons/refarch/Data/DataSour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Model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BuildAndTes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9" name="Object 18" descr="icons/refarch/DevOps/CodeEdit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figurat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5" name="Object 4" descr="icons/refarch/DevOps/Devop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7" name="Object 6" descr="icons/refarch/DevOps/CollaborativeDevelop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Market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7" name="Object 16" descr="icons/refarch/E-Commerce/Commerce Digital Exper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ontainerCatalo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5" name="Object 14" descr="icons/refarch/Infrastructure/Enterprise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7" name="Object 16" descr="icons/refarch/Infrastructure/Channel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Diagnostic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23" name="Object 22" descr="icons/refarch/Infrastructure/Infrastructure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Integr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9" name="Object 28" descr="icons/refarch/Infrastructure/ExistingEnterpriseSystem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31" name="Object 30" descr="icons/refarch/Infrastructure/MobileProviderNetwork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Runtim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DiscoveryAndConfigu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5" name="Object 4" descr="icons/refarch/Infrastructure/PeerServic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7" name="Object 6" descr="icons/refarch/Infrastructure/Proces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AlertNotifica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ProviderCloudPortal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9" name="Object 28" descr="icons/refarch/Management/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Security/APISecur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Data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BlockchainSecurity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9" name="Object 18" descr="icons/refarch/Security/Gatewa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DevOps Security-2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rtyAndAc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Users/de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Users/integrated digital experienc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3" name="Object 12" descr="icons/refarch/Users/brows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5" name="Object 14" descr="icons/refarch/Social/Network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ontainers-kubernet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KUBERNETES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b5f9176-abd0-4c0d-8e25-63a79b358f9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d6e097c-b3b2-482a-b92d-6da183602cb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8a9dc36-09dc-4f1a-b026-5de71738def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edicated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47d308a-bbdb-4d94-96f9-d8006529d64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b45fd07-d6cf-4596-b95e-2d3257267f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cbc2ff1-ee54-44ca-bbff-c5dee9913cd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69e47d4-2fe3-4292-8697-f3a7e3d04dc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ad5c038-a44d-4a3e-b8c2-133ca3e2655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455b2d-79dc-45c3-8a31-c72b924ec83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5fe2ce-9d99-ea08-4ad0-b27724d3b86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openwhisk-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42f47a0-f793-4b45-ad11-782cc565df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4c0c895-6016-404e-94ef-6c0b8848c76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f6e0937-6110-42eb-8988-3a1999854d2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64e6bd-9b6c-44dd-8402-d3818d9664c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41347f-b18e-4ca6-bf80-b5467c63f9a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88b5af6-3075-4b8c-a211-66ff2ef38fb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6888ac6-4bf7-4d54-9441-36fd5bcd4cf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33997b0-7463-4983-9202-78dc555b20c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 HUB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8d12b7-cee7-4c35-90d7-582ffef56f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f2c407b-0a0d-4c57-8d8e-31bc7707d56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0fa4f0-62bc-48dc-8388-b4458f3f310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55f6faf-833f-4fcb-8ce9-f75c9954b2f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001640-21f1-466e-b6f0-d227c353a8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d91141-99e8-49bd-b6b6-b443e85bb0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b1ef1a9-d8be-4716-a482-4d56f5f8a66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c44e05-4faa-43f2-a8a3-4795f31ddf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3B3EB0-F56B-4753-92E4-093815814C1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278836c-9e56-4198-be3c-8b11e07c6aa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blic-vs-grou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4e5912-59dc-40b7-a482-25c6c6d38c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cdd97a-f4b5-4727-8d9b-2f1d25fd3db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a7bb168-8d56-4ad0-861d-7078042d6d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e3340-b0f3-470e-b0fc-db28f19be7d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acdbc42-8965-48f9-8a3c-1c728b6ed2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12e5f0-64fb-11e8-9c23-830c05b8b72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6f57b6-08fa-4579-b792-96eb536868e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5ca653-38b8-4bbe-a532-f3511683d6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52414f6-7c44-4faa-8075-5b9219e9a0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77c8d09-81e9-48e2-b04c-6157bb2f234f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e0bdb3-7a00-44e9-bb4b-3d6209d5d3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1c54af-979b-47eb-b97a-4b6aa4aaebf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pn-ser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2e736-5bcb-ce40-0ee1-c270f1375ab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0c7e8b-6609-71eb-e136-0a0f0ef9c2a2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08fcf8e-4f19-4bd2-b3be-150f7026ee2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ckend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ess Controll Lis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lert Notific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pplication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2018-08-08T15:36:36.454Z</dcterms:created>
  <dcterms:modified xsi:type="dcterms:W3CDTF">2018-08-08T15:36:36.454Z</dcterms:modified>
</cp:coreProperties>
</file>