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12 2019 15:59:32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media/image326.png" Type="http://schemas.openxmlformats.org/officeDocument/2006/relationships/image"/><Relationship Id="rId7" Target="../media/image327.png" Type="http://schemas.openxmlformats.org/officeDocument/2006/relationships/image"/><Relationship Id="rId8" Target="../media/image328.png" Type="http://schemas.openxmlformats.org/officeDocument/2006/relationships/image"/><Relationship Id="rId9" Target="../media/image329.png" Type="http://schemas.openxmlformats.org/officeDocument/2006/relationships/image"/><Relationship Id="rId10" Target="../media/image330.png" Type="http://schemas.openxmlformats.org/officeDocument/2006/relationships/image"/><Relationship Id="rId11" Target="../media/image331.png" Type="http://schemas.openxmlformats.org/officeDocument/2006/relationships/image"/><Relationship Id="rId12" Target="../media/image332.png" Type="http://schemas.openxmlformats.org/officeDocument/2006/relationships/image"/><Relationship Id="rId13" Target="../media/image333.png" Type="http://schemas.openxmlformats.org/officeDocument/2006/relationships/image"/><Relationship Id="rId14" Target="../media/image334.png" Type="http://schemas.openxmlformats.org/officeDocument/2006/relationships/image"/><Relationship Id="rId15" Target="../media/image335.png" Type="http://schemas.openxmlformats.org/officeDocument/2006/relationships/image"/><Relationship Id="rId16" Target="../media/image336.png" Type="http://schemas.openxmlformats.org/officeDocument/2006/relationships/image"/><Relationship Id="rId17" Target="../media/image337.png" Type="http://schemas.openxmlformats.org/officeDocument/2006/relationships/image"/><Relationship Id="rId18" Target="../media/image338.png" Type="http://schemas.openxmlformats.org/officeDocument/2006/relationships/image"/><Relationship Id="rId19" Target="../media/image339.png" Type="http://schemas.openxmlformats.org/officeDocument/2006/relationships/image"/><Relationship Id="rId20" Target="../media/image34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media/image350.png" Type="http://schemas.openxmlformats.org/officeDocument/2006/relationships/image"/><Relationship Id="rId11" Target="../media/image351.png" Type="http://schemas.openxmlformats.org/officeDocument/2006/relationships/image"/><Relationship Id="rId12" Target="../media/image352.png" Type="http://schemas.openxmlformats.org/officeDocument/2006/relationships/image"/><Relationship Id="rId13" Target="../media/image353.png" Type="http://schemas.openxmlformats.org/officeDocument/2006/relationships/image"/><Relationship Id="rId14" Target="../media/image354.png" Type="http://schemas.openxmlformats.org/officeDocument/2006/relationships/image"/><Relationship Id="rId15" Target="../media/image355.png" Type="http://schemas.openxmlformats.org/officeDocument/2006/relationships/image"/><Relationship Id="rId16" Target="../media/image35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media/image416.png" Type="http://schemas.openxmlformats.org/officeDocument/2006/relationships/image"/><Relationship Id="rId7" Target="../media/image417.png" Type="http://schemas.openxmlformats.org/officeDocument/2006/relationships/image"/><Relationship Id="rId8" Target="../media/image418.png" Type="http://schemas.openxmlformats.org/officeDocument/2006/relationships/image"/><Relationship Id="rId9" Target="../media/image419.png" Type="http://schemas.openxmlformats.org/officeDocument/2006/relationships/image"/><Relationship Id="rId10" Target="../media/image420.png" Type="http://schemas.openxmlformats.org/officeDocument/2006/relationships/image"/><Relationship Id="rId11" Target="../media/image421.png" Type="http://schemas.openxmlformats.org/officeDocument/2006/relationships/image"/><Relationship Id="rId12" Target="../media/image422.png" Type="http://schemas.openxmlformats.org/officeDocument/2006/relationships/image"/><Relationship Id="rId13" Target="../media/image423.png" Type="http://schemas.openxmlformats.org/officeDocument/2006/relationships/image"/><Relationship Id="rId14" Target="../media/image424.png" Type="http://schemas.openxmlformats.org/officeDocument/2006/relationships/image"/><Relationship Id="rId15" Target="../media/image425.png" Type="http://schemas.openxmlformats.org/officeDocument/2006/relationships/image"/><Relationship Id="rId16" Target="../media/image42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media/image444.png" Type="http://schemas.openxmlformats.org/officeDocument/2006/relationships/image"/><Relationship Id="rId7" Target="../media/image445.png" Type="http://schemas.openxmlformats.org/officeDocument/2006/relationships/image"/><Relationship Id="rId8" Target="../media/image446.png" Type="http://schemas.openxmlformats.org/officeDocument/2006/relationships/image"/><Relationship Id="rId9" Target="../media/image447.png" Type="http://schemas.openxmlformats.org/officeDocument/2006/relationships/image"/><Relationship Id="rId10" Target="../media/image448.png" Type="http://schemas.openxmlformats.org/officeDocument/2006/relationships/image"/><Relationship Id="rId11" Target="../media/image449.png" Type="http://schemas.openxmlformats.org/officeDocument/2006/relationships/image"/><Relationship Id="rId12" Target="../media/image450.png" Type="http://schemas.openxmlformats.org/officeDocument/2006/relationships/image"/><Relationship Id="rId13" Target="../media/image451.png" Type="http://schemas.openxmlformats.org/officeDocument/2006/relationships/image"/><Relationship Id="rId14" Target="../media/image452.png" Type="http://schemas.openxmlformats.org/officeDocument/2006/relationships/image"/><Relationship Id="rId15" Target="../media/image453.png" Type="http://schemas.openxmlformats.org/officeDocument/2006/relationships/image"/><Relationship Id="rId16" Target="../media/image454.png" Type="http://schemas.openxmlformats.org/officeDocument/2006/relationships/image"/><Relationship Id="rId17" Target="../media/image455.png" Type="http://schemas.openxmlformats.org/officeDocument/2006/relationships/image"/><Relationship Id="rId18" Target="../media/image456.png" Type="http://schemas.openxmlformats.org/officeDocument/2006/relationships/image"/><Relationship Id="rId19" Target="../media/image457.png" Type="http://schemas.openxmlformats.org/officeDocument/2006/relationships/image"/><Relationship Id="rId20" Target="../media/image458.png" Type="http://schemas.openxmlformats.org/officeDocument/2006/relationships/image"/><Relationship Id="rId21" Target="../media/image459.png" Type="http://schemas.openxmlformats.org/officeDocument/2006/relationships/image"/><Relationship Id="rId22" Target="../media/image460.png" Type="http://schemas.openxmlformats.org/officeDocument/2006/relationships/image"/><Relationship Id="rId23" Target="../media/image461.png" Type="http://schemas.openxmlformats.org/officeDocument/2006/relationships/image"/><Relationship Id="rId24" Target="../media/image462.png" Type="http://schemas.openxmlformats.org/officeDocument/2006/relationships/image"/><Relationship Id="rId25" Target="../media/image463.png" Type="http://schemas.openxmlformats.org/officeDocument/2006/relationships/image"/><Relationship Id="rId26" Target="../media/image464.png" Type="http://schemas.openxmlformats.org/officeDocument/2006/relationships/image"/><Relationship Id="rId27" Target="../media/image465.png" Type="http://schemas.openxmlformats.org/officeDocument/2006/relationships/image"/><Relationship Id="rId28" Target="../media/image466.png" Type="http://schemas.openxmlformats.org/officeDocument/2006/relationships/image"/><Relationship Id="rId29" Target="../media/image46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777716b-e36e-4e9c-a239-6b9ed99dc12c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6fad670-9d74-4138-8a14-709f5e6ac65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b5f9176-abd0-4c0d-8e25-63a79b358f9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a9dc36-09dc-4f1a-b026-5de71738def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edicated-vs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47d308a-bbdb-4d94-96f9-d8006529d64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b45fd07-d6cf-4596-b95e-2d3257267fd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cbc2ff1-ee54-44ca-bbff-c5dee9913cd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dd59b11-c3c5-5aad-f6b2-2a0c2a3e6c4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8c27d5-6f91-4615-baa1-9efb76e7814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0e0f30-a061-11e8-9dfc-536f3b15860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ating-i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d5fe2ce-9d99-ea08-4ad0-b27724d3b86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un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d788e08-1b4a-4504-920a-d2842b72f3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e32cac-4055-4166-92e8-b65baace7bc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42f47a0-f793-4b45-ad11-782cc565df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4c0c895-6016-404e-94ef-6c0b8848c76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f6e0937-6110-42eb-8988-3a1999854d2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64e6bd-9b6c-44dd-8402-d3818d9664c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db0a19f-b20e-4a52-8cc7-2821a28c26b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3AADC2-2C1A-4078-82F0-A33B1FD86EB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600b720-d7b5-11e8-a93a-e5bf9dc224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e754a80-62eb-11e8-8081-896abbd4f1e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16516d-4559-48ee-9d61-e4a51710104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589492e-6ac0-4a11-9c28-a157851c8f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8de598c-0036-4867-a1e3-69c56bd0082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f9be306-ada9-4be4-8220-b666668d9ca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4a429f4-a2f2-40e3-b155-29242c8f51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B04BA5-25BB-4E52-AAE5-9C7BEF86543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5bb6e58-e8b0-4742-9be8-235f2b7880f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otf-service-i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5874a60-cb12-11e7-948e-37ac098eb1b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b960983-4483-488a-9851-6f7cccdb353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35145f0-2cac-4505-59e9-2e363d08d5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e41347f-b18e-4ca6-bf80-b5467c63f9a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3a5a53-eb60-4f3c-8fd1-17f88585b6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3ea9a2-0fec-4021-8b70-8da5373394e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ntainers-kubernete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1faf010-4107-4877-a571-fc9c8763c3d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88b5af6-3075-4b8c-a211-66ff2ef38fb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load-balanc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99223ac-93db-439d-9747-9b2fded8d07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13e1860-959c-11e8-871e-ad157af61ad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1c53b72-918f-4869-b834-2d99eb28422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8adf440-cb1b-11e8-90f6-8bdee1dfe8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imi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481bd8a-ee0c-421a-83f1-f2ce826b5c1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e061c90-85b0-11e8-9011-d322ff7e064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messages-for-rabbitmq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mcv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f8ae94c-7a2e-4a2d-8603-3ed12f89021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e17eb6f-6e2a-4b33-95ef-83bffe0833f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932737c-e24b-4836-9e37-d8cead92231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b6393bc-7d81-446b-9728-61b704f6ec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network-acl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b1ef1a9-d8be-4716-a482-4d56f5f8a6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702343d-a294-46e4-bfdd-6bdeb422a49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846d490-ef88-44a1-822e-9d7f4d40a90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3a3d18e-847e-4c27-807f-3b509613612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c44e05-4faa-43f2-a8a3-4795f31ddfa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43B3EB0-F56B-4753-92E4-093815814C1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public-vs-group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sh-d6aece47-d840-45b0-8ab9-ad15354deee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f8800-0ee2-43ca-864b-1e29ce4fd8f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35ead7e-cc70-4f10-8f2c-6e6c6821ce6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67ab6d8-48dd-485a-adf9-30d5107537a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reserved-virtual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d08ed75-b71d-4d1a-a4c4-f17ead5c195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caf631f-a273-4530-9a04-eed2bbaf391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14c9e07-7039-44a7-8eed-c508135829a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BM_SecureGatewa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1b0890-573c-11e8-9a9e-e3bf6f54390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d3775b0-ccb6-11e8-a3d8-09d2e3476a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f5fa0b9-fd41-4d55-8f4b-81a15458017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d1c54af-979b-47eb-b97a-4b6aa4aae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nsta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0c7e8b-6609-71eb-e136-0a0f0ef9c2a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726690-71e2-11e5-83c6-db0c70b22ce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08fcf8e-4f19-4bd2-b3be-150f7026ee2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2019-06-12T16:00:01.364Z</dcterms:created>
  <dcterms:modified xsi:type="dcterms:W3CDTF">2019-06-12T16:00:01.364Z</dcterms:modified>
</cp:coreProperties>
</file>