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May 24 2019 07:51:01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 Science Experie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pesourceTool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Mobile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DatSc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Convers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ceRegist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rid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3" name="Object 12" descr="icons/refarch/VPC/block_stor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5" name="Object 14" descr="icons/refarch/VPC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C/direct_link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9" name="Object 18" descr="icons/refarch/VPC/datacent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C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ke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7" name="Object 36" descr="icons/refarch/VPC/internet_servic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ublic_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9" name="Object 48" descr="icons/refarch/VPC/private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rout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5" name="Object 54" descr="icons/refarch/VPC/public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7" name="Object 56" descr="icons/refarch/VPC/rul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9" name="Object 58" descr="icons/refarch/VPC/region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61" name="Object 60" descr="icons/refarch/VPC/vpc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3" name="Object 62" descr="icons/refarch/VPC/vpn_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5" name="Object 64" descr="icons/refarch/VPC/vpn_connec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7" name="Object 66" descr="icons/refarch/VPC/vpn_polic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2019-05-24T07:51:29.928Z</dcterms:created>
  <dcterms:modified xsi:type="dcterms:W3CDTF">2019-05-24T07:51:29.928Z</dcterms:modified>
</cp:coreProperties>
</file>