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14 2018 07:48:39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media/image425.png" Type="http://schemas.openxmlformats.org/officeDocument/2006/relationships/image"/><Relationship Id="rId9" Target="../media/image426.png" Type="http://schemas.openxmlformats.org/officeDocument/2006/relationships/image"/><Relationship Id="rId10" Target="../media/image427.png" Type="http://schemas.openxmlformats.org/officeDocument/2006/relationships/image"/><Relationship Id="rId11" Target="../media/image428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Rest Serv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Generat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le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DataIntegr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pp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9" name="Object 18" descr="icons/refarch/Applications/Annotat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ndex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9" name="Object 28" descr="icons/refarch/Applications/Micro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1" name="Object 30" descr="icons/refarch/Applications/IOTAppl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Devop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figurat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Warehouse Mgm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5" name="Object 4" descr="icons/refarch/E-Commerce/Commerce Pay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ventFee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nterpriseMessaging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tegr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Management/API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Infrastructure/TransformationAndConnectiv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ITService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Content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BlockchainSecurityServi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IdentirtyAndAccess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SecurityService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PhysicalSecur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FileSyn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Users/de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Social/Network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2152430-a05b-11e8-824e-7db9808a1cf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louda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59f46c3-bed4-427d-8376-ce94101c3f0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2e56473-a99f-4634-89b6-8f7172b9a52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a9dc36-09dc-4f1a-b026-5de71738def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69e47d4-2fe3-4292-8697-f3a7e3d04d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ad5c038-a44d-4a3e-b8c2-133ca3e2655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4c0c895-6016-404e-94ef-6c0b8848c76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754a80-62eb-11e8-8081-896abbd4f1e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589492e-6ac0-4a11-9c28-a157851c8f6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8de598c-0036-4867-a1e3-69c56bd0082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d3a5a53-eb60-4f3c-8fd1-17f88585b6e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6888ac6-4bf7-4d54-9441-36fd5bcd4cf2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99223ac-93db-439d-9747-9b2fded8d07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5a3f21-48a5-4cae-9fda-7879a4215ef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81bd8a-ee0c-421a-83f1-f2ce826b5c1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33997b0-7463-4983-9202-78dc555b20c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061c90-85b0-11e8-9011-d322ff7e064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cv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adb8bd7-0dfa-4712-b02e-cd142432216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d0c9eb-df04-4255-98ac-cdaea7a41b6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06946b-99ba-493a-929e-0c97ead623d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6d91141-99e8-49bd-b6b6-b443e85bb0e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c44e05-4faa-43f2-a8a3-4795f31ddfa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278836c-9e56-4198-be3c-8b11e07c6aa2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-vs-grou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sh-d6aece47-d840-45b0-8ab9-ad15354deee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1f8800-0ee2-43ca-864b-1e29ce4fd8f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7640441-5a8b-4cc3-80b4-7a6e6dda23c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46da574-b8a5-4a06-89fb-107d2ae6cc0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reserved-virtual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d08ed75-b71d-4d1a-a4c4-f17ead5c195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caf631f-a273-4530-9a04-eed2bbaf39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rb-e7c6e157-46fc-4efd-b1cb-7283f03c689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BM_SecureGateway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1b0890-573c-11e8-9a9e-e3bf6f54390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dcdd97a-f4b5-4727-8d9b-2f1d25fd3dbb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55e638b-0e28-4ea7-bd29-d6bf82f39e7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1a321c-6289-420c-bce5-b2e9525c38a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7623978-519a-42e1-ba8f-67a10a883e3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0814030-c9dd-11e7-9a5e-19d80fed5e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a7bb168-8d56-4ad0-861d-7078042d6de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8ae3340-b0f3-470e-b0fc-db28f19be7d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acdbc42-8965-48f9-8a3c-1c728b6ed2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cd952-9671-47a7-908a-f59a076eb93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2c1d79-9176-4597-9cff-941a8d6cfd4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f956de-e7c2-4a02-8f3b-ae554fa55cf8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512e5f0-64fb-11e8-9c23-830c05b8b72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transient-virtual-grou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73e66f5-40eb-4b84-a596-e7981260a48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e6f57b6-08fa-4579-b792-96eb536868e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45ca653-38b8-4bbe-a532-f3511683d65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52414f6-7c44-4faa-8075-5b9219e9a05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77c8d09-81e9-48e2-b04c-6157bb2f234f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e0bdb3-7a00-44e9-bb4b-3d6209d5d3c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pn-servic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87073fb-ba5b-9407-d2ac-938308d890e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00c7e8b-6609-71eb-e136-0a0f0ef9c2a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oiceAgent0915201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9ba9d4c-b1c5-4cc3-a163-38b580121e0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aa8e2c-1121-4592-94ed-8b7414eb33b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726690-71e2-11e5-83c6-db0c70b22ce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231964-3f23-46f0-850e-07c7a02bb3a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b481b5a-1011-4073-899f-fe28f5a032f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79aafc2-1387-468d-a319-45ea576ce7f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2018-11-14T07:49:02.942Z</dcterms:created>
  <dcterms:modified xsi:type="dcterms:W3CDTF">2018-11-14T07:49:02.942Z</dcterms:modified>
</cp:coreProperties>
</file>