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20 2019 16:11:12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 WORKSPACE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2019-11-20T16:11:24.370Z</dcterms:created>
  <dcterms:modified xsi:type="dcterms:W3CDTF">2019-11-20T16:11:24.370Z</dcterms:modified>
</cp:coreProperties>
</file>