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01 2019 15:57:40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media/image462.png" Type="http://schemas.openxmlformats.org/officeDocument/2006/relationships/image"/><Relationship Id="rId31" Target="../media/image463.png" Type="http://schemas.openxmlformats.org/officeDocument/2006/relationships/image"/><Relationship Id="rId32" Target="../media/image464.png" Type="http://schemas.openxmlformats.org/officeDocument/2006/relationships/image"/><Relationship Id="rId33" Target="../media/image465.png" Type="http://schemas.openxmlformats.org/officeDocument/2006/relationships/image"/><Relationship Id="rId34" Target="../media/image466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reak Circui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covery Collec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cal Network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DeveloperPort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AppServ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TMSData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9" name="Object 8" descr="icons/refarch/Data/Mode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stributed Ord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Customer Ca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Diagnos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ServiceManagementTool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user interfa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7" name="Object 6" descr="icons/refarch/Users/sens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C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C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C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nsta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1" name="Object 30" descr="icons/refarch/VPC/internet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3" name="Object 32" descr="icons/refarch/VPC/imag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lb_listener_ic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9" name="Object 38" descr="icons/refarch/VPC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C/load_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3" name="Object 42" descr="icons/refarch/VPC/lb_pool_icon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1" name="Object 50" descr="icons/refarch/VPC/region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3" name="Object 52" descr="icons/refarch/VPC/publi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5" name="Object 54" descr="icons/refarch/VPC/public_subnet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rule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1" name="Object 60" descr="icons/refarch/VPC/vpc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3" name="Object 62" descr="icons/refarch/VPC/vpn_connecti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5" name="Object 64" descr="icons/refarch/VPC/vpn_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7" name="Object 66" descr="icons/refarch/VPC/vpn_polic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5b26324-9b39-c701-0cc5-b0d5d2fe853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5fe2ce-9d99-ea08-4ad0-b27724d3b86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4c0c895-6016-404e-94ef-6c0b8848c7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f6e0937-6110-42eb-8988-3a1999854d2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7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64e6bd-9b6c-44dd-8402-d3818d9664c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db0a19f-b20e-4a52-8cc7-2821a28c26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3AADC2-2C1A-4078-82F0-A33B1FD86E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600b720-d7b5-11e8-a93a-e5bf9dc224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754a80-62eb-11e8-8081-896abbd4f1e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16516d-4559-48ee-9d61-e4a51710104b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589492e-6ac0-4a11-9c28-a157851c8f6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598c-0036-4867-a1e3-69c56bd008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8A8E4-3920-11E5-ABE6-A2B0631DAC5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99223ac-93db-439d-9747-9b2fded8d07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5a3f21-48a5-4cae-9fda-7879a4215e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81bd8a-ee0c-421a-83f1-f2ce826b5c1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061c90-85b0-11e8-9011-d322ff7e064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essages-for-rabbitmq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cv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f8ae94c-7a2e-4a2d-8603-3ed12f89021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adb8bd7-0dfa-4712-b02e-cd142432216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fd0c9eb-df04-4255-98ac-cdaea7a41b6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e17eb6f-6e2a-4b33-95ef-83bffe0833f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32737c-e24b-4836-9e37-d8cead9223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4c7a4d-2a2d-433f-a38d-9ebff43de3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e0b569e-03d7-44e4-a68c-6f567689a26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d20106-cf62-4dcf-8dd9-d27ae0f36e5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2c407b-0a0d-4c57-8d8e-31bc7707d5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80fa4f0-62bc-48dc-8388-b4458f3f310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55f6faf-833f-4fcb-8ce9-f75c9954b2f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d91141-99e8-49bd-b6b6-b443e85bb0e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b1ef1a9-d8be-4716-a482-4d56f5f8a6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702343d-a294-46e4-bfdd-6bdeb422a49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846d490-ef88-44a1-822e-9d7f4d40a90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3a3d18e-847e-4c27-807f-3b509613612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c44e05-4faa-43f2-a8a3-4795f31ddfa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43B3EB0-F56B-4753-92E4-093815814C1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35ead7e-cc70-4f10-8f2c-6e6c6821ce6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7ab6d8-48dd-485a-adf9-30d5107537a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46da574-b8a5-4a06-89fb-107d2ae6cc0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4e5912-59dc-40b7-a482-25c6c6d38c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reserved-virtual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d08ed75-b71d-4d1a-a4c4-f17ead5c195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caf631f-a273-4530-9a04-eed2bbaf39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14c9e07-7039-44a7-8eed-c508135829a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08fcf8e-4f19-4bd2-b3be-150f7026ee2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2019-05-01T15:58:07.891Z</dcterms:created>
  <dcterms:modified xsi:type="dcterms:W3CDTF">2019-05-01T15:58:07.891Z</dcterms:modified>
</cp:coreProperties>
</file>