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Apr 17 2019 15:56:37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6.png" Type="http://schemas.openxmlformats.org/officeDocument/2006/relationships/image"/><Relationship Id="rId2" Target="../media/image237.png" Type="http://schemas.openxmlformats.org/officeDocument/2006/relationships/image"/><Relationship Id="rId3" Target="../media/image238.png" Type="http://schemas.openxmlformats.org/officeDocument/2006/relationships/image"/><Relationship Id="rId4" Target="../media/image239.png" Type="http://schemas.openxmlformats.org/officeDocument/2006/relationships/image"/><Relationship Id="rId5" Target="../media/image240.png" Type="http://schemas.openxmlformats.org/officeDocument/2006/relationships/image"/><Relationship Id="rId6" Target="../media/image241.png" Type="http://schemas.openxmlformats.org/officeDocument/2006/relationships/image"/><Relationship Id="rId7" Target="../media/image242.png" Type="http://schemas.openxmlformats.org/officeDocument/2006/relationships/image"/><Relationship Id="rId8" Target="../media/image243.png" Type="http://schemas.openxmlformats.org/officeDocument/2006/relationships/image"/><Relationship Id="rId9" Target="../media/image244.png" Type="http://schemas.openxmlformats.org/officeDocument/2006/relationships/image"/><Relationship Id="rId10" Target="../media/image245.png" Type="http://schemas.openxmlformats.org/officeDocument/2006/relationships/image"/><Relationship Id="rId11" Target="../media/image246.png" Type="http://schemas.openxmlformats.org/officeDocument/2006/relationships/image"/><Relationship Id="rId12" Target="../media/image247.png" Type="http://schemas.openxmlformats.org/officeDocument/2006/relationships/image"/><Relationship Id="rId13" Target="../media/image248.png" Type="http://schemas.openxmlformats.org/officeDocument/2006/relationships/image"/><Relationship Id="rId14" Target="../media/image249.png" Type="http://schemas.openxmlformats.org/officeDocument/2006/relationships/image"/><Relationship Id="rId15" Target="../media/image250.png" Type="http://schemas.openxmlformats.org/officeDocument/2006/relationships/image"/><Relationship Id="rId16" Target="../media/image251.png" Type="http://schemas.openxmlformats.org/officeDocument/2006/relationships/image"/><Relationship Id="rId17" Target="../media/image252.png" Type="http://schemas.openxmlformats.org/officeDocument/2006/relationships/image"/><Relationship Id="rId18" Target="../media/image253.png" Type="http://schemas.openxmlformats.org/officeDocument/2006/relationships/image"/><Relationship Id="rId19" Target="../media/image254.png" Type="http://schemas.openxmlformats.org/officeDocument/2006/relationships/image"/><Relationship Id="rId20" Target="../media/image255.png" Type="http://schemas.openxmlformats.org/officeDocument/2006/relationships/image"/><Relationship Id="rId21" Target="../media/image256.png" Type="http://schemas.openxmlformats.org/officeDocument/2006/relationships/image"/><Relationship Id="rId22" Target="../media/image257.png" Type="http://schemas.openxmlformats.org/officeDocument/2006/relationships/image"/><Relationship Id="rId23" Target="../media/image258.png" Type="http://schemas.openxmlformats.org/officeDocument/2006/relationships/image"/><Relationship Id="rId24" Target="../media/image259.png" Type="http://schemas.openxmlformats.org/officeDocument/2006/relationships/image"/><Relationship Id="rId25" Target="../media/image260.png" Type="http://schemas.openxmlformats.org/officeDocument/2006/relationships/image"/><Relationship Id="rId26" Target="../media/image261.png" Type="http://schemas.openxmlformats.org/officeDocument/2006/relationships/image"/><Relationship Id="rId27" Target="../media/image262.png" Type="http://schemas.openxmlformats.org/officeDocument/2006/relationships/image"/><Relationship Id="rId28" Target="../media/image263.png" Type="http://schemas.openxmlformats.org/officeDocument/2006/relationships/image"/><Relationship Id="rId29" Target="../media/image264.png" Type="http://schemas.openxmlformats.org/officeDocument/2006/relationships/image"/><Relationship Id="rId30" Target="../media/image265.png" Type="http://schemas.openxmlformats.org/officeDocument/2006/relationships/image"/><Relationship Id="rId31" Target="../media/image266.png" Type="http://schemas.openxmlformats.org/officeDocument/2006/relationships/image"/><Relationship Id="rId32" Target="../media/image267.png" Type="http://schemas.openxmlformats.org/officeDocument/2006/relationships/image"/><Relationship Id="rId33" Target="../media/image268.png" Type="http://schemas.openxmlformats.org/officeDocument/2006/relationships/image"/><Relationship Id="rId34" Target="../media/image269.png" Type="http://schemas.openxmlformats.org/officeDocument/2006/relationships/image"/><Relationship Id="rId35" Target="../media/image270.png" Type="http://schemas.openxmlformats.org/officeDocument/2006/relationships/image"/><Relationship Id="rId36" Target="../media/image27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2.png" Type="http://schemas.openxmlformats.org/officeDocument/2006/relationships/image"/><Relationship Id="rId2" Target="../media/image273.png" Type="http://schemas.openxmlformats.org/officeDocument/2006/relationships/image"/><Relationship Id="rId3" Target="../media/image274.png" Type="http://schemas.openxmlformats.org/officeDocument/2006/relationships/image"/><Relationship Id="rId4" Target="../media/image275.png" Type="http://schemas.openxmlformats.org/officeDocument/2006/relationships/image"/><Relationship Id="rId5" Target="../media/image276.png" Type="http://schemas.openxmlformats.org/officeDocument/2006/relationships/image"/><Relationship Id="rId6" Target="../media/image277.png" Type="http://schemas.openxmlformats.org/officeDocument/2006/relationships/image"/><Relationship Id="rId7" Target="../media/image278.png" Type="http://schemas.openxmlformats.org/officeDocument/2006/relationships/image"/><Relationship Id="rId8" Target="../media/image279.png" Type="http://schemas.openxmlformats.org/officeDocument/2006/relationships/image"/><Relationship Id="rId9" Target="../media/image280.png" Type="http://schemas.openxmlformats.org/officeDocument/2006/relationships/image"/><Relationship Id="rId10" Target="../media/image281.png" Type="http://schemas.openxmlformats.org/officeDocument/2006/relationships/image"/><Relationship Id="rId11" Target="../media/image282.png" Type="http://schemas.openxmlformats.org/officeDocument/2006/relationships/image"/><Relationship Id="rId12" Target="../media/image283.png" Type="http://schemas.openxmlformats.org/officeDocument/2006/relationships/image"/><Relationship Id="rId13" Target="../media/image284.png" Type="http://schemas.openxmlformats.org/officeDocument/2006/relationships/image"/><Relationship Id="rId14" Target="../media/image285.png" Type="http://schemas.openxmlformats.org/officeDocument/2006/relationships/image"/><Relationship Id="rId15" Target="../media/image286.png" Type="http://schemas.openxmlformats.org/officeDocument/2006/relationships/image"/><Relationship Id="rId16" Target="../media/image287.png" Type="http://schemas.openxmlformats.org/officeDocument/2006/relationships/image"/><Relationship Id="rId17" Target="../media/image288.png" Type="http://schemas.openxmlformats.org/officeDocument/2006/relationships/image"/><Relationship Id="rId18" Target="../media/image289.png" Type="http://schemas.openxmlformats.org/officeDocument/2006/relationships/image"/><Relationship Id="rId19" Target="../media/image290.png" Type="http://schemas.openxmlformats.org/officeDocument/2006/relationships/image"/><Relationship Id="rId20" Target="../media/image291.png" Type="http://schemas.openxmlformats.org/officeDocument/2006/relationships/image"/><Relationship Id="rId21" Target="../media/image292.png" Type="http://schemas.openxmlformats.org/officeDocument/2006/relationships/image"/><Relationship Id="rId22" Target="../media/image293.png" Type="http://schemas.openxmlformats.org/officeDocument/2006/relationships/image"/><Relationship Id="rId23" Target="../media/image294.png" Type="http://schemas.openxmlformats.org/officeDocument/2006/relationships/image"/><Relationship Id="rId24" Target="../media/image295.png" Type="http://schemas.openxmlformats.org/officeDocument/2006/relationships/image"/><Relationship Id="rId25" Target="../media/image296.png" Type="http://schemas.openxmlformats.org/officeDocument/2006/relationships/image"/><Relationship Id="rId26" Target="../media/image297.png" Type="http://schemas.openxmlformats.org/officeDocument/2006/relationships/image"/><Relationship Id="rId27" Target="../media/image298.png" Type="http://schemas.openxmlformats.org/officeDocument/2006/relationships/image"/><Relationship Id="rId28" Target="../media/image299.png" Type="http://schemas.openxmlformats.org/officeDocument/2006/relationships/image"/><Relationship Id="rId29" Target="../media/image300.png" Type="http://schemas.openxmlformats.org/officeDocument/2006/relationships/image"/><Relationship Id="rId30" Target="../media/image301.png" Type="http://schemas.openxmlformats.org/officeDocument/2006/relationships/image"/><Relationship Id="rId31" Target="../media/image302.png" Type="http://schemas.openxmlformats.org/officeDocument/2006/relationships/image"/><Relationship Id="rId32" Target="../media/image303.png" Type="http://schemas.openxmlformats.org/officeDocument/2006/relationships/image"/><Relationship Id="rId33" Target="../media/image304.png" Type="http://schemas.openxmlformats.org/officeDocument/2006/relationships/image"/><Relationship Id="rId34" Target="../media/image305.png" Type="http://schemas.openxmlformats.org/officeDocument/2006/relationships/image"/><Relationship Id="rId35" Target="../media/image306.png" Type="http://schemas.openxmlformats.org/officeDocument/2006/relationships/image"/><Relationship Id="rId36" Target="../media/image30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8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9.png" Type="http://schemas.openxmlformats.org/officeDocument/2006/relationships/image"/><Relationship Id="rId2" Target="../media/image310.png" Type="http://schemas.openxmlformats.org/officeDocument/2006/relationships/image"/><Relationship Id="rId3" Target="../media/image311.png" Type="http://schemas.openxmlformats.org/officeDocument/2006/relationships/image"/><Relationship Id="rId4" Target="../media/image312.png" Type="http://schemas.openxmlformats.org/officeDocument/2006/relationships/image"/><Relationship Id="rId5" Target="../media/image313.png" Type="http://schemas.openxmlformats.org/officeDocument/2006/relationships/image"/><Relationship Id="rId6" Target="../media/image314.png" Type="http://schemas.openxmlformats.org/officeDocument/2006/relationships/image"/><Relationship Id="rId7" Target="../media/image315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6.png" Type="http://schemas.openxmlformats.org/officeDocument/2006/relationships/image"/><Relationship Id="rId2" Target="../media/image317.png" Type="http://schemas.openxmlformats.org/officeDocument/2006/relationships/image"/><Relationship Id="rId3" Target="../media/image318.png" Type="http://schemas.openxmlformats.org/officeDocument/2006/relationships/image"/><Relationship Id="rId4" Target="../media/image319.png" Type="http://schemas.openxmlformats.org/officeDocument/2006/relationships/image"/><Relationship Id="rId5" Target="../media/image320.png" Type="http://schemas.openxmlformats.org/officeDocument/2006/relationships/image"/><Relationship Id="rId6" Target="../media/image321.png" Type="http://schemas.openxmlformats.org/officeDocument/2006/relationships/image"/><Relationship Id="rId7" Target="../media/image322.png" Type="http://schemas.openxmlformats.org/officeDocument/2006/relationships/image"/><Relationship Id="rId8" Target="../media/image323.png" Type="http://schemas.openxmlformats.org/officeDocument/2006/relationships/image"/><Relationship Id="rId9" Target="../media/image324.png" Type="http://schemas.openxmlformats.org/officeDocument/2006/relationships/image"/><Relationship Id="rId10" Target="../media/image325.png" Type="http://schemas.openxmlformats.org/officeDocument/2006/relationships/image"/><Relationship Id="rId11" Target="../media/image326.png" Type="http://schemas.openxmlformats.org/officeDocument/2006/relationships/image"/><Relationship Id="rId12" Target="../media/image327.png" Type="http://schemas.openxmlformats.org/officeDocument/2006/relationships/image"/><Relationship Id="rId13" Target="../media/image328.png" Type="http://schemas.openxmlformats.org/officeDocument/2006/relationships/image"/><Relationship Id="rId14" Target="../media/image329.png" Type="http://schemas.openxmlformats.org/officeDocument/2006/relationships/image"/><Relationship Id="rId15" Target="../media/image330.png" Type="http://schemas.openxmlformats.org/officeDocument/2006/relationships/image"/><Relationship Id="rId16" Target="../media/image331.png" Type="http://schemas.openxmlformats.org/officeDocument/2006/relationships/image"/><Relationship Id="rId17" Target="../media/image332.png" Type="http://schemas.openxmlformats.org/officeDocument/2006/relationships/image"/><Relationship Id="rId18" Target="../media/image333.png" Type="http://schemas.openxmlformats.org/officeDocument/2006/relationships/image"/><Relationship Id="rId19" Target="../media/image334.png" Type="http://schemas.openxmlformats.org/officeDocument/2006/relationships/image"/><Relationship Id="rId20" Target="../media/image335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6.png" Type="http://schemas.openxmlformats.org/officeDocument/2006/relationships/image"/><Relationship Id="rId2" Target="../media/image337.png" Type="http://schemas.openxmlformats.org/officeDocument/2006/relationships/image"/><Relationship Id="rId3" Target="../media/image338.png" Type="http://schemas.openxmlformats.org/officeDocument/2006/relationships/image"/><Relationship Id="rId4" Target="../media/image339.png" Type="http://schemas.openxmlformats.org/officeDocument/2006/relationships/image"/><Relationship Id="rId5" Target="../media/image340.png" Type="http://schemas.openxmlformats.org/officeDocument/2006/relationships/image"/><Relationship Id="rId6" Target="../media/image341.png" Type="http://schemas.openxmlformats.org/officeDocument/2006/relationships/image"/><Relationship Id="rId7" Target="../media/image342.png" Type="http://schemas.openxmlformats.org/officeDocument/2006/relationships/image"/><Relationship Id="rId8" Target="../media/image343.png" Type="http://schemas.openxmlformats.org/officeDocument/2006/relationships/image"/><Relationship Id="rId9" Target="../media/image344.png" Type="http://schemas.openxmlformats.org/officeDocument/2006/relationships/image"/><Relationship Id="rId10" Target="../media/image345.png" Type="http://schemas.openxmlformats.org/officeDocument/2006/relationships/image"/><Relationship Id="rId11" Target="../media/image346.png" Type="http://schemas.openxmlformats.org/officeDocument/2006/relationships/image"/><Relationship Id="rId12" Target="../media/image347.png" Type="http://schemas.openxmlformats.org/officeDocument/2006/relationships/image"/><Relationship Id="rId13" Target="../media/image348.png" Type="http://schemas.openxmlformats.org/officeDocument/2006/relationships/image"/><Relationship Id="rId14" Target="../media/image349.png" Type="http://schemas.openxmlformats.org/officeDocument/2006/relationships/image"/><Relationship Id="rId15" Target="../media/image350.png" Type="http://schemas.openxmlformats.org/officeDocument/2006/relationships/image"/><Relationship Id="rId16" Target="../media/image35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2.png" Type="http://schemas.openxmlformats.org/officeDocument/2006/relationships/image"/><Relationship Id="rId2" Target="../media/image353.png" Type="http://schemas.openxmlformats.org/officeDocument/2006/relationships/image"/><Relationship Id="rId3" Target="../media/image354.png" Type="http://schemas.openxmlformats.org/officeDocument/2006/relationships/image"/><Relationship Id="rId4" Target="../media/image355.png" Type="http://schemas.openxmlformats.org/officeDocument/2006/relationships/image"/><Relationship Id="rId5" Target="../media/image356.png" Type="http://schemas.openxmlformats.org/officeDocument/2006/relationships/image"/><Relationship Id="rId6" Target="../media/image357.png" Type="http://schemas.openxmlformats.org/officeDocument/2006/relationships/image"/><Relationship Id="rId7" Target="../media/image358.png" Type="http://schemas.openxmlformats.org/officeDocument/2006/relationships/image"/><Relationship Id="rId8" Target="../media/image359.png" Type="http://schemas.openxmlformats.org/officeDocument/2006/relationships/image"/><Relationship Id="rId9" Target="../media/image360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1.png" Type="http://schemas.openxmlformats.org/officeDocument/2006/relationships/image"/><Relationship Id="rId2" Target="../media/image362.png" Type="http://schemas.openxmlformats.org/officeDocument/2006/relationships/image"/><Relationship Id="rId3" Target="../media/image363.png" Type="http://schemas.openxmlformats.org/officeDocument/2006/relationships/image"/><Relationship Id="rId4" Target="../media/image364.png" Type="http://schemas.openxmlformats.org/officeDocument/2006/relationships/image"/><Relationship Id="rId5" Target="../media/image365.png" Type="http://schemas.openxmlformats.org/officeDocument/2006/relationships/image"/><Relationship Id="rId6" Target="../media/image366.png" Type="http://schemas.openxmlformats.org/officeDocument/2006/relationships/image"/><Relationship Id="rId7" Target="../media/image367.png" Type="http://schemas.openxmlformats.org/officeDocument/2006/relationships/image"/><Relationship Id="rId8" Target="../media/image368.png" Type="http://schemas.openxmlformats.org/officeDocument/2006/relationships/image"/><Relationship Id="rId9" Target="../media/image369.png" Type="http://schemas.openxmlformats.org/officeDocument/2006/relationships/image"/><Relationship Id="rId10" Target="../media/image370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1.png" Type="http://schemas.openxmlformats.org/officeDocument/2006/relationships/image"/><Relationship Id="rId2" Target="../media/image372.png" Type="http://schemas.openxmlformats.org/officeDocument/2006/relationships/image"/><Relationship Id="rId3" Target="../media/image373.png" Type="http://schemas.openxmlformats.org/officeDocument/2006/relationships/image"/><Relationship Id="rId4" Target="../media/image374.png" Type="http://schemas.openxmlformats.org/officeDocument/2006/relationships/image"/><Relationship Id="rId5" Target="../media/image375.png" Type="http://schemas.openxmlformats.org/officeDocument/2006/relationships/image"/><Relationship Id="rId6" Target="../media/image376.png" Type="http://schemas.openxmlformats.org/officeDocument/2006/relationships/image"/><Relationship Id="rId7" Target="../media/image377.png" Type="http://schemas.openxmlformats.org/officeDocument/2006/relationships/image"/><Relationship Id="rId8" Target="../media/image378.png" Type="http://schemas.openxmlformats.org/officeDocument/2006/relationships/image"/><Relationship Id="rId9" Target="../media/image379.png" Type="http://schemas.openxmlformats.org/officeDocument/2006/relationships/image"/><Relationship Id="rId10" Target="../media/image380.png" Type="http://schemas.openxmlformats.org/officeDocument/2006/relationships/image"/><Relationship Id="rId11" Target="../media/image381.png" Type="http://schemas.openxmlformats.org/officeDocument/2006/relationships/image"/><Relationship Id="rId12" Target="../media/image382.png" Type="http://schemas.openxmlformats.org/officeDocument/2006/relationships/image"/><Relationship Id="rId13" Target="../media/image383.png" Type="http://schemas.openxmlformats.org/officeDocument/2006/relationships/image"/><Relationship Id="rId14" Target="../media/image384.png" Type="http://schemas.openxmlformats.org/officeDocument/2006/relationships/image"/><Relationship Id="rId15" Target="../media/image385.png" Type="http://schemas.openxmlformats.org/officeDocument/2006/relationships/image"/><Relationship Id="rId16" Target="../media/image386.png" Type="http://schemas.openxmlformats.org/officeDocument/2006/relationships/image"/><Relationship Id="rId17" Target="../media/image387.png" Type="http://schemas.openxmlformats.org/officeDocument/2006/relationships/image"/><Relationship Id="rId18" Target="../media/image388.png" Type="http://schemas.openxmlformats.org/officeDocument/2006/relationships/image"/><Relationship Id="rId19" Target="../media/image389.png" Type="http://schemas.openxmlformats.org/officeDocument/2006/relationships/image"/><Relationship Id="rId20" Target="../media/image390.png" Type="http://schemas.openxmlformats.org/officeDocument/2006/relationships/image"/><Relationship Id="rId21" Target="../media/image391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2.png" Type="http://schemas.openxmlformats.org/officeDocument/2006/relationships/image"/><Relationship Id="rId2" Target="../media/image393.png" Type="http://schemas.openxmlformats.org/officeDocument/2006/relationships/image"/><Relationship Id="rId3" Target="../media/image394.png" Type="http://schemas.openxmlformats.org/officeDocument/2006/relationships/image"/><Relationship Id="rId4" Target="../media/image395.png" Type="http://schemas.openxmlformats.org/officeDocument/2006/relationships/image"/><Relationship Id="rId5" Target="../media/image396.png" Type="http://schemas.openxmlformats.org/officeDocument/2006/relationships/image"/><Relationship Id="rId6" Target="../media/image397.png" Type="http://schemas.openxmlformats.org/officeDocument/2006/relationships/image"/><Relationship Id="rId7" Target="../media/image398.png" Type="http://schemas.openxmlformats.org/officeDocument/2006/relationships/image"/><Relationship Id="rId8" Target="../media/image399.png" Type="http://schemas.openxmlformats.org/officeDocument/2006/relationships/image"/><Relationship Id="rId9" Target="../media/image400.png" Type="http://schemas.openxmlformats.org/officeDocument/2006/relationships/image"/><Relationship Id="rId10" Target="../media/image401.png" Type="http://schemas.openxmlformats.org/officeDocument/2006/relationships/image"/><Relationship Id="rId11" Target="../media/image402.png" Type="http://schemas.openxmlformats.org/officeDocument/2006/relationships/image"/><Relationship Id="rId12" Target="../media/image403.png" Type="http://schemas.openxmlformats.org/officeDocument/2006/relationships/image"/><Relationship Id="rId13" Target="../media/image404.png" Type="http://schemas.openxmlformats.org/officeDocument/2006/relationships/image"/><Relationship Id="rId14" Target="../media/image405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6.png" Type="http://schemas.openxmlformats.org/officeDocument/2006/relationships/image"/><Relationship Id="rId2" Target="../media/image407.png" Type="http://schemas.openxmlformats.org/officeDocument/2006/relationships/image"/><Relationship Id="rId3" Target="../media/image408.png" Type="http://schemas.openxmlformats.org/officeDocument/2006/relationships/image"/><Relationship Id="rId4" Target="../media/image409.png" Type="http://schemas.openxmlformats.org/officeDocument/2006/relationships/image"/><Relationship Id="rId5" Target="../media/image410.png" Type="http://schemas.openxmlformats.org/officeDocument/2006/relationships/image"/><Relationship Id="rId6" Target="../media/image411.png" Type="http://schemas.openxmlformats.org/officeDocument/2006/relationships/image"/><Relationship Id="rId7" Target="../media/image412.png" Type="http://schemas.openxmlformats.org/officeDocument/2006/relationships/image"/><Relationship Id="rId8" Target="../media/image413.png" Type="http://schemas.openxmlformats.org/officeDocument/2006/relationships/image"/><Relationship Id="rId9" Target="../media/image414.png" Type="http://schemas.openxmlformats.org/officeDocument/2006/relationships/image"/><Relationship Id="rId10" Target="../media/image415.png" Type="http://schemas.openxmlformats.org/officeDocument/2006/relationships/image"/><Relationship Id="rId11" Target="../media/image416.png" Type="http://schemas.openxmlformats.org/officeDocument/2006/relationships/image"/><Relationship Id="rId12" Target="../media/image417.png" Type="http://schemas.openxmlformats.org/officeDocument/2006/relationships/image"/><Relationship Id="rId13" Target="../media/image418.png" Type="http://schemas.openxmlformats.org/officeDocument/2006/relationships/image"/><Relationship Id="rId14" Target="../media/image419.png" Type="http://schemas.openxmlformats.org/officeDocument/2006/relationships/image"/><Relationship Id="rId15" Target="../media/image420.png" Type="http://schemas.openxmlformats.org/officeDocument/2006/relationships/image"/><Relationship Id="rId16" Target="../media/image42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2.png" Type="http://schemas.openxmlformats.org/officeDocument/2006/relationships/image"/><Relationship Id="rId2" Target="../media/image423.png" Type="http://schemas.openxmlformats.org/officeDocument/2006/relationships/image"/><Relationship Id="rId3" Target="../media/image424.png" Type="http://schemas.openxmlformats.org/officeDocument/2006/relationships/image"/><Relationship Id="rId4" Target="../media/image425.png" Type="http://schemas.openxmlformats.org/officeDocument/2006/relationships/image"/><Relationship Id="rId5" Target="../media/image426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7.png" Type="http://schemas.openxmlformats.org/officeDocument/2006/relationships/image"/><Relationship Id="rId2" Target="../media/image428.png" Type="http://schemas.openxmlformats.org/officeDocument/2006/relationships/image"/><Relationship Id="rId3" Target="../media/image429.png" Type="http://schemas.openxmlformats.org/officeDocument/2006/relationships/image"/><Relationship Id="rId4" Target="../media/image430.png" Type="http://schemas.openxmlformats.org/officeDocument/2006/relationships/image"/><Relationship Id="rId5" Target="../media/image431.png" Type="http://schemas.openxmlformats.org/officeDocument/2006/relationships/image"/><Relationship Id="rId6" Target="../media/image432.png" Type="http://schemas.openxmlformats.org/officeDocument/2006/relationships/image"/><Relationship Id="rId7" Target="../media/image43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4.png" Type="http://schemas.openxmlformats.org/officeDocument/2006/relationships/image"/><Relationship Id="rId2" Target="../media/image435.png" Type="http://schemas.openxmlformats.org/officeDocument/2006/relationships/image"/><Relationship Id="rId3" Target="../media/image436.png" Type="http://schemas.openxmlformats.org/officeDocument/2006/relationships/image"/><Relationship Id="rId4" Target="../media/image437.png" Type="http://schemas.openxmlformats.org/officeDocument/2006/relationships/image"/><Relationship Id="rId5" Target="../media/image438.png" Type="http://schemas.openxmlformats.org/officeDocument/2006/relationships/image"/><Relationship Id="rId6" Target="../media/image439.png" Type="http://schemas.openxmlformats.org/officeDocument/2006/relationships/image"/><Relationship Id="rId7" Target="../media/image440.png" Type="http://schemas.openxmlformats.org/officeDocument/2006/relationships/image"/><Relationship Id="rId8" Target="../media/image441.png" Type="http://schemas.openxmlformats.org/officeDocument/2006/relationships/image"/><Relationship Id="rId9" Target="../media/image442.png" Type="http://schemas.openxmlformats.org/officeDocument/2006/relationships/image"/><Relationship Id="rId10" Target="../media/image443.png" Type="http://schemas.openxmlformats.org/officeDocument/2006/relationships/image"/><Relationship Id="rId11" Target="../media/image444.png" Type="http://schemas.openxmlformats.org/officeDocument/2006/relationships/image"/><Relationship Id="rId12" Target="../media/image445.png" Type="http://schemas.openxmlformats.org/officeDocument/2006/relationships/image"/><Relationship Id="rId13" Target="../media/image446.png" Type="http://schemas.openxmlformats.org/officeDocument/2006/relationships/image"/><Relationship Id="rId14" Target="../media/image447.png" Type="http://schemas.openxmlformats.org/officeDocument/2006/relationships/image"/><Relationship Id="rId15" Target="../media/image448.png" Type="http://schemas.openxmlformats.org/officeDocument/2006/relationships/image"/><Relationship Id="rId16" Target="../media/image449.png" Type="http://schemas.openxmlformats.org/officeDocument/2006/relationships/image"/><Relationship Id="rId17" Target="../media/image450.png" Type="http://schemas.openxmlformats.org/officeDocument/2006/relationships/image"/><Relationship Id="rId18" Target="../media/image451.png" Type="http://schemas.openxmlformats.org/officeDocument/2006/relationships/image"/><Relationship Id="rId19" Target="../media/image452.png" Type="http://schemas.openxmlformats.org/officeDocument/2006/relationships/image"/><Relationship Id="rId20" Target="../media/image453.png" Type="http://schemas.openxmlformats.org/officeDocument/2006/relationships/image"/><Relationship Id="rId21" Target="../media/image454.png" Type="http://schemas.openxmlformats.org/officeDocument/2006/relationships/image"/><Relationship Id="rId22" Target="../media/image455.png" Type="http://schemas.openxmlformats.org/officeDocument/2006/relationships/image"/><Relationship Id="rId23" Target="../media/image456.png" Type="http://schemas.openxmlformats.org/officeDocument/2006/relationships/image"/><Relationship Id="rId24" Target="../media/image457.png" Type="http://schemas.openxmlformats.org/officeDocument/2006/relationships/image"/><Relationship Id="rId25" Target="../media/image458.png" Type="http://schemas.openxmlformats.org/officeDocument/2006/relationships/image"/><Relationship Id="rId26" Target="../media/image459.png" Type="http://schemas.openxmlformats.org/officeDocument/2006/relationships/image"/><Relationship Id="rId27" Target="../media/image460.png" Type="http://schemas.openxmlformats.org/officeDocument/2006/relationships/image"/><Relationship Id="rId28" Target="../media/image461.png" Type="http://schemas.openxmlformats.org/officeDocument/2006/relationships/image"/><Relationship Id="rId29" Target="../media/image462.png" Type="http://schemas.openxmlformats.org/officeDocument/2006/relationships/image"/><Relationship Id="rId30" Target="../media/image463.png" Type="http://schemas.openxmlformats.org/officeDocument/2006/relationships/image"/><Relationship Id="rId31" Target="../media/image464.png" Type="http://schemas.openxmlformats.org/officeDocument/2006/relationships/image"/><Relationship Id="rId32" Target="../media/image465.png" Type="http://schemas.openxmlformats.org/officeDocument/2006/relationships/image"/><Relationship Id="rId33" Target="../media/image466.png" Type="http://schemas.openxmlformats.org/officeDocument/2006/relationships/image"/><Relationship Id="rId34" Target="../media/image467.png" Type="http://schemas.openxmlformats.org/officeDocument/2006/relationships/image"/><Relationship Id="rId35" Target="../slideLayouts/slideLayout1.xml" Type="http://schemas.openxmlformats.org/officeDocument/2006/relationships/slideLayout"/><Relationship Id="rId36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slideLayouts/slideLayout1.xml" Type="http://schemas.openxmlformats.org/officeDocument/2006/relationships/slideLayout"/><Relationship Id="rId21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ccount Managemen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PP UI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ess Controll Lis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ackend Serve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Auto Scaling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reak Circuit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ank Service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o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nverbel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mposer Rest Server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figur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mai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Distribution Cente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Hyperledger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Generat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D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nstall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BM Z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vestment Portfolio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nventory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oad Balancin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ist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edi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arket Dat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tore Sale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ervic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icons/namedsvg/Stor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icons/namedsvg/Virtual Reality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icons/namedsvg/View Log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icons/namedsvg/zO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  <p:pic>
        <p:nvPicPr>
          <p:cNvPr id="15" name="Object 14" descr="icons/refarch/Analytics/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17" name="Object 16" descr="icons/refarch/Analytics/DataIntegra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19" name="Object 18" descr="icons/refarch/Analytics/DataRepositori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nalytics/Decision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5" name="Object 4" descr="icons/refarch/Analytics/DeviceAnalytic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7" name="Object 6" descr="icons/refarch/Analytics/StreamingComputi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  <p:pic>
        <p:nvPicPr>
          <p:cNvPr id="9" name="Object 8" descr="icons/refarch/Analytics/MachineLearn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1" name="Object 10" descr="icons/refarch/Applications/APIDeveloper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13" name="Object 12" descr="icons/refarch/Applications/APIPolyglotRuntimes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15" name="Object 14" descr="icons/refarch/Applications/ActionableInsigh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17" name="Object 16" descr="icons/refarch/Applications/Annotat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9" name="Object 18" descr="icons/refarch/Applications/AppServ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21" name="Object 20" descr="icons/refarch/Applications/IOTApplic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3" name="Object 22" descr="icons/refarch/Applications/ApplicationLogi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25" name="Object 24" descr="icons/refarch/Applications/AutomationTool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27" name="Object 26" descr="icons/refarch/Applications/Index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9" name="Object 28" descr="icons/refarch/Applications/EnterpriseApplication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31" name="Object 30" descr="icons/refarch/Applications/Microservic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33" name="Object 32" descr="icons/refarch/Applications/Ontology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35" name="Object 34" descr="icons/refarch/Applications/MobileAp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37" name="Object 36" descr="icons/refarch/Applications/OpesourceTools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9" name="Object 38" descr="icons/refarch/Applications/RuntimeServices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41" name="Object 40" descr="icons/refarch/Applications/SaaSApplication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Applications/VisualRecogniti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5" name="Object 4" descr="icons/refarch/Applications/SpeechToTex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7" name="Object 6" descr="icons/refarch/Applications/ServiceBrok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9" name="Object 8" descr="icons/refarch/Applications/Visualization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  <p:pic>
        <p:nvPicPr>
          <p:cNvPr id="11" name="Object 10" descr="icons/refarch/Data/Cach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13" name="Object 12" descr="icons/refarch/Data/Cont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15" name="Object 14" descr="icons/refarch/Data/Conversation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17" name="Object 16" descr="icons/refarch/Data/DatScie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9" name="Object 18" descr="icons/refarch/Data/DataLak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21" name="Object 20" descr="icons/refarch/Data/DataService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3" name="Object 22" descr="icons/refarch/Data/DataMar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25" name="Object 24" descr="icons/refarch/Data/DataSource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27" name="Object 26" descr="icons/refarch/Data/DeviceRegist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9" name="Object 28" descr="icons/refarch/Data/DevideIdentityServic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31" name="Object 30" descr="icons/refarch/Data/FileRepository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33" name="Object 32" descr="icons/refarch/Data/EnterpriseUserDirectory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ata/EnterpriseDat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5" name="Object 4" descr="icons/refarch/Data/GroundTruth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7" name="Object 6" descr="icons/refarch/Data/Model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9" name="Object 8" descr="icons/refarch/Data/TMSDataInterfa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  <p:pic>
        <p:nvPicPr>
          <p:cNvPr id="11" name="Object 10" descr="icons/refarch/DevOps/Artifact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13" name="Object 12" descr="icons/refarch/DevOps/BuildAndTes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15" name="Object 14" descr="icons/refarch/DevOps/CodeEdito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17" name="Object 16" descr="icons/refarch/DevOps/ConfigurationManageme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9" name="Object 18" descr="icons/refarch/DevOps/ContinuousDeplo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DevOps/CollaborativeDevelop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5" name="Object 4" descr="icons/refarch/DevOps/ContinuousTest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7" name="Object 6" descr="icons/refarch/DevOps/Devop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9" name="Object 8" descr="icons/refarch/DevOps/Release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  <p:pic>
        <p:nvPicPr>
          <p:cNvPr id="11" name="Object 10" descr="icons/refarch/E-Commerce/Commerce Business Proces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13" name="Object 12" descr="icons/refarch/E-Commerce/Commerce Digital Experien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15" name="Object 14" descr="icons/refarch/E-Commerce/Commerce Customer Car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17" name="Object 16" descr="icons/refarch/E-Commerce/Commerce Distributed Orde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9" name="Object 18" descr="icons/refarch/E-Commerce/Commerce Merchandisin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21" name="Object 20" descr="icons/refarch/E-Commerce/Commerce Marketing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E-Commerce/Commerce Pay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5" name="Object 4" descr="icons/refarch/E-Commerce/Commerce Supply Chain Mgm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7" name="Object 6" descr="icons/refarch/E-Commerce/Commerce Warehouse Mgm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9" name="Object 8" descr="icons/refarch/E-Commerce/Commerce e-Commerce App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  <p:pic>
        <p:nvPicPr>
          <p:cNvPr id="11" name="Object 10" descr="icons/refarch/Infrastructure/ContainerCatalo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13" name="Object 12" descr="icons/refarch/Infrastructure/Diagnostics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5" name="Object 14" descr="icons/refarch/Infrastructure/CloudMessag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17" name="Object 16" descr="icons/refarch/Infrastructure/Channel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19" name="Object 18" descr="icons/refarch/Infrastructure/EnterpriseMessagin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21" name="Object 20" descr="icons/refarch/Infrastructure/EdgeService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23" name="Object 22" descr="icons/refarch/Infrastructure/EventFe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25" name="Object 24" descr="icons/refarch/Infrastructure/InfrastructureService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7" name="Object 26" descr="icons/refarch/Infrastructure/ExistingEnterpriseSystem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29" name="Object 28" descr="icons/refarch/Infrastructure/Integration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31" name="Object 30" descr="icons/refarch/Infrastructure/InterserviceCommunicati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33" name="Object 32" descr="icons/refarch/Infrastructure/LoadBalancingAndRoutin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35" name="Object 34" descr="icons/refarch/Infrastructure/MobileBacken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37" name="Object 36" descr="icons/refarch/Infrastructure/MobileProviderNetwork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9" name="Object 38" descr="icons/refarch/Infrastructure/MonitoringAndLoggin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41" name="Object 40" descr="icons/refarch/Infrastructure/Peer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43" name="Object 42" descr="icons/refarch/Infrastructure/Process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Infrastructure/ServiceDiscoveryAndConfigurati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5" name="Object 4" descr="icons/refarch/Infrastructure/Runtim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7" name="Object 6" descr="icons/refarch/Infrastructure/TransformationAndConnectivity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  <p:pic>
        <p:nvPicPr>
          <p:cNvPr id="9" name="Object 8" descr="icons/refarch/Infrastructure/Service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11" name="Object 10" descr="icons/refarch/Management/API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13" name="Object 12" descr="icons/refarch/Management/AlertNotifica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15" name="Object 14" descr="icons/refarch/Management/Cluster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17" name="Object 16" descr="icons/refarch/Management/ContentManageme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9" name="Object 18" descr="icons/refarch/Management/Data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1" name="Object 20" descr="icons/refarch/Management/DeviceManagement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23" name="Object 22" descr="icons/refarch/Management/InformationGovern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25" name="Object 24" descr="icons/refarch/Management/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7" name="Object 26" descr="icons/refarch/Management/ITServiceManagement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29" name="Object 28" descr="icons/refarch/Management/MonitoringAndMetric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Management/ProviderCloudPortalServic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5" name="Object 4" descr="icons/refarch/Management/ProcessManagem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7" name="Object 6" descr="icons/refarch/Management/PushNotification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9" name="Object 8" descr="icons/refarch/Management/ServiceManagementTool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  <p:pic>
        <p:nvPicPr>
          <p:cNvPr id="11" name="Object 10" descr="icons/refarch/Security/APISecurity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13" name="Object 12" descr="icons/refarch/Security/Application Security-19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15" name="Object 14" descr="icons/refarch/Security/BlockchainSecurity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17" name="Object 16" descr="icons/refarch/Security/DevOps Security-2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9" name="Object 18" descr="icons/refarch/Security/DataSecurit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21" name="Object 20" descr="icons/refarch/Security/Gateway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23" name="Object 22" descr="icons/refarch/Security/Firewall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25" name="Object 24" descr="icons/refarch/Security/IdentityProvider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7" name="Object 26" descr="icons/refarch/Security/GovernanceRiskAndComplia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29" name="Object 28" descr="icons/refarch/Security/IdentirtyAndAccessManagement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31" name="Object 30" descr="icons/refarch/Security/PhysicalSecurity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33" name="Object 32" descr="icons/refarch/Security/InfrastructureSecurity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ecurity/SecurityServic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5" name="Object 4" descr="icons/refarch/Security/TrustedComput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7" name="Object 6" descr="icons/refarch/Security/SecurityMonitoringAndIntellig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9" name="Object 8" descr="icons/refarch/Social/Communitie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11" name="Object 10" descr="icons/refarch/Social/FileSyn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Social/LiveCollaborati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5" name="Object 4" descr="icons/refarch/Security/VP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  <p:pic>
        <p:nvPicPr>
          <p:cNvPr id="7" name="Object 6" descr="icons/refarch/Social/Messagi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9" name="Object 8" descr="icons/refarch/Users/devi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  <p:pic>
        <p:nvPicPr>
          <p:cNvPr id="13" name="Object 12" descr="icons/refarch/Users/browse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15" name="Object 14" descr="icons/refarch/Users/physical entit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Users/senso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5" name="Object 4" descr="icons/refarch/Users/integrated digital experienc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7" name="Object 6" descr="icons/refarch/Users/user interfa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9" name="Object 8" descr="icons/refarch/VPC/classic_ta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11" name="Object 10" descr="icons/refarch/Users/us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pic>
        <p:nvPicPr>
          <p:cNvPr id="13" name="Object 12" descr="icons/refarch/VPC/block_storag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15" name="Object 14" descr="icons/refarch/VPC/bridg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17" name="Object 16" descr="icons/refarch/VPC/enterpris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9" name="Object 18" descr="icons/refarch/VPC/datacent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21" name="Object 20" descr="icons/refarch/VPC/direct_link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23" name="Object 22" descr="icons/refarch/VPC/enterprise_tag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25" name="Object 24" descr="icons/refarch/VPC/floating_i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27" name="Object 26" descr="icons/refarch/VPC/ibm_cloud_tag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9" name="Object 28" descr="icons/refarch/VPC/instanc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31" name="Object 30" descr="icons/refarch/VPC/imag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33" name="Object 32" descr="icons/refarch/VPC/internet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35" name="Object 34" descr="icons/refarch/VPC/internet_service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37" name="Object 36" descr="icons/refarch/VPC/lb_pool_icon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9" name="Object 38" descr="icons/refarch/VPC/ke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41" name="Object 40" descr="icons/refarch/VPC/lb_listener_ic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43" name="Object 42" descr="icons/refarch/VPC/load_balancer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45" name="Object 44" descr="icons/refarch/VPC/private_subnet_ta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PRIVATE SUBNET TAG</a:t>
            </a:r>
            <a:endParaRPr lang="en-US" dirty="0"/>
          </a:p>
        </p:txBody>
      </p:sp>
      <p:pic>
        <p:nvPicPr>
          <p:cNvPr id="47" name="Object 46" descr="icons/refarch/VPC/object_storag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49" name="Object 48" descr="icons/refarch/VPC/public_gateway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51" name="Object 50" descr="icons/refarch/VPC/region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53" name="Object 52" descr="icons/refarch/VPC/public_subnet_ta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SUBNET TAG</a:t>
            </a:r>
            <a:endParaRPr lang="en-US" dirty="0"/>
          </a:p>
        </p:txBody>
      </p:sp>
      <p:pic>
        <p:nvPicPr>
          <p:cNvPr id="55" name="Object 54" descr="icons/refarch/VPC/rout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57" name="Object 56" descr="icons/refarch/VPC/public_tag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59" name="Object 58" descr="icons/refarch/VPC/rules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61" name="Object 60" descr="icons/refarch/VPC/vpn_connection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03120" y="3566160"/>
            <a:ext cx="457200" cy="45720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63" name="Object 62" descr="icons/refarch/VPC/vpc_tag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017520" y="3566160"/>
            <a:ext cx="457200" cy="45720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65" name="Object 64" descr="icons/refarch/VPC/zone_tag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931920" y="3566160"/>
            <a:ext cx="457200" cy="457200"/>
          </a:xfrm>
          <a:prstGeom prst="rect">
            <a:avLst/>
          </a:prstGeom>
        </p:spPr>
      </p:pic>
      <p:sp>
        <p:nvSpPr>
          <p:cNvPr id="66" name="Object 65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  <p:pic>
        <p:nvPicPr>
          <p:cNvPr id="67" name="Object 66" descr="icons/refarch/VPC/vpn_gateway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846320" y="3566160"/>
            <a:ext cx="457200" cy="45720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69" name="Object 68" descr="icons/refarch/VPC/vpn_policy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760720" y="3566160"/>
            <a:ext cx="457200" cy="45720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37fa576b-c3fa-4428-93d5-62acbf434e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94ac6fe5-c02e-439e-aef4-596cf839c35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acd54fb2-91a6-4fff-be88-7b28a993ee6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5f0db8c0-1817-11e9-93c9-57b51f6eaf9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c466e218-9188-4562-9af5-fc7e0dc790c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ACTIVITY TRACKER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d9ba7486-1a10-4a6d-86e6-ef0cf69bad8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18de078f-e6b0-4b47-a7c4-0ed2f93f3e1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c69f92eb-f381-4ed9-8e85-59ac41dfcd8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api-connec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96a0ebf2-2a02-4e32-815f-7c09a1268c78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09c156fd-c78b-47e6-b19f-0895e5f01d9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8514c706-225d-4848-a689-7c0a0bdcca17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7af3a600-6cf5-4047-a48d-264646af214c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6daae5b9-0fc8-4196-bc8b-57a269f01b6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4ad9a593-2259-4956-ab94-ac0de564cfaa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IBM-Performance-Hub-1.0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1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BigInsightsonClou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ebf44ee3-04ec-49ed-bb5a-0b76bc53bcc4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5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712b94a0-c4a7-48b5-a527-fd27908b9a8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6a0a8840-f899-11e8-bba8-6b3b2c5536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 2.0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6fdfccb4-1c28-4401-a94a-000bf75d889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714e1f0-c19d-431e-b669-34b99b01708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adf18fe9-86c1-4c0e-9e31-b6725f4b527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37b751fd-75de-4757-b3b8-f33c3cd7e1ec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 ON IBM CLOUD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c56b926-cfa1-4f50-ab9d-01986ff692b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0a42129b-9839-42b7-90c7-7f3adb435379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dcc46a60-e13b-11e8-a015-757410dab16b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6cde723c-9e49-74ac-4266-3f7a9bb74216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4cfe2d0-01ef-11e8-bd2c-cbf81959e223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hardware-security-modul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3b01d2d-5457-4269-8bd5-a7c815bd2f4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90c2c10-8c38-11e8-bec2-493df9c49eb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dff97f5c-bc5e-4455-b470-411c3edbe49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ic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42152430-a05b-11e8-824e-7db9808a1cf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louda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59f46c3-bed4-427d-8376-ce94101c3f08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1cda9f0-b9c3-11e7-acad-0d931c5f18f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1cdfc0c-5835-48a8-bb6a-ec2ddfa626e6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Enterprise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Elasticsearch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Etcd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JanusGraph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Mongo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MySQL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PostgreSQL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RabbitMQ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mposeRedis-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mposeRethinkDB-P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omposeScyllaDB-P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2f756420-434f-11e8-ae40-6bdd72502ab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CLOUD GARAGE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public.bluemix.container.registry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b6c4a555-5ff6-4e1d-9ce7-0a9976629ea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59b735ee-5938-4ebd-a6b2-541aef2d1f68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777716b-e36e-4e9c-a239-6b9ed99dc12c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76fad670-9d74-4138-8a14-709f5e6ac65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0b5f9176-abd0-4c0d-8e25-63a79b358f9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lasticsearch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etc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mongod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postgresql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tabases-for-redi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ashdb-for-transaction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d6e097c-b3b2-482a-b92d-6da183602cb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e02e72d-00ce-4220-b44c-650c8314e58a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8a9dc36-09dc-4f1a-b026-5de71738def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dedicated-vs-grou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47d308a-bbdb-4d94-96f9-d8006529d646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b45fd07-d6cf-4596-b95e-2d3257267fd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9cbc2ff1-ee54-44ca-bbff-c5dee9913cd8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dd59b11-c3c5-5aad-f6b2-2a0c2a3e6c4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2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6b7bf22-b443-47db-b3db-066ba2988f47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18c27d5-6f91-4615-baa1-9efb76e7814b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c0e0f30-a061-11e8-9dfc-536f3b15860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ad5c038-a44d-4a3e-b8c2-133ca3e2655b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8c455b2d-79dc-45c3-8a31-c72b924ec83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a7f4e38-f218-48ef-9dd2-df408747568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bigi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6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5b26324-9b39-c701-0cc5-b0d5d2fe8534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d5fe2ce-9d99-ea08-4ad0-b27724d3b86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unction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d788e08-1b4a-4504-920a-d2842b72f36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de32cac-4055-4166-92e8-b65baace7bc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f42f47a0-f793-4b45-ad11-782cc565df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44c0c895-6016-404e-94ef-6c0b8848c761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6f6e0937-6110-42eb-8988-3a1999854d2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6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7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564e6bd-9b6c-44dd-8402-d3818d9664c5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db0a19f-b20e-4a52-8cc7-2821a28c26b0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E3AADC2-2C1A-4078-82F0-A33B1FD86EB0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600b720-d7b5-11e8-a93a-e5bf9dc224b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 CLUSTER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e754a80-62eb-11e8-8081-896abbd4f1e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bc16516d-4559-48ee-9d61-e4a51710104b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d589492e-6ac0-4a11-9c28-a157851c8f6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8de598c-0036-4867-a1e3-69c56bd0082a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6D8A8E4-3920-11E5-ABE6-A2B0631DAC5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MIXER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f9be306-ada9-4be4-8220-b666668d9ca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84a429f4-a2f2-40e3-b155-29242c8f5141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EB04BA5-25BB-4E52-AAE5-9C7BEF86543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5bb6e58-e8b0-4742-9be8-235f2b7880f4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iotf-service-i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75874a60-cb12-11e7-948e-37ac098eb1b9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b960983-4483-488a-9851-6f7cccdb353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2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035145f0-2cac-4505-59e9-2e363d08d5aa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e41347f-b18e-4ca6-bf80-b5467c63f9a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d3a5a53-eb60-4f3c-8fd1-17f88585b6e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983ea9a2-0fec-4021-8b70-8da5373394e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ontainers-kubernetes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1faf010-4107-4877-a571-fc9c8763c3d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088b5af6-3075-4b8c-a211-66ff2ef38fb1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f99223ac-93db-439d-9747-9b2fded8d07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a5a3f21-48a5-4cae-9fda-7879a4215ef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13e1860-959c-11e8-871e-ad157af61ad7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1c53b72-918f-4869-b834-2d99eb28422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8adf440-cb1b-11e8-90f6-8bdee1dfe83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imi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6481bd8a-ee0c-421a-83f1-f2ce826b5c13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e061c90-85b0-11e8-9011-d322ff7e064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messages-for-rabbitmq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mcv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MISSION CRITICAL VMWARE ON IBM CLOUD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0f8ae94c-7a2e-4a2d-8603-3ed12f89021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fadb8bd7-0dfa-4712-b02e-cd142432216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MONGODB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80339d1-9b78-44d7-b41a-edd3e8dbeb68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e8d12b7-cee7-4c35-90d7-582ffef56f5a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01037c41-adce-4bb5-8b45-0c06004916c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efd0c9eb-df04-4255-98ac-cdaea7a41b6f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e17eb6f-6e2a-4b33-95ef-83bffe0833f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5932737c-e24b-4836-9e37-d8cead92231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b6393bc-7d81-446b-9728-61b704f6eca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f5debff-044f-4292-b387-9c9a50ba81f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8106946b-99ba-493a-929e-0c97ead623d3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465a902-074a-4db9-adaa-cc75b1049a8c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d4c7a4d-2a2d-433f-a38d-9ebff43de337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e0b569e-03d7-44e4-a68c-6f567689a260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6d20106-cf62-4dcf-8dd9-d27ae0f36e55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f2c407b-0a0d-4c57-8d8e-31bc7707d561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80fa4f0-62bc-48dc-8388-b4458f3f310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355f6faf-833f-4fcb-8ce9-f75c9954b2f0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a001640-21f1-466e-b6f0-d227c353a823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46d91141-99e8-49bd-b6b6-b443e85bb0e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POSTGRESQL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2b1ef1a9-d8be-4716-a482-4d56f5f8a66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3702343d-a294-46e4-bfdd-6bdeb422a492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846d490-ef88-44a1-822e-9d7f4d40a907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3a3d18e-847e-4c27-807f-3b509613612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fc44e05-4faa-43f2-a8a3-4795f31ddfa5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43B3EB0-F56B-4753-92E4-093815814C1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public-vs-grou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Push-d6aece47-d840-45b0-8ab9-ad15354deee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c1f8800-0ee2-43ca-864b-1e29ce4fd8f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7640441-5a8b-4cc3-80b4-7a6e6dda23c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RABBITMQ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35ead7e-cc70-4f10-8f2c-6e6c6821ce6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467ab6d8-48dd-485a-adf9-30d5107537a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46da574-b8a5-4a06-89fb-107d2ae6cc0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REDIS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c4e5912-59dc-40b7-a482-25c6c6d38cc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reserved-virtual-grou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RESERVED VIRTUAL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d08ed75-b71d-4d1a-a4c4-f17ead5c195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caf631f-a273-4530-9a04-eed2bbaf391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14c9e07-7039-44a7-8eed-c508135829a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BM_Secure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b1b0890-573c-11e8-9a9e-e3bf6f543902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BB08BA3-D14D-4BD9-A5E6-EF67C52D35C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888FFEA-E976-4F83-B7EC-288233BF62E6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5d3775b0-ccb6-11e8-a3d8-09d2e3476a78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51a321c-6289-420c-bce5-b2e9525c38a7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c35fb8c-bc5b-431b-859e-3861771d5843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e7623978-519a-42e1-ba8f-67a10a883e3f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a0814030-c9dd-11e7-9a5e-19d80fed5e00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9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38ae3340-b0f3-470e-b0fc-db28f19be7da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5acdbc42-8965-48f9-8a3c-1c728b6ed2c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83cd952-9671-47a7-908a-f59a076eb933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82c1d79-9176-4597-9cff-941a8d6cfd4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cf956de-e7c2-4a02-8f3b-ae554fa55cf8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512e5f0-64fb-11e8-9c23-830c05b8b729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0dcbebb-c6e6-40c8-a5ba-10b7fc16d38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e72e70b-546c-4dea-abe9-8a9a81f44943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transient-virtual-group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TRANSIENT VIRTUAL SERVER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73e66f5-40eb-4b84-a596-e7981260a48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TRUERISK LABS - EQUITY PREDICTIONS USING ADVANCED AI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e6f57b6-08fa-4579-b792-96eb536868e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645ca653-38b8-4bbe-a532-f3511683d65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652414f6-7c44-4faa-8075-5b9219e9a05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477c8d09-81e9-48e2-b04c-6157bb2f234f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fe0bdb3-7a00-44e9-bb4b-3d6209d5d3c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ed1c54af-979b-47eb-b97a-4b6aa4aaebf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87073fb-ba5b-9407-d2ac-938308d890e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00c7e8b-6609-71eb-e136-0a0f0ef9c2a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cloudfoundation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CLOUD FOUNDATION ON IBM CLOUD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VoiceAgent0915201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045626d-55e3-4418-be11-683a26dbc1e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ad019f3-0fd6-4c25-966d-f3952481a87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9ba9d4c-b1c5-4cc3-a163-38b580121e0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8aa8e2c-1121-4592-94ed-8b7414eb33b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7726690-71e2-11e5-83c6-db0c70b22ce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1231964-3f23-46f0-850e-07c7a02bb3a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b481b5a-1011-4073-899f-fe28f5a032f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WORKLOAD SCHEDULER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8a3f6e9-3a1b-4559-a529-26e94702518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dd3cc41-1774-4bf7-9044-22d93dfa685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08fcf8e-4f19-4bd2-b3be-150f7026ee2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2019-04-17T15:57:04.100Z</dcterms:created>
  <dcterms:modified xsi:type="dcterms:W3CDTF">2019-04-17T15:57:04.100Z</dcterms:modified>
</cp:coreProperties>
</file>