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Nov 28 2018 15:43:32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media/image264.png" Type="http://schemas.openxmlformats.org/officeDocument/2006/relationships/image"/><Relationship Id="rId4" Target="../media/image265.png" Type="http://schemas.openxmlformats.org/officeDocument/2006/relationships/image"/><Relationship Id="rId5" Target="../media/image266.png" Type="http://schemas.openxmlformats.org/officeDocument/2006/relationships/image"/><Relationship Id="rId6" Target="../media/image267.png" Type="http://schemas.openxmlformats.org/officeDocument/2006/relationships/image"/><Relationship Id="rId7" Target="../media/image268.png" Type="http://schemas.openxmlformats.org/officeDocument/2006/relationships/image"/><Relationship Id="rId8" Target="../media/image269.png" Type="http://schemas.openxmlformats.org/officeDocument/2006/relationships/image"/><Relationship Id="rId9" Target="../media/image270.png" Type="http://schemas.openxmlformats.org/officeDocument/2006/relationships/image"/><Relationship Id="rId10" Target="../media/image271.png" Type="http://schemas.openxmlformats.org/officeDocument/2006/relationships/image"/><Relationship Id="rId11" Target="../media/image272.png" Type="http://schemas.openxmlformats.org/officeDocument/2006/relationships/image"/><Relationship Id="rId12" Target="../media/image273.png" Type="http://schemas.openxmlformats.org/officeDocument/2006/relationships/image"/><Relationship Id="rId13" Target="../media/image274.png" Type="http://schemas.openxmlformats.org/officeDocument/2006/relationships/image"/><Relationship Id="rId14" Target="../media/image275.png" Type="http://schemas.openxmlformats.org/officeDocument/2006/relationships/image"/><Relationship Id="rId15" Target="../media/image276.png" Type="http://schemas.openxmlformats.org/officeDocument/2006/relationships/image"/><Relationship Id="rId16" Target="../media/image277.png" Type="http://schemas.openxmlformats.org/officeDocument/2006/relationships/image"/><Relationship Id="rId17" Target="../media/image278.png" Type="http://schemas.openxmlformats.org/officeDocument/2006/relationships/image"/><Relationship Id="rId18" Target="../media/image279.png" Type="http://schemas.openxmlformats.org/officeDocument/2006/relationships/image"/><Relationship Id="rId19" Target="../media/image280.png" Type="http://schemas.openxmlformats.org/officeDocument/2006/relationships/image"/><Relationship Id="rId20" Target="../media/image281.png" Type="http://schemas.openxmlformats.org/officeDocument/2006/relationships/image"/><Relationship Id="rId21" Target="../media/image282.png" Type="http://schemas.openxmlformats.org/officeDocument/2006/relationships/image"/><Relationship Id="rId22" Target="../media/image283.png" Type="http://schemas.openxmlformats.org/officeDocument/2006/relationships/image"/><Relationship Id="rId23" Target="../media/image284.png" Type="http://schemas.openxmlformats.org/officeDocument/2006/relationships/image"/><Relationship Id="rId24" Target="../media/image285.png" Type="http://schemas.openxmlformats.org/officeDocument/2006/relationships/image"/><Relationship Id="rId25" Target="../media/image286.png" Type="http://schemas.openxmlformats.org/officeDocument/2006/relationships/image"/><Relationship Id="rId26" Target="../media/image287.png" Type="http://schemas.openxmlformats.org/officeDocument/2006/relationships/image"/><Relationship Id="rId27" Target="../media/image288.png" Type="http://schemas.openxmlformats.org/officeDocument/2006/relationships/image"/><Relationship Id="rId28" Target="../media/image289.png" Type="http://schemas.openxmlformats.org/officeDocument/2006/relationships/image"/><Relationship Id="rId29" Target="../media/image290.png" Type="http://schemas.openxmlformats.org/officeDocument/2006/relationships/image"/><Relationship Id="rId30" Target="../media/image291.png" Type="http://schemas.openxmlformats.org/officeDocument/2006/relationships/image"/><Relationship Id="rId31" Target="../media/image292.png" Type="http://schemas.openxmlformats.org/officeDocument/2006/relationships/image"/><Relationship Id="rId32" Target="../media/image293.png" Type="http://schemas.openxmlformats.org/officeDocument/2006/relationships/image"/><Relationship Id="rId33" Target="../media/image294.png" Type="http://schemas.openxmlformats.org/officeDocument/2006/relationships/image"/><Relationship Id="rId34" Target="../media/image295.png" Type="http://schemas.openxmlformats.org/officeDocument/2006/relationships/image"/><Relationship Id="rId35" Target="../media/image296.png" Type="http://schemas.openxmlformats.org/officeDocument/2006/relationships/image"/><Relationship Id="rId36" Target="../media/image29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media/image300.png" Type="http://schemas.openxmlformats.org/officeDocument/2006/relationships/image"/><Relationship Id="rId3" Target="../media/image301.png" Type="http://schemas.openxmlformats.org/officeDocument/2006/relationships/image"/><Relationship Id="rId4" Target="../media/image302.png" Type="http://schemas.openxmlformats.org/officeDocument/2006/relationships/image"/><Relationship Id="rId5" Target="../media/image303.png" Type="http://schemas.openxmlformats.org/officeDocument/2006/relationships/image"/><Relationship Id="rId6" Target="../media/image304.png" Type="http://schemas.openxmlformats.org/officeDocument/2006/relationships/image"/><Relationship Id="rId7" Target="../media/image30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media/image313.png" Type="http://schemas.openxmlformats.org/officeDocument/2006/relationships/image"/><Relationship Id="rId9" Target="../media/image314.png" Type="http://schemas.openxmlformats.org/officeDocument/2006/relationships/image"/><Relationship Id="rId10" Target="../media/image315.png" Type="http://schemas.openxmlformats.org/officeDocument/2006/relationships/image"/><Relationship Id="rId11" Target="../media/image316.png" Type="http://schemas.openxmlformats.org/officeDocument/2006/relationships/image"/><Relationship Id="rId12" Target="../media/image317.png" Type="http://schemas.openxmlformats.org/officeDocument/2006/relationships/image"/><Relationship Id="rId13" Target="../media/image318.png" Type="http://schemas.openxmlformats.org/officeDocument/2006/relationships/image"/><Relationship Id="rId14" Target="../media/image319.png" Type="http://schemas.openxmlformats.org/officeDocument/2006/relationships/image"/><Relationship Id="rId15" Target="../media/image320.png" Type="http://schemas.openxmlformats.org/officeDocument/2006/relationships/image"/><Relationship Id="rId16" Target="../media/image321.png" Type="http://schemas.openxmlformats.org/officeDocument/2006/relationships/image"/><Relationship Id="rId17" Target="../media/image322.png" Type="http://schemas.openxmlformats.org/officeDocument/2006/relationships/image"/><Relationship Id="rId18" Target="../media/image323.png" Type="http://schemas.openxmlformats.org/officeDocument/2006/relationships/image"/><Relationship Id="rId19" Target="../media/image324.png" Type="http://schemas.openxmlformats.org/officeDocument/2006/relationships/image"/><Relationship Id="rId20" Target="../media/image32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media/image36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media/image377.png" Type="http://schemas.openxmlformats.org/officeDocument/2006/relationships/image"/><Relationship Id="rId18" Target="../media/image378.png" Type="http://schemas.openxmlformats.org/officeDocument/2006/relationships/image"/><Relationship Id="rId19" Target="../media/image379.png" Type="http://schemas.openxmlformats.org/officeDocument/2006/relationships/image"/><Relationship Id="rId20" Target="../media/image380.png" Type="http://schemas.openxmlformats.org/officeDocument/2006/relationships/image"/><Relationship Id="rId21" Target="../media/image38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media/image389.png" Type="http://schemas.openxmlformats.org/officeDocument/2006/relationships/image"/><Relationship Id="rId9" Target="../media/image390.png" Type="http://schemas.openxmlformats.org/officeDocument/2006/relationships/image"/><Relationship Id="rId10" Target="../media/image391.png" Type="http://schemas.openxmlformats.org/officeDocument/2006/relationships/image"/><Relationship Id="rId11" Target="../media/image392.png" Type="http://schemas.openxmlformats.org/officeDocument/2006/relationships/image"/><Relationship Id="rId12" Target="../media/image393.png" Type="http://schemas.openxmlformats.org/officeDocument/2006/relationships/image"/><Relationship Id="rId13" Target="../media/image394.png" Type="http://schemas.openxmlformats.org/officeDocument/2006/relationships/image"/><Relationship Id="rId14" Target="../media/image39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6.png" Type="http://schemas.openxmlformats.org/officeDocument/2006/relationships/image"/><Relationship Id="rId2" Target="../media/image397.png" Type="http://schemas.openxmlformats.org/officeDocument/2006/relationships/image"/><Relationship Id="rId3" Target="../media/image398.png" Type="http://schemas.openxmlformats.org/officeDocument/2006/relationships/image"/><Relationship Id="rId4" Target="../media/image399.png" Type="http://schemas.openxmlformats.org/officeDocument/2006/relationships/image"/><Relationship Id="rId5" Target="../media/image400.png" Type="http://schemas.openxmlformats.org/officeDocument/2006/relationships/image"/><Relationship Id="rId6" Target="../media/image401.png" Type="http://schemas.openxmlformats.org/officeDocument/2006/relationships/image"/><Relationship Id="rId7" Target="../media/image402.png" Type="http://schemas.openxmlformats.org/officeDocument/2006/relationships/image"/><Relationship Id="rId8" Target="../media/image403.png" Type="http://schemas.openxmlformats.org/officeDocument/2006/relationships/image"/><Relationship Id="rId9" Target="../media/image404.png" Type="http://schemas.openxmlformats.org/officeDocument/2006/relationships/image"/><Relationship Id="rId10" Target="../media/image405.png" Type="http://schemas.openxmlformats.org/officeDocument/2006/relationships/image"/><Relationship Id="rId11" Target="../media/image406.png" Type="http://schemas.openxmlformats.org/officeDocument/2006/relationships/image"/><Relationship Id="rId12" Target="../media/image407.png" Type="http://schemas.openxmlformats.org/officeDocument/2006/relationships/image"/><Relationship Id="rId13" Target="../media/image408.png" Type="http://schemas.openxmlformats.org/officeDocument/2006/relationships/image"/><Relationship Id="rId14" Target="../media/image409.png" Type="http://schemas.openxmlformats.org/officeDocument/2006/relationships/image"/><Relationship Id="rId15" Target="../media/image410.png" Type="http://schemas.openxmlformats.org/officeDocument/2006/relationships/image"/><Relationship Id="rId16" Target="../media/image41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media/image422.png" Type="http://schemas.openxmlformats.org/officeDocument/2006/relationships/image"/><Relationship Id="rId7" Target="../media/image423.png" Type="http://schemas.openxmlformats.org/officeDocument/2006/relationships/image"/><Relationship Id="rId8" Target="../media/image424.png" Type="http://schemas.openxmlformats.org/officeDocument/2006/relationships/image"/><Relationship Id="rId9" Target="../media/image425.png" Type="http://schemas.openxmlformats.org/officeDocument/2006/relationships/image"/><Relationship Id="rId10" Target="../media/image426.png" Type="http://schemas.openxmlformats.org/officeDocument/2006/relationships/image"/><Relationship Id="rId11" Target="../media/image427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iscovery Collec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l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vestment Portfolio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edi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utbound Call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le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nline News Conten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zO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ctionableInsigh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ServiceBrok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Runtime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onvers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3" name="Object 12" descr="icons/refarch/Data/Cach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5" name="Object 14" descr="icons/refarch/Data/Cont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Data/DataLak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EnterpriseUserDirecto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DeviceRegist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3" name="Object 32" descr="icons/refarch/Data/FileReposi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Dat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evOps/BuildAndTes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ata/Mode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Test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5" name="Object 4" descr="icons/refarch/DevOps/CollaborativeDevelop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E-Commerce/Commerce Customer Ca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Digital Experien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5" name="Object 14" descr="icons/refarch/E-Commerce/Commerce Business Proces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Diagnos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3" name="Object 12" descr="icons/refarch/Infrastructure/Channel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5" name="Object 14" descr="icons/refarch/Infrastructure/CloudMessag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ventFee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3" name="Object 22" descr="icons/refarch/Infrastructure/Integration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5" name="Object 24" descr="icons/refarch/Infrastructure/EnterpriseMessaging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MobileProviderNetwork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5" name="Object 34" descr="icons/refarch/Infrastructure/MonitoringAndLogg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7" name="Object 36" descr="icons/refarch/Infrastructure/LoadBalancingAndRoutin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9" name="Object 38" descr="icons/refarch/Infrastructure/MobileBackend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Runtim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roces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lertNotific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3" name="Object 12" descr="icons/refarch/Management/Cluster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5" name="Object 14" descr="icons/refarch/Management/API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ITService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ServiceManagementTool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Management/PushNotification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Firewal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1" name="Object 20" descr="icons/refarch/Security/DataSecurit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TrustedCompu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7" name="Object 6" descr="icons/refarch/Security/SecurityMonitoringAndIntelligen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us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9" name="Object 18" descr="icons/refarch/Users/physical ent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21" name="Object 20" descr="icons/refarch/Users/senso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f329950-0a3e-11e8-922e-f1366c6e1c83-icp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2152430-a05b-11e8-824e-7db9808a1cf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6c4a555-5ff6-4e1d-9ce7-0a9976629ea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2e56473-a99f-4634-89b6-8f7172b9a52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fb2ea3-745c-405f-b1eb-f33af9b2ecb9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f82d241-d887-476b-8e57-ecf449c53d6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postgresql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redi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d6e097c-b3b2-482a-b92d-6da183602cb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2e72d-00ce-4220-b44c-650c8314e58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efcc1f-9d96-4cb6-9ed6-0dfd4ba01e5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69e47d4-2fe3-4292-8697-f3a7e3d04dc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0e0f30-a061-11e8-9dfc-536f3b158609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ad5c038-a44d-4a3e-b8c2-133ca3e2655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4c0c895-6016-404e-94ef-6c0b8848c76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754a80-62eb-11e8-8081-896abbd4f1e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589492e-6ac0-4a11-9c28-a157851c8f6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8de598c-0036-4867-a1e3-69c56bd0082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8A8E4-3920-11E5-ABE6-A2B0631DAC5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f9be306-ada9-4be4-8220-b666668d9ca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4a429f4-a2f2-40e3-b155-29242c8f514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B04BA5-25BB-4E52-AAE5-9C7BEF86543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5bb6e58-e8b0-4742-9be8-235f2b7880f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7036c-9e56-4198-be3c-5b22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d3a5a53-eb60-4f3c-8fd1-17f88585b6e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ea9a2-0fec-4021-8b70-8da5373394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99223ac-93db-439d-9747-9b2fded8d07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a5a3f21-48a5-4cae-9fda-7879a4215ef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8adf440-cb1b-11e8-90f6-8bdee1dfe83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81bd8a-ee0c-421a-83f1-f2ce826b5c1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061c90-85b0-11e8-9011-d322ff7e064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cv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fadb8bd7-0dfa-4712-b02e-cd142432216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d0c9eb-df04-4255-98ac-cdaea7a41b6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06946b-99ba-493a-929e-0c97ead623d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6d91141-99e8-49bd-b6b6-b443e85bb0e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c44e05-4faa-43f2-a8a3-4795f31ddfa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278836c-9e56-4198-be3c-8b11e07c6aa2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-vs-group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sh-d6aece47-d840-45b0-8ab9-ad15354deee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1f8800-0ee2-43ca-864b-1e29ce4fd8f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7640441-5a8b-4cc3-80b4-7a6e6dda23c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46da574-b8a5-4a06-89fb-107d2ae6cc0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reserved-virtual-group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d08ed75-b71d-4d1a-a4c4-f17ead5c195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caf631f-a273-4530-9a04-eed2bbaf391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rb-e7c6e157-46fc-4efd-b1cb-7283f03c689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BM_SecureGateway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b1b0890-573c-11e8-9a9e-e3bf6f54390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B08BA3-D14D-4BD9-A5E6-EF67C52D35C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888FFEA-E976-4F83-B7EC-288233BF62E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d3775b0-ccb6-11e8-a3d8-09d2e3476a7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55e638b-0e28-4ea7-bd29-d6bf82f39e7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1a321c-6289-420c-bce5-b2e9525c38a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35fb8c-bc5b-431b-859e-3861771d584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7623978-519a-42e1-ba8f-67a10a883e3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0814030-c9dd-11e7-9a5e-19d80fed5e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e72e70b-546c-4dea-abe9-8a9a81f4494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transient-virtual-grou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73e66f5-40eb-4b84-a596-e7981260a48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1c54af-979b-47eb-b97a-4b6aa4aaebf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pn-servic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87073fb-ba5b-9407-d2ac-938308d890e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00c7e8b-6609-71eb-e136-0a0f0ef9c2a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VoiceAgent0915201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9ba9d4c-b1c5-4cc3-a163-38b580121e0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8aa8e2c-1121-4592-94ed-8b7414eb33b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726690-71e2-11e5-83c6-db0c70b22c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231964-3f23-46f0-850e-07c7a02bb3a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b481b5a-1011-4073-899f-fe28f5a032f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79aafc2-1387-468d-a319-45ea576ce7f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08fcf8e-4f19-4bd2-b3be-150f7026ee2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2018-11-28T15:43:55.116Z</dcterms:created>
  <dcterms:modified xsi:type="dcterms:W3CDTF">2018-11-28T15:43:55.116Z</dcterms:modified>
</cp:coreProperties>
</file>