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 Provid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 Sal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rtual Real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de5dfed-4a64-45b5-8cce-40f254b8165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0e38803-043f-43ce-968a-e822dd48900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00f574f-d4c7-4407-ad1c-0b5e492c4c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514c706-225d-4848-a689-7c0a0bdcca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af3a600-6cf5-4047-a48d-264646af214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856307-00d7-4e77-ba67-b2fe4c2fbfa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daae5b9-0fc8-4196-bc8b-57a269f01b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a593-2259-4956-ab94-ac0de564cfa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-Performance-Hub-1.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igInsightsonClou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cb8f245-b1e5-4b68-8101-337d5881a36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5c4ae61-ae64-11e3-8e2c-00259086a7b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12b94a0-c4a7-48b5-a527-fd27908b9a8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dfccb4-1c28-4401-a94a-000bf75d88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714e1f0-c19d-431e-b669-34b99b0170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df18fe9-86c1-4c0e-9e31-b6725f4b527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b751fd-75de-4757-b3b8-f33c3cd7e1e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56b926-cfa1-4f50-ab9d-01986ff692b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a42129b-9839-42b7-90c7-7f3adb43537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5c4af96-ae64-11e3-8e2c-00259086a7b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5c4b0b8-ae64-11e3-8e2c-00259086a7b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9f46c3-bed4-427d-8376-ce94101c3f08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2e56473-a99f-4634-89b6-8f7172b9a52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d871715-29c0-4aec-9d1d-3aee36dc8d6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6e097c-b3b2-482a-b92d-6da183602cb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56040a-56bd-4cb3-a7c5-431af1ebc89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590ddbd-4d7b-4e41-99ac-14d58037fa8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a9dc36-09dc-4f1a-b026-5de71738def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c477536-50e7-4945-92fa-14a0872b310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69e47d4-2fe3-4292-8697-f3a7e3d04d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1ce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whisk-servic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42f47a0-f793-4b45-ad11-782cc565df1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4c0c895-6016-404e-94ef-6c0b8848c76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f6e0937-6110-42eb-8988-3a1999854d2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ed11a2a-f743-4e4f-9324-0f19fc83c02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E3AADC2-2C1A-4078-82F0-A33B1FD86E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589492e-6ac0-4a11-9c28-a157851c8f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8de598c-0036-4867-a1e3-69c56bd008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6D8A8E4-3920-11E5-ABE6-A2B0631DAC5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f9be306-ada9-4be4-8220-b666668d9ca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4a429f4-a2f2-40e3-b155-29242c8f51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B04BA5-25BB-4E52-AAE5-9C7BEF86543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bb6e58-e8b0-4742-9be8-235f2b7880f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otf-service-i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277036c-9e56-4198-be3c-5b22e07c6aa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5874a60-cb12-11e7-948e-37ac098eb1b9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b960983-4483-488a-9851-6f7cccdb353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828e2a3-0867-4e18-95d7-efe1f5403d5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9195c93-b622-439c-8b6c-d907ffa07a8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41347f-b18e-4ca6-bf80-b5467c63f9a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1d5457-0fe9-40a7-bf69-212bcce62df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3a5a53-eb60-4f3c-8fd1-17f88585b6e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ea9a2-0fec-4021-8b70-8da5373394e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1faf010-4107-4877-a571-fc9c8763c3d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88b5af6-3075-4b8c-a211-66ff2ef38fb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62a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99223ac-93db-439d-9747-9b2fded8d07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a5a3f21-48a5-4cae-9fda-7879a4215ef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1c53b72-918f-4869-b834-2d99eb28422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81bd8a-ee0c-421a-83f1-f2ce826b5c1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ae64702-dcaf-4851-964d-70dca671d43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f8ae94c-7a2e-4a2d-8603-3ed12f89021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adb8bd7-0dfa-4712-b02e-cd142432216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54d7c7-6f05-46cd-bd43-4cea5ced86b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80339d1-9b78-44d7-b41a-edd3e8dbeb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-APM-Monitoring-Analytics-1.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8d12b7-cee7-4c35-90d7-582ffef56f5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1037c41-adce-4bb5-8b45-0c06004916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d0c9eb-df04-4255-98ac-cdaea7a41b6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84df115-16cc-4330-9fec-1538dd7fc77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6cf27c4-009a-4a01-9928-06784352876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106946b-99ba-493a-929e-0c97ead623d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465a902-074a-4db9-adaa-cc75b1049a8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ad36f36-e4c8-4bf5-b07d-189e3bcdb4a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6d20106-cf62-4dcf-8dd9-d27ae0f36e5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f2c407b-0a0d-4c57-8d8e-31bc7707d56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0fa4f0-62bc-48dc-8388-b4458f3f310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55f6faf-833f-4fcb-8ce9-f75c9954b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001640-21f1-466e-b6f0-d227c353a82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d91141-99e8-49bd-b6b6-b443e85bb0e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278836c-9e56-4198-be3c-8b11e07c6aa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blic-vs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2971402-af4b-4f67-971b-ec46bbb6bdb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sh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640441-5a8b-4cc3-80b4-7a6e6dda23c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46da574-b8a5-4a06-89fb-107d2ae6cc0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c1623ad-9df4-482e-87d9-cbb054b13e1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caf631f-a273-4530-9a04-eed2bbaf391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rb-e7c6e157-46fc-4efd-b1cb-7283f03c689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622bdfb-3b04-4cea-b2f0-2872b0077d7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_SecureGateway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ba4cbd4-8a3e-479f-b651-11a3f2b5875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cf4fb46-4a34-4dab-9023-1853e7dcdaf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B08BA3-D14D-4BD9-A5E6-EF67C52D35C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88FFEA-E976-4F83-B7EC-288233BF62E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55e638b-0e28-4ea7-bd29-d6bf82f39e7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35fb8c-bc5b-431b-859e-3861771d58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7623978-519a-42e1-ba8f-67a10a883e3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0814030-c9dd-11e7-9a5e-19d80fed5e0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452093-799c-414f-a7c5-97f8733d99d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acdbc42-8965-48f9-8a3c-1c728b6ed2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2c1d79-9176-4597-9cff-941a8d6cfd4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b621b8a-0ec5-4475-a0f8-04e3b8f796d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f956de-e7c2-4a02-8f3b-ae554fa55cf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e72e70b-546c-4dea-abe9-8a9a81f449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e6f57b6-08fa-4579-b792-96eb536868e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45ca653-38b8-4bbe-a532-f3511683d6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52414f6-7c44-4faa-8075-5b9219e9a05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77c8d09-81e9-48e2-b04c-6157bb2f234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e0bdb3-7a00-44e9-bb4b-3d6209d5d3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1c54af-979b-47eb-b97a-4b6aa4aaeb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29b4669-547f-4e89-81f6-2330d243f53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21bda7-1875-4cf9-a63a-e2680cea472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pn-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9a2e736-5bcb-ce40-0ee1-c270f1375ab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00c7e8b-6609-71eb-e136-0a0f0ef9c2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mwaresolu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67a758f-e307-45ea-84a3-e9bf46e111e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9ba9d4c-b1c5-4cc3-a163-38b580121e0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aa8e2c-1121-4592-94ed-8b7414eb33b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7726690-71e2-11e5-83c6-db0c70b22ce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231964-3f23-46f0-850e-07c7a02bb3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b481b5a-1011-4073-899f-fe28f5a032f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8a3f6e9-3a1b-4559-a529-26e9470251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79aafc2-1387-468d-a319-45ea576ce7f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dd3cc41-1774-4bf7-9044-22d93dfa685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onverbel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Hyperledg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Clou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vento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stall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edi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ad Balancing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2018-04-18T15:28:07.239Z</dcterms:created>
  <dcterms:modified xsi:type="dcterms:W3CDTF">2018-04-18T15:28:07.239Z</dcterms:modified>
</cp:coreProperties>
</file>