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06.png" Type="http://schemas.openxmlformats.org/officeDocument/2006/relationships/image"/><Relationship Id="rId2" Target="../media/image207.png" Type="http://schemas.openxmlformats.org/officeDocument/2006/relationships/image"/><Relationship Id="rId3" Target="../media/image208.png" Type="http://schemas.openxmlformats.org/officeDocument/2006/relationships/image"/><Relationship Id="rId4" Target="../media/image209.png" Type="http://schemas.openxmlformats.org/officeDocument/2006/relationships/image"/><Relationship Id="rId5" Target="../media/image210.png" Type="http://schemas.openxmlformats.org/officeDocument/2006/relationships/image"/><Relationship Id="rId6" Target="../media/image211.png" Type="http://schemas.openxmlformats.org/officeDocument/2006/relationships/image"/><Relationship Id="rId7" Target="../media/image212.png" Type="http://schemas.openxmlformats.org/officeDocument/2006/relationships/image"/><Relationship Id="rId8" Target="../media/image213.png" Type="http://schemas.openxmlformats.org/officeDocument/2006/relationships/image"/><Relationship Id="rId9" Target="../media/image214.png" Type="http://schemas.openxmlformats.org/officeDocument/2006/relationships/image"/><Relationship Id="rId10" Target="../media/image215.png" Type="http://schemas.openxmlformats.org/officeDocument/2006/relationships/image"/><Relationship Id="rId11" Target="../media/image216.png" Type="http://schemas.openxmlformats.org/officeDocument/2006/relationships/image"/><Relationship Id="rId12" Target="../media/image217.png" Type="http://schemas.openxmlformats.org/officeDocument/2006/relationships/image"/><Relationship Id="rId13" Target="../media/image218.png" Type="http://schemas.openxmlformats.org/officeDocument/2006/relationships/image"/><Relationship Id="rId14" Target="../media/image219.png" Type="http://schemas.openxmlformats.org/officeDocument/2006/relationships/image"/><Relationship Id="rId15" Target="../media/image220.png" Type="http://schemas.openxmlformats.org/officeDocument/2006/relationships/image"/><Relationship Id="rId16" Target="../media/image221.png" Type="http://schemas.openxmlformats.org/officeDocument/2006/relationships/image"/><Relationship Id="rId17" Target="../media/image222.png" Type="http://schemas.openxmlformats.org/officeDocument/2006/relationships/image"/><Relationship Id="rId18" Target="../media/image223.png" Type="http://schemas.openxmlformats.org/officeDocument/2006/relationships/image"/><Relationship Id="rId19" Target="../media/image224.png" Type="http://schemas.openxmlformats.org/officeDocument/2006/relationships/image"/><Relationship Id="rId20" Target="../media/image225.png" Type="http://schemas.openxmlformats.org/officeDocument/2006/relationships/image"/><Relationship Id="rId21" Target="../media/image226.png" Type="http://schemas.openxmlformats.org/officeDocument/2006/relationships/image"/><Relationship Id="rId22" Target="../media/image227.png" Type="http://schemas.openxmlformats.org/officeDocument/2006/relationships/image"/><Relationship Id="rId23" Target="../media/image228.png" Type="http://schemas.openxmlformats.org/officeDocument/2006/relationships/image"/><Relationship Id="rId24" Target="../media/image229.png" Type="http://schemas.openxmlformats.org/officeDocument/2006/relationships/image"/><Relationship Id="rId25" Target="../media/image230.png" Type="http://schemas.openxmlformats.org/officeDocument/2006/relationships/image"/><Relationship Id="rId26" Target="../media/image231.png" Type="http://schemas.openxmlformats.org/officeDocument/2006/relationships/image"/><Relationship Id="rId27" Target="../media/image232.png" Type="http://schemas.openxmlformats.org/officeDocument/2006/relationships/image"/><Relationship Id="rId28" Target="../media/image233.png" Type="http://schemas.openxmlformats.org/officeDocument/2006/relationships/image"/><Relationship Id="rId29" Target="../media/image234.png" Type="http://schemas.openxmlformats.org/officeDocument/2006/relationships/image"/><Relationship Id="rId30" Target="../media/image235.png" Type="http://schemas.openxmlformats.org/officeDocument/2006/relationships/image"/><Relationship Id="rId31" Target="../media/image236.png" Type="http://schemas.openxmlformats.org/officeDocument/2006/relationships/image"/><Relationship Id="rId32" Target="../media/image237.png" Type="http://schemas.openxmlformats.org/officeDocument/2006/relationships/image"/><Relationship Id="rId33" Target="../media/image238.png" Type="http://schemas.openxmlformats.org/officeDocument/2006/relationships/image"/><Relationship Id="rId34" Target="../media/image239.png" Type="http://schemas.openxmlformats.org/officeDocument/2006/relationships/image"/><Relationship Id="rId35" Target="../media/image240.png" Type="http://schemas.openxmlformats.org/officeDocument/2006/relationships/image"/><Relationship Id="rId36" Target="../media/image241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2.png" Type="http://schemas.openxmlformats.org/officeDocument/2006/relationships/image"/><Relationship Id="rId2" Target="../media/image243.png" Type="http://schemas.openxmlformats.org/officeDocument/2006/relationships/image"/><Relationship Id="rId3" Target="../media/image244.png" Type="http://schemas.openxmlformats.org/officeDocument/2006/relationships/image"/><Relationship Id="rId4" Target="../media/image245.png" Type="http://schemas.openxmlformats.org/officeDocument/2006/relationships/image"/><Relationship Id="rId5" Target="../media/image246.png" Type="http://schemas.openxmlformats.org/officeDocument/2006/relationships/image"/><Relationship Id="rId6" Target="../media/image247.png" Type="http://schemas.openxmlformats.org/officeDocument/2006/relationships/image"/><Relationship Id="rId7" Target="../media/image248.png" Type="http://schemas.openxmlformats.org/officeDocument/2006/relationships/image"/><Relationship Id="rId8" Target="../media/image249.png" Type="http://schemas.openxmlformats.org/officeDocument/2006/relationships/image"/><Relationship Id="rId9" Target="../media/image250.png" Type="http://schemas.openxmlformats.org/officeDocument/2006/relationships/image"/><Relationship Id="rId10" Target="../media/image251.png" Type="http://schemas.openxmlformats.org/officeDocument/2006/relationships/image"/><Relationship Id="rId11" Target="../media/image252.png" Type="http://schemas.openxmlformats.org/officeDocument/2006/relationships/image"/><Relationship Id="rId12" Target="../media/image253.png" Type="http://schemas.openxmlformats.org/officeDocument/2006/relationships/image"/><Relationship Id="rId13" Target="../media/image254.png" Type="http://schemas.openxmlformats.org/officeDocument/2006/relationships/image"/><Relationship Id="rId14" Target="../media/image255.png" Type="http://schemas.openxmlformats.org/officeDocument/2006/relationships/image"/><Relationship Id="rId15" Target="../media/image256.png" Type="http://schemas.openxmlformats.org/officeDocument/2006/relationships/image"/><Relationship Id="rId16" Target="../media/image257.png" Type="http://schemas.openxmlformats.org/officeDocument/2006/relationships/image"/><Relationship Id="rId17" Target="../media/image258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0" Target="../media/image261.png" Type="http://schemas.openxmlformats.org/officeDocument/2006/relationships/image"/><Relationship Id="rId21" Target="../media/image262.png" Type="http://schemas.openxmlformats.org/officeDocument/2006/relationships/image"/><Relationship Id="rId22" Target="../media/image263.png" Type="http://schemas.openxmlformats.org/officeDocument/2006/relationships/image"/><Relationship Id="rId23" Target="../media/image264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26" Target="../media/image267.png" Type="http://schemas.openxmlformats.org/officeDocument/2006/relationships/image"/><Relationship Id="rId27" Target="../media/image268.png" Type="http://schemas.openxmlformats.org/officeDocument/2006/relationships/image"/><Relationship Id="rId28" Target="../media/image269.png" Type="http://schemas.openxmlformats.org/officeDocument/2006/relationships/image"/><Relationship Id="rId29" Target="../media/image270.png" Type="http://schemas.openxmlformats.org/officeDocument/2006/relationships/image"/><Relationship Id="rId30" Target="../media/image271.png" Type="http://schemas.openxmlformats.org/officeDocument/2006/relationships/image"/><Relationship Id="rId31" Target="../media/image272.png" Type="http://schemas.openxmlformats.org/officeDocument/2006/relationships/image"/><Relationship Id="rId32" Target="../media/image273.png" Type="http://schemas.openxmlformats.org/officeDocument/2006/relationships/image"/><Relationship Id="rId33" Target="../media/image274.png" Type="http://schemas.openxmlformats.org/officeDocument/2006/relationships/image"/><Relationship Id="rId34" Target="../media/image275.png" Type="http://schemas.openxmlformats.org/officeDocument/2006/relationships/image"/><Relationship Id="rId35" Target="../media/image276.png" Type="http://schemas.openxmlformats.org/officeDocument/2006/relationships/image"/><Relationship Id="rId36" Target="../media/image27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 Sal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rtual Real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ew Log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ontainers-kubernet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KUBERNETES SERVICE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SECURE VIRTUALIZATION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loudan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59f46c3-bed4-427d-8376-ce94101c3f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cda9f0-b9c3-11e7-acad-0d931c5f18f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Enterprise-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lasticsearch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tcd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JanusGrap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Mongo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ySQL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Postgre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RabbitMQ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edis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thinkDB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Scylla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blic.bluemix.container.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f82d241-d887-476b-8e57-ecf449c53d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b5f9176-abd0-4c0d-8e25-63a79b358f9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STORE FOR MEMCACHE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d6e097c-b3b2-482a-b92d-6da183602cb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8a9dc36-09dc-4f1a-b026-5de71738def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edicated-vs-grou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47d308a-bbdb-4d94-96f9-d8006529d64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b45fd07-d6cf-4596-b95e-2d3257267fd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cbc2ff1-ee54-44ca-bbff-c5dee9913cd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69e47d4-2fe3-4292-8697-f3a7e3d04dc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ad5c038-a44d-4a3e-b8c2-133ca3e2655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455b2d-79dc-45c3-8a31-c72b924ec83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F5 ON IBM CLOUD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5fe2ce-9d99-ea08-4ad0-b27724d3b86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ON IBM CLOUD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VIRTUAL APPLIANCE ON IBM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openwhisk-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42f47a0-f793-4b45-ad11-782cc565df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4c0c895-6016-404e-94ef-6c0b8848c76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f6e0937-6110-42eb-8988-3a1999854d2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64e6bd-9b6c-44dd-8402-d3818d9664c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HAZARDHUB PROPERTY RISK DATA API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8de598c-0036-4867-a1e3-69c56bd0082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CLOUDCONTROL ON IBM CLOUD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DATACONTROL ON IBM 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e41347f-b18e-4ca6-bf80-b5467c63f9a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KMIP FOR VMWARE ON IBM CLOUD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88b5af6-3075-4b8c-a211-66ff2ef38fb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6888ac6-4bf7-4d54-9441-36fd5bcd4cf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VEEAM ON IBM CLOUD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ZERTO ON IBM CLOUD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FROM IMI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81bd8a-ee0c-421a-83f1-f2ce826b5c1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33997b0-7463-4983-9202-78dc555b20c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f8ae94c-7a2e-4a2d-8603-3ed12f89021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db8bd7-0dfa-4712-b02e-cd142432216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80339d1-9b78-44d7-b41a-edd3e8dbeb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e8d12b7-cee7-4c35-90d7-582ffef56f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037c41-adce-4bb5-8b45-0c06004916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d0c9eb-df04-4255-98ac-cdaea7a41b6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NETAPP ONTAP SELECT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f2c407b-0a0d-4c57-8d8e-31bc7707d56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0fa4f0-62bc-48dc-8388-b4458f3f310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55f6faf-833f-4fcb-8ce9-f75c9954b2f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001640-21f1-466e-b6f0-d227c353a8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6d91141-99e8-49bd-b6b6-b443e85bb0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b1ef1a9-d8be-4716-a482-4d56f5f8a66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POWERAI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c44e05-4faa-43f2-a8a3-4795f31ddf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3B3EB0-F56B-4753-92E4-093815814C1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278836c-9e56-4198-be3c-8b11e07c6aa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blic-vs-grou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sh-d6aece47-d840-45b0-8ab9-ad15354deee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1f8800-0ee2-43ca-864b-1e29ce4fd8f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640441-5a8b-4cc3-80b4-7a6e6dda23c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7ab6d8-48dd-485a-adf9-30d5107537a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46da574-b8a5-4a06-89fb-107d2ae6cc0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4e5912-59dc-40b7-a482-25c6c6d38cc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RELSCI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caf631f-a273-4530-9a04-eed2bbaf391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14c9e07-7039-44a7-8eed-c508135829a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rb-e7c6e157-46fc-4efd-b1cb-7283f03c689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dcdd97a-f4b5-4727-8d9b-2f1d25fd3db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1a321c-6289-420c-bce5-b2e9525c38a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SIZEUP SMALL BUSINESS INTELLIGENCE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SPECTRUM PROTECT PLUS ON IBM 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35fb8c-bc5b-431b-859e-3861771d584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623978-519a-42e1-ba8f-67a10a883e3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0814030-c9dd-11e7-9a5e-19d80fed5e0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9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a7bb168-8d56-4ad0-861d-7078042d6d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e3340-b0f3-470e-b0fc-db28f19be7d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STRANDS BUSINESS FINANCIAL MANAGEMENT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acdbc42-8965-48f9-8a3c-1c728b6ed2c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82c1d79-9176-4597-9cff-941a8d6cfd4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cf956de-e7c2-4a02-8f3b-ae554fa55cf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12e5f0-64fb-11e8-9c23-830c05b8b72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TOOLCHAIN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e72e70b-546c-4dea-abe9-8a9a81f4494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6f57b6-08fa-4579-b792-96eb536868e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45ca653-38b8-4bbe-a532-f3511683d65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52414f6-7c44-4faa-8075-5b9219e9a0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77c8d09-81e9-48e2-b04c-6157bb2f234f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e0bdb3-7a00-44e9-bb4b-3d6209d5d3c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d1c54af-979b-47eb-b97a-4b6aa4aaebf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VEEAM ON IBM CLOUD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pn-ser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a2e736-5bcb-ce40-0ee1-c270f1375ab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0c7e8b-6609-71eb-e136-0a0f0ef9c2a2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CLOUD FOUNDATION ON IBM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VCENTER SERVER ON IBM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VSPHERE ON IBM CLOUD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oiceAgent091520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45626d-55e3-4418-be11-683a26dbc1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b481b5a-1011-4073-899f-fe28f5a032f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79aafc2-1387-468d-a319-45ea576ce7f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ZERTO ON IBM CLOUD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08fcf8e-4f19-4bd2-b3be-150f7026ee2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pplication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Brokerag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Distribution Cent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Generat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ample Data Se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External 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l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 Science Experien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Hyperledg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Clou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ist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stall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ventory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edi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nline News Conten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nso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Predictive Market Scenari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Recommendation 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2018-07-25T15:35:56.622Z</dcterms:created>
  <dcterms:modified xsi:type="dcterms:W3CDTF">2018-07-25T15:35:56.622Z</dcterms:modified>
</cp:coreProperties>
</file>