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Aug 28 2019 16:05:20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1.png" Type="http://schemas.openxmlformats.org/officeDocument/2006/relationships/image"/><Relationship Id="rId2" Target="../media/image242.png" Type="http://schemas.openxmlformats.org/officeDocument/2006/relationships/image"/><Relationship Id="rId3" Target="../media/image243.png" Type="http://schemas.openxmlformats.org/officeDocument/2006/relationships/image"/><Relationship Id="rId4" Target="../media/image244.png" Type="http://schemas.openxmlformats.org/officeDocument/2006/relationships/image"/><Relationship Id="rId5" Target="../media/image245.png" Type="http://schemas.openxmlformats.org/officeDocument/2006/relationships/image"/><Relationship Id="rId6" Target="../media/image246.png" Type="http://schemas.openxmlformats.org/officeDocument/2006/relationships/image"/><Relationship Id="rId7" Target="../media/image247.png" Type="http://schemas.openxmlformats.org/officeDocument/2006/relationships/image"/><Relationship Id="rId8" Target="../media/image248.png" Type="http://schemas.openxmlformats.org/officeDocument/2006/relationships/image"/><Relationship Id="rId9" Target="../media/image249.png" Type="http://schemas.openxmlformats.org/officeDocument/2006/relationships/image"/><Relationship Id="rId10" Target="../media/image250.png" Type="http://schemas.openxmlformats.org/officeDocument/2006/relationships/image"/><Relationship Id="rId11" Target="../media/image251.png" Type="http://schemas.openxmlformats.org/officeDocument/2006/relationships/image"/><Relationship Id="rId12" Target="../media/image252.png" Type="http://schemas.openxmlformats.org/officeDocument/2006/relationships/image"/><Relationship Id="rId13" Target="../media/image253.png" Type="http://schemas.openxmlformats.org/officeDocument/2006/relationships/image"/><Relationship Id="rId14" Target="../media/image254.png" Type="http://schemas.openxmlformats.org/officeDocument/2006/relationships/image"/><Relationship Id="rId15" Target="../media/image255.png" Type="http://schemas.openxmlformats.org/officeDocument/2006/relationships/image"/><Relationship Id="rId16" Target="../media/image256.png" Type="http://schemas.openxmlformats.org/officeDocument/2006/relationships/image"/><Relationship Id="rId17" Target="../media/image257.png" Type="http://schemas.openxmlformats.org/officeDocument/2006/relationships/image"/><Relationship Id="rId18" Target="../media/image258.png" Type="http://schemas.openxmlformats.org/officeDocument/2006/relationships/image"/><Relationship Id="rId19" Target="../media/image259.png" Type="http://schemas.openxmlformats.org/officeDocument/2006/relationships/image"/><Relationship Id="rId20" Target="../media/image260.png" Type="http://schemas.openxmlformats.org/officeDocument/2006/relationships/image"/><Relationship Id="rId21" Target="../media/image261.png" Type="http://schemas.openxmlformats.org/officeDocument/2006/relationships/image"/><Relationship Id="rId22" Target="../media/image262.png" Type="http://schemas.openxmlformats.org/officeDocument/2006/relationships/image"/><Relationship Id="rId23" Target="../media/image263.png" Type="http://schemas.openxmlformats.org/officeDocument/2006/relationships/image"/><Relationship Id="rId24" Target="../media/image264.png" Type="http://schemas.openxmlformats.org/officeDocument/2006/relationships/image"/><Relationship Id="rId25" Target="../media/image265.png" Type="http://schemas.openxmlformats.org/officeDocument/2006/relationships/image"/><Relationship Id="rId26" Target="../media/image266.png" Type="http://schemas.openxmlformats.org/officeDocument/2006/relationships/image"/><Relationship Id="rId27" Target="../media/image267.png" Type="http://schemas.openxmlformats.org/officeDocument/2006/relationships/image"/><Relationship Id="rId28" Target="../media/image268.png" Type="http://schemas.openxmlformats.org/officeDocument/2006/relationships/image"/><Relationship Id="rId29" Target="../media/image269.png" Type="http://schemas.openxmlformats.org/officeDocument/2006/relationships/image"/><Relationship Id="rId30" Target="../media/image270.png" Type="http://schemas.openxmlformats.org/officeDocument/2006/relationships/image"/><Relationship Id="rId31" Target="../media/image271.png" Type="http://schemas.openxmlformats.org/officeDocument/2006/relationships/image"/><Relationship Id="rId32" Target="../media/image272.png" Type="http://schemas.openxmlformats.org/officeDocument/2006/relationships/image"/><Relationship Id="rId33" Target="../media/image273.png" Type="http://schemas.openxmlformats.org/officeDocument/2006/relationships/image"/><Relationship Id="rId34" Target="../media/image274.png" Type="http://schemas.openxmlformats.org/officeDocument/2006/relationships/image"/><Relationship Id="rId35" Target="../media/image275.png" Type="http://schemas.openxmlformats.org/officeDocument/2006/relationships/image"/><Relationship Id="rId36" Target="../media/image27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7.png" Type="http://schemas.openxmlformats.org/officeDocument/2006/relationships/image"/><Relationship Id="rId2" Target="../media/image278.png" Type="http://schemas.openxmlformats.org/officeDocument/2006/relationships/image"/><Relationship Id="rId3" Target="../media/image279.png" Type="http://schemas.openxmlformats.org/officeDocument/2006/relationships/image"/><Relationship Id="rId4" Target="../media/image280.png" Type="http://schemas.openxmlformats.org/officeDocument/2006/relationships/image"/><Relationship Id="rId5" Target="../media/image281.png" Type="http://schemas.openxmlformats.org/officeDocument/2006/relationships/image"/><Relationship Id="rId6" Target="../media/image282.png" Type="http://schemas.openxmlformats.org/officeDocument/2006/relationships/image"/><Relationship Id="rId7" Target="../media/image283.png" Type="http://schemas.openxmlformats.org/officeDocument/2006/relationships/image"/><Relationship Id="rId8" Target="../media/image284.png" Type="http://schemas.openxmlformats.org/officeDocument/2006/relationships/image"/><Relationship Id="rId9" Target="../media/image285.png" Type="http://schemas.openxmlformats.org/officeDocument/2006/relationships/image"/><Relationship Id="rId10" Target="../media/image286.png" Type="http://schemas.openxmlformats.org/officeDocument/2006/relationships/image"/><Relationship Id="rId11" Target="../media/image287.png" Type="http://schemas.openxmlformats.org/officeDocument/2006/relationships/image"/><Relationship Id="rId12" Target="../media/image288.png" Type="http://schemas.openxmlformats.org/officeDocument/2006/relationships/image"/><Relationship Id="rId13" Target="../media/image289.png" Type="http://schemas.openxmlformats.org/officeDocument/2006/relationships/image"/><Relationship Id="rId14" Target="../media/image290.png" Type="http://schemas.openxmlformats.org/officeDocument/2006/relationships/image"/><Relationship Id="rId15" Target="../media/image291.png" Type="http://schemas.openxmlformats.org/officeDocument/2006/relationships/image"/><Relationship Id="rId16" Target="../media/image292.png" Type="http://schemas.openxmlformats.org/officeDocument/2006/relationships/image"/><Relationship Id="rId17" Target="../media/image293.png" Type="http://schemas.openxmlformats.org/officeDocument/2006/relationships/image"/><Relationship Id="rId18" Target="../media/image294.png" Type="http://schemas.openxmlformats.org/officeDocument/2006/relationships/image"/><Relationship Id="rId19" Target="../media/image295.png" Type="http://schemas.openxmlformats.org/officeDocument/2006/relationships/image"/><Relationship Id="rId20" Target="../media/image296.png" Type="http://schemas.openxmlformats.org/officeDocument/2006/relationships/image"/><Relationship Id="rId21" Target="../media/image297.png" Type="http://schemas.openxmlformats.org/officeDocument/2006/relationships/image"/><Relationship Id="rId22" Target="../media/image298.png" Type="http://schemas.openxmlformats.org/officeDocument/2006/relationships/image"/><Relationship Id="rId23" Target="../media/image299.png" Type="http://schemas.openxmlformats.org/officeDocument/2006/relationships/image"/><Relationship Id="rId24" Target="../media/image300.png" Type="http://schemas.openxmlformats.org/officeDocument/2006/relationships/image"/><Relationship Id="rId25" Target="../media/image301.png" Type="http://schemas.openxmlformats.org/officeDocument/2006/relationships/image"/><Relationship Id="rId26" Target="../media/image302.png" Type="http://schemas.openxmlformats.org/officeDocument/2006/relationships/image"/><Relationship Id="rId27" Target="../media/image303.png" Type="http://schemas.openxmlformats.org/officeDocument/2006/relationships/image"/><Relationship Id="rId28" Target="../media/image304.png" Type="http://schemas.openxmlformats.org/officeDocument/2006/relationships/image"/><Relationship Id="rId29" Target="../media/image305.png" Type="http://schemas.openxmlformats.org/officeDocument/2006/relationships/image"/><Relationship Id="rId30" Target="../media/image306.png" Type="http://schemas.openxmlformats.org/officeDocument/2006/relationships/image"/><Relationship Id="rId31" Target="../media/image307.png" Type="http://schemas.openxmlformats.org/officeDocument/2006/relationships/image"/><Relationship Id="rId32" Target="../media/image308.png" Type="http://schemas.openxmlformats.org/officeDocument/2006/relationships/image"/><Relationship Id="rId33" Target="../media/image309.png" Type="http://schemas.openxmlformats.org/officeDocument/2006/relationships/image"/><Relationship Id="rId34" Target="../media/image310.png" Type="http://schemas.openxmlformats.org/officeDocument/2006/relationships/image"/><Relationship Id="rId35" Target="../media/image311.png" Type="http://schemas.openxmlformats.org/officeDocument/2006/relationships/image"/><Relationship Id="rId36" Target="../media/image31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media/image341.png" Type="http://schemas.openxmlformats.org/officeDocument/2006/relationships/image"/><Relationship Id="rId18" Target="../media/image342.png" Type="http://schemas.openxmlformats.org/officeDocument/2006/relationships/image"/><Relationship Id="rId19" Target="../media/image343.png" Type="http://schemas.openxmlformats.org/officeDocument/2006/relationships/image"/><Relationship Id="rId20" Target="../media/image34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5.png" Type="http://schemas.openxmlformats.org/officeDocument/2006/relationships/image"/><Relationship Id="rId2" Target="../media/image346.png" Type="http://schemas.openxmlformats.org/officeDocument/2006/relationships/image"/><Relationship Id="rId3" Target="../media/image347.png" Type="http://schemas.openxmlformats.org/officeDocument/2006/relationships/image"/><Relationship Id="rId4" Target="../media/image348.png" Type="http://schemas.openxmlformats.org/officeDocument/2006/relationships/image"/><Relationship Id="rId5" Target="../media/image349.png" Type="http://schemas.openxmlformats.org/officeDocument/2006/relationships/image"/><Relationship Id="rId6" Target="../media/image350.png" Type="http://schemas.openxmlformats.org/officeDocument/2006/relationships/image"/><Relationship Id="rId7" Target="../media/image351.png" Type="http://schemas.openxmlformats.org/officeDocument/2006/relationships/image"/><Relationship Id="rId8" Target="../media/image352.png" Type="http://schemas.openxmlformats.org/officeDocument/2006/relationships/image"/><Relationship Id="rId9" Target="../media/image353.png" Type="http://schemas.openxmlformats.org/officeDocument/2006/relationships/image"/><Relationship Id="rId10" Target="../media/image354.png" Type="http://schemas.openxmlformats.org/officeDocument/2006/relationships/image"/><Relationship Id="rId11" Target="../media/image355.png" Type="http://schemas.openxmlformats.org/officeDocument/2006/relationships/image"/><Relationship Id="rId12" Target="../media/image356.png" Type="http://schemas.openxmlformats.org/officeDocument/2006/relationships/image"/><Relationship Id="rId13" Target="../media/image357.png" Type="http://schemas.openxmlformats.org/officeDocument/2006/relationships/image"/><Relationship Id="rId14" Target="../media/image358.png" Type="http://schemas.openxmlformats.org/officeDocument/2006/relationships/image"/><Relationship Id="rId15" Target="../media/image359.png" Type="http://schemas.openxmlformats.org/officeDocument/2006/relationships/image"/><Relationship Id="rId16" Target="../media/image36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0.png" Type="http://schemas.openxmlformats.org/officeDocument/2006/relationships/image"/><Relationship Id="rId2" Target="../media/image381.png" Type="http://schemas.openxmlformats.org/officeDocument/2006/relationships/image"/><Relationship Id="rId3" Target="../media/image382.png" Type="http://schemas.openxmlformats.org/officeDocument/2006/relationships/image"/><Relationship Id="rId4" Target="../media/image383.png" Type="http://schemas.openxmlformats.org/officeDocument/2006/relationships/image"/><Relationship Id="rId5" Target="../media/image384.png" Type="http://schemas.openxmlformats.org/officeDocument/2006/relationships/image"/><Relationship Id="rId6" Target="../media/image385.png" Type="http://schemas.openxmlformats.org/officeDocument/2006/relationships/image"/><Relationship Id="rId7" Target="../media/image386.png" Type="http://schemas.openxmlformats.org/officeDocument/2006/relationships/image"/><Relationship Id="rId8" Target="../media/image387.png" Type="http://schemas.openxmlformats.org/officeDocument/2006/relationships/image"/><Relationship Id="rId9" Target="../media/image388.png" Type="http://schemas.openxmlformats.org/officeDocument/2006/relationships/image"/><Relationship Id="rId10" Target="../media/image389.png" Type="http://schemas.openxmlformats.org/officeDocument/2006/relationships/image"/><Relationship Id="rId11" Target="../media/image390.png" Type="http://schemas.openxmlformats.org/officeDocument/2006/relationships/image"/><Relationship Id="rId12" Target="../media/image391.png" Type="http://schemas.openxmlformats.org/officeDocument/2006/relationships/image"/><Relationship Id="rId13" Target="../media/image392.png" Type="http://schemas.openxmlformats.org/officeDocument/2006/relationships/image"/><Relationship Id="rId14" Target="../media/image393.png" Type="http://schemas.openxmlformats.org/officeDocument/2006/relationships/image"/><Relationship Id="rId15" Target="../media/image394.png" Type="http://schemas.openxmlformats.org/officeDocument/2006/relationships/image"/><Relationship Id="rId16" Target="../media/image395.png" Type="http://schemas.openxmlformats.org/officeDocument/2006/relationships/image"/><Relationship Id="rId17" Target="../media/image396.png" Type="http://schemas.openxmlformats.org/officeDocument/2006/relationships/image"/><Relationship Id="rId18" Target="../media/image397.png" Type="http://schemas.openxmlformats.org/officeDocument/2006/relationships/image"/><Relationship Id="rId19" Target="../media/image398.png" Type="http://schemas.openxmlformats.org/officeDocument/2006/relationships/image"/><Relationship Id="rId20" Target="../media/image399.png" Type="http://schemas.openxmlformats.org/officeDocument/2006/relationships/image"/><Relationship Id="rId21" Target="../media/image40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1.png" Type="http://schemas.openxmlformats.org/officeDocument/2006/relationships/image"/><Relationship Id="rId2" Target="../media/image402.png" Type="http://schemas.openxmlformats.org/officeDocument/2006/relationships/image"/><Relationship Id="rId3" Target="../media/image403.png" Type="http://schemas.openxmlformats.org/officeDocument/2006/relationships/image"/><Relationship Id="rId4" Target="../media/image404.png" Type="http://schemas.openxmlformats.org/officeDocument/2006/relationships/image"/><Relationship Id="rId5" Target="../media/image405.png" Type="http://schemas.openxmlformats.org/officeDocument/2006/relationships/image"/><Relationship Id="rId6" Target="../media/image406.png" Type="http://schemas.openxmlformats.org/officeDocument/2006/relationships/image"/><Relationship Id="rId7" Target="../media/image407.png" Type="http://schemas.openxmlformats.org/officeDocument/2006/relationships/image"/><Relationship Id="rId8" Target="../media/image408.png" Type="http://schemas.openxmlformats.org/officeDocument/2006/relationships/image"/><Relationship Id="rId9" Target="../media/image409.png" Type="http://schemas.openxmlformats.org/officeDocument/2006/relationships/image"/><Relationship Id="rId10" Target="../media/image410.png" Type="http://schemas.openxmlformats.org/officeDocument/2006/relationships/image"/><Relationship Id="rId11" Target="../media/image411.png" Type="http://schemas.openxmlformats.org/officeDocument/2006/relationships/image"/><Relationship Id="rId12" Target="../media/image412.png" Type="http://schemas.openxmlformats.org/officeDocument/2006/relationships/image"/><Relationship Id="rId13" Target="../media/image413.png" Type="http://schemas.openxmlformats.org/officeDocument/2006/relationships/image"/><Relationship Id="rId14" Target="../media/image41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5.png" Type="http://schemas.openxmlformats.org/officeDocument/2006/relationships/image"/><Relationship Id="rId2" Target="../media/image416.png" Type="http://schemas.openxmlformats.org/officeDocument/2006/relationships/image"/><Relationship Id="rId3" Target="../media/image417.png" Type="http://schemas.openxmlformats.org/officeDocument/2006/relationships/image"/><Relationship Id="rId4" Target="../media/image418.png" Type="http://schemas.openxmlformats.org/officeDocument/2006/relationships/image"/><Relationship Id="rId5" Target="../media/image419.png" Type="http://schemas.openxmlformats.org/officeDocument/2006/relationships/image"/><Relationship Id="rId6" Target="../media/image420.png" Type="http://schemas.openxmlformats.org/officeDocument/2006/relationships/image"/><Relationship Id="rId7" Target="../media/image421.png" Type="http://schemas.openxmlformats.org/officeDocument/2006/relationships/image"/><Relationship Id="rId8" Target="../media/image422.png" Type="http://schemas.openxmlformats.org/officeDocument/2006/relationships/image"/><Relationship Id="rId9" Target="../media/image423.png" Type="http://schemas.openxmlformats.org/officeDocument/2006/relationships/image"/><Relationship Id="rId10" Target="../media/image424.png" Type="http://schemas.openxmlformats.org/officeDocument/2006/relationships/image"/><Relationship Id="rId11" Target="../media/image425.png" Type="http://schemas.openxmlformats.org/officeDocument/2006/relationships/image"/><Relationship Id="rId12" Target="../media/image426.png" Type="http://schemas.openxmlformats.org/officeDocument/2006/relationships/image"/><Relationship Id="rId13" Target="../media/image427.png" Type="http://schemas.openxmlformats.org/officeDocument/2006/relationships/image"/><Relationship Id="rId14" Target="../media/image428.png" Type="http://schemas.openxmlformats.org/officeDocument/2006/relationships/image"/><Relationship Id="rId15" Target="../media/image429.png" Type="http://schemas.openxmlformats.org/officeDocument/2006/relationships/image"/><Relationship Id="rId16" Target="../media/image43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6.png" Type="http://schemas.openxmlformats.org/officeDocument/2006/relationships/image"/><Relationship Id="rId2" Target="../media/image437.png" Type="http://schemas.openxmlformats.org/officeDocument/2006/relationships/image"/><Relationship Id="rId3" Target="../media/image438.png" Type="http://schemas.openxmlformats.org/officeDocument/2006/relationships/image"/><Relationship Id="rId4" Target="../media/image439.png" Type="http://schemas.openxmlformats.org/officeDocument/2006/relationships/image"/><Relationship Id="rId5" Target="../media/image440.png" Type="http://schemas.openxmlformats.org/officeDocument/2006/relationships/image"/><Relationship Id="rId6" Target="../media/image441.png" Type="http://schemas.openxmlformats.org/officeDocument/2006/relationships/image"/><Relationship Id="rId7" Target="../media/image44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3.png" Type="http://schemas.openxmlformats.org/officeDocument/2006/relationships/image"/><Relationship Id="rId2" Target="../media/image444.png" Type="http://schemas.openxmlformats.org/officeDocument/2006/relationships/image"/><Relationship Id="rId3" Target="../media/image445.png" Type="http://schemas.openxmlformats.org/officeDocument/2006/relationships/image"/><Relationship Id="rId4" Target="../media/image446.png" Type="http://schemas.openxmlformats.org/officeDocument/2006/relationships/image"/><Relationship Id="rId5" Target="../media/image447.png" Type="http://schemas.openxmlformats.org/officeDocument/2006/relationships/image"/><Relationship Id="rId6" Target="../media/image448.png" Type="http://schemas.openxmlformats.org/officeDocument/2006/relationships/image"/><Relationship Id="rId7" Target="../media/image449.png" Type="http://schemas.openxmlformats.org/officeDocument/2006/relationships/image"/><Relationship Id="rId8" Target="../media/image450.png" Type="http://schemas.openxmlformats.org/officeDocument/2006/relationships/image"/><Relationship Id="rId9" Target="../media/image451.png" Type="http://schemas.openxmlformats.org/officeDocument/2006/relationships/image"/><Relationship Id="rId10" Target="../media/image452.png" Type="http://schemas.openxmlformats.org/officeDocument/2006/relationships/image"/><Relationship Id="rId11" Target="../media/image453.png" Type="http://schemas.openxmlformats.org/officeDocument/2006/relationships/image"/><Relationship Id="rId12" Target="../media/image454.png" Type="http://schemas.openxmlformats.org/officeDocument/2006/relationships/image"/><Relationship Id="rId13" Target="../media/image455.png" Type="http://schemas.openxmlformats.org/officeDocument/2006/relationships/image"/><Relationship Id="rId14" Target="../media/image456.png" Type="http://schemas.openxmlformats.org/officeDocument/2006/relationships/image"/><Relationship Id="rId15" Target="../media/image457.png" Type="http://schemas.openxmlformats.org/officeDocument/2006/relationships/image"/><Relationship Id="rId16" Target="../media/image458.png" Type="http://schemas.openxmlformats.org/officeDocument/2006/relationships/image"/><Relationship Id="rId17" Target="../media/image459.png" Type="http://schemas.openxmlformats.org/officeDocument/2006/relationships/image"/><Relationship Id="rId18" Target="../media/image460.png" Type="http://schemas.openxmlformats.org/officeDocument/2006/relationships/image"/><Relationship Id="rId19" Target="../media/image461.png" Type="http://schemas.openxmlformats.org/officeDocument/2006/relationships/image"/><Relationship Id="rId20" Target="../media/image462.png" Type="http://schemas.openxmlformats.org/officeDocument/2006/relationships/image"/><Relationship Id="rId21" Target="../media/image463.png" Type="http://schemas.openxmlformats.org/officeDocument/2006/relationships/image"/><Relationship Id="rId22" Target="../media/image464.png" Type="http://schemas.openxmlformats.org/officeDocument/2006/relationships/image"/><Relationship Id="rId23" Target="../media/image465.png" Type="http://schemas.openxmlformats.org/officeDocument/2006/relationships/image"/><Relationship Id="rId24" Target="../media/image466.png" Type="http://schemas.openxmlformats.org/officeDocument/2006/relationships/image"/><Relationship Id="rId25" Target="../media/image467.png" Type="http://schemas.openxmlformats.org/officeDocument/2006/relationships/image"/><Relationship Id="rId26" Target="../media/image468.png" Type="http://schemas.openxmlformats.org/officeDocument/2006/relationships/image"/><Relationship Id="rId27" Target="../media/image469.png" Type="http://schemas.openxmlformats.org/officeDocument/2006/relationships/image"/><Relationship Id="rId28" Target="../media/image470.png" Type="http://schemas.openxmlformats.org/officeDocument/2006/relationships/image"/><Relationship Id="rId29" Target="../media/image47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sv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1.png" Type="http://schemas.openxmlformats.org/officeDocument/2006/relationships/image"/><Relationship Id="rId2" Target="../media/image112.png" Type="http://schemas.openxmlformats.org/officeDocument/2006/relationships/image"/><Relationship Id="rId3" Target="../media/image113.png" Type="http://schemas.openxmlformats.org/officeDocument/2006/relationships/image"/><Relationship Id="rId4" Target="../media/image114.png" Type="http://schemas.openxmlformats.org/officeDocument/2006/relationships/image"/><Relationship Id="rId5" Target="../media/image115.png" Type="http://schemas.openxmlformats.org/officeDocument/2006/relationships/image"/><Relationship Id="rId6" Target="../media/image116.png" Type="http://schemas.openxmlformats.org/officeDocument/2006/relationships/image"/><Relationship Id="rId7" Target="../media/image117.png" Type="http://schemas.openxmlformats.org/officeDocument/2006/relationships/image"/><Relationship Id="rId8" Target="../media/image118.png" Type="http://schemas.openxmlformats.org/officeDocument/2006/relationships/image"/><Relationship Id="rId9" Target="../media/image119.png" Type="http://schemas.openxmlformats.org/officeDocument/2006/relationships/image"/><Relationship Id="rId10" Target="../media/image120.png" Type="http://schemas.openxmlformats.org/officeDocument/2006/relationships/image"/><Relationship Id="rId11" Target="../media/image121.png" Type="http://schemas.openxmlformats.org/officeDocument/2006/relationships/image"/><Relationship Id="rId12" Target="../media/image122.png" Type="http://schemas.openxmlformats.org/officeDocument/2006/relationships/image"/><Relationship Id="rId13" Target="../media/image123.png" Type="http://schemas.openxmlformats.org/officeDocument/2006/relationships/image"/><Relationship Id="rId14" Target="../media/image124.png" Type="http://schemas.openxmlformats.org/officeDocument/2006/relationships/image"/><Relationship Id="rId15" Target="../media/image125.png" Type="http://schemas.openxmlformats.org/officeDocument/2006/relationships/image"/><Relationship Id="rId16" Target="../media/image126.png" Type="http://schemas.openxmlformats.org/officeDocument/2006/relationships/image"/><Relationship Id="rId17" Target="../media/image127.png" Type="http://schemas.openxmlformats.org/officeDocument/2006/relationships/image"/><Relationship Id="rId18" Target="../media/image128.png" Type="http://schemas.openxmlformats.org/officeDocument/2006/relationships/image"/><Relationship Id="rId19" Target="../media/image129.png" Type="http://schemas.openxmlformats.org/officeDocument/2006/relationships/image"/><Relationship Id="rId20" Target="../media/image130.png" Type="http://schemas.openxmlformats.org/officeDocument/2006/relationships/image"/><Relationship Id="rId21" Target="../media/image131.png" Type="http://schemas.openxmlformats.org/officeDocument/2006/relationships/image"/><Relationship Id="rId22" Target="../media/image132.png" Type="http://schemas.openxmlformats.org/officeDocument/2006/relationships/image"/><Relationship Id="rId23" Target="../media/image133.png" Type="http://schemas.openxmlformats.org/officeDocument/2006/relationships/image"/><Relationship Id="rId24" Target="../media/image134.png" Type="http://schemas.openxmlformats.org/officeDocument/2006/relationships/image"/><Relationship Id="rId25" Target="../media/image135.png" Type="http://schemas.openxmlformats.org/officeDocument/2006/relationships/image"/><Relationship Id="rId26" Target="../media/image136.png" Type="http://schemas.openxmlformats.org/officeDocument/2006/relationships/image"/><Relationship Id="rId27" Target="../media/image137.png" Type="http://schemas.openxmlformats.org/officeDocument/2006/relationships/image"/><Relationship Id="rId28" Target="../media/image138.png" Type="http://schemas.openxmlformats.org/officeDocument/2006/relationships/image"/><Relationship Id="rId29" Target="../media/image139.png" Type="http://schemas.openxmlformats.org/officeDocument/2006/relationships/image"/><Relationship Id="rId30" Target="../media/image140.png" Type="http://schemas.openxmlformats.org/officeDocument/2006/relationships/image"/><Relationship Id="rId31" Target="../media/image141.png" Type="http://schemas.openxmlformats.org/officeDocument/2006/relationships/image"/><Relationship Id="rId32" Target="../media/image142.png" Type="http://schemas.openxmlformats.org/officeDocument/2006/relationships/image"/><Relationship Id="rId33" Target="../media/image143.png" Type="http://schemas.openxmlformats.org/officeDocument/2006/relationships/image"/><Relationship Id="rId34" Target="../media/image144.png" Type="http://schemas.openxmlformats.org/officeDocument/2006/relationships/image"/><Relationship Id="rId35" Target="../media/image145.png" Type="http://schemas.openxmlformats.org/officeDocument/2006/relationships/image"/><Relationship Id="rId36" Target="../media/image1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7.png" Type="http://schemas.openxmlformats.org/officeDocument/2006/relationships/image"/><Relationship Id="rId2" Target="../media/image148.png" Type="http://schemas.openxmlformats.org/officeDocument/2006/relationships/image"/><Relationship Id="rId3" Target="../media/image149.png" Type="http://schemas.openxmlformats.org/officeDocument/2006/relationships/image"/><Relationship Id="rId4" Target="../media/image150.png" Type="http://schemas.openxmlformats.org/officeDocument/2006/relationships/image"/><Relationship Id="rId5" Target="../media/image151.png" Type="http://schemas.openxmlformats.org/officeDocument/2006/relationships/image"/><Relationship Id="rId6" Target="../media/image152.png" Type="http://schemas.openxmlformats.org/officeDocument/2006/relationships/image"/><Relationship Id="rId7" Target="../media/image153.png" Type="http://schemas.openxmlformats.org/officeDocument/2006/relationships/image"/><Relationship Id="rId8" Target="../media/image154.png" Type="http://schemas.openxmlformats.org/officeDocument/2006/relationships/image"/><Relationship Id="rId9" Target="../media/image155.png" Type="http://schemas.openxmlformats.org/officeDocument/2006/relationships/image"/><Relationship Id="rId10" Target="../media/image156.png" Type="http://schemas.openxmlformats.org/officeDocument/2006/relationships/image"/><Relationship Id="rId11" Target="../media/image157.png" Type="http://schemas.openxmlformats.org/officeDocument/2006/relationships/image"/><Relationship Id="rId12" Target="../media/image158.png" Type="http://schemas.openxmlformats.org/officeDocument/2006/relationships/image"/><Relationship Id="rId13" Target="../media/image159.png" Type="http://schemas.openxmlformats.org/officeDocument/2006/relationships/image"/><Relationship Id="rId14" Target="../media/image160.png" Type="http://schemas.openxmlformats.org/officeDocument/2006/relationships/image"/><Relationship Id="rId15" Target="../media/image161.png" Type="http://schemas.openxmlformats.org/officeDocument/2006/relationships/image"/><Relationship Id="rId16" Target="../media/image162.png" Type="http://schemas.openxmlformats.org/officeDocument/2006/relationships/image"/><Relationship Id="rId17" Target="../media/image163.png" Type="http://schemas.openxmlformats.org/officeDocument/2006/relationships/image"/><Relationship Id="rId18" Target="../media/image164.png" Type="http://schemas.openxmlformats.org/officeDocument/2006/relationships/image"/><Relationship Id="rId19" Target="../media/image165.png" Type="http://schemas.openxmlformats.org/officeDocument/2006/relationships/image"/><Relationship Id="rId20" Target="../media/image166.png" Type="http://schemas.openxmlformats.org/officeDocument/2006/relationships/image"/><Relationship Id="rId21" Target="../media/image167.png" Type="http://schemas.openxmlformats.org/officeDocument/2006/relationships/image"/><Relationship Id="rId22" Target="../media/image168.png" Type="http://schemas.openxmlformats.org/officeDocument/2006/relationships/image"/><Relationship Id="rId23" Target="../media/image169.png" Type="http://schemas.openxmlformats.org/officeDocument/2006/relationships/image"/><Relationship Id="rId24" Target="../media/image170.png" Type="http://schemas.openxmlformats.org/officeDocument/2006/relationships/image"/><Relationship Id="rId25" Target="../media/image171.png" Type="http://schemas.openxmlformats.org/officeDocument/2006/relationships/image"/><Relationship Id="rId26" Target="../media/image172.png" Type="http://schemas.openxmlformats.org/officeDocument/2006/relationships/image"/><Relationship Id="rId27" Target="../media/image173.png" Type="http://schemas.openxmlformats.org/officeDocument/2006/relationships/image"/><Relationship Id="rId28" Target="../media/image174.png" Type="http://schemas.openxmlformats.org/officeDocument/2006/relationships/image"/><Relationship Id="rId29" Target="../media/image175.png" Type="http://schemas.openxmlformats.org/officeDocument/2006/relationships/image"/><Relationship Id="rId30" Target="../media/image176.png" Type="http://schemas.openxmlformats.org/officeDocument/2006/relationships/image"/><Relationship Id="rId31" Target="../media/image177.png" Type="http://schemas.openxmlformats.org/officeDocument/2006/relationships/image"/><Relationship Id="rId32" Target="../media/image178.png" Type="http://schemas.openxmlformats.org/officeDocument/2006/relationships/image"/><Relationship Id="rId33" Target="../media/image179.png" Type="http://schemas.openxmlformats.org/officeDocument/2006/relationships/image"/><Relationship Id="rId34" Target="../media/image180.png" Type="http://schemas.openxmlformats.org/officeDocument/2006/relationships/image"/><Relationship Id="rId35" Target="../media/image181.png" Type="http://schemas.openxmlformats.org/officeDocument/2006/relationships/image"/><Relationship Id="rId36" Target="../media/image18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3.png" Type="http://schemas.openxmlformats.org/officeDocument/2006/relationships/image"/><Relationship Id="rId2" Target="../media/image184.png" Type="http://schemas.openxmlformats.org/officeDocument/2006/relationships/image"/><Relationship Id="rId3" Target="../media/image185.png" Type="http://schemas.openxmlformats.org/officeDocument/2006/relationships/image"/><Relationship Id="rId4" Target="../media/image186.png" Type="http://schemas.openxmlformats.org/officeDocument/2006/relationships/image"/><Relationship Id="rId5" Target="../media/image187.png" Type="http://schemas.openxmlformats.org/officeDocument/2006/relationships/image"/><Relationship Id="rId6" Target="../media/image188.png" Type="http://schemas.openxmlformats.org/officeDocument/2006/relationships/image"/><Relationship Id="rId7" Target="../media/image189.png" Type="http://schemas.openxmlformats.org/officeDocument/2006/relationships/image"/><Relationship Id="rId8" Target="../media/image190.png" Type="http://schemas.openxmlformats.org/officeDocument/2006/relationships/image"/><Relationship Id="rId9" Target="../media/image191.svg" Type="http://schemas.openxmlformats.org/officeDocument/2006/relationships/image"/><Relationship Id="rId10" Target="../media/image192.png" Type="http://schemas.openxmlformats.org/officeDocument/2006/relationships/image"/><Relationship Id="rId11" Target="../media/image193.png" Type="http://schemas.openxmlformats.org/officeDocument/2006/relationships/image"/><Relationship Id="rId12" Target="../media/image194.png" Type="http://schemas.openxmlformats.org/officeDocument/2006/relationships/image"/><Relationship Id="rId13" Target="../media/image195.png" Type="http://schemas.openxmlformats.org/officeDocument/2006/relationships/image"/><Relationship Id="rId14" Target="../media/image196.png" Type="http://schemas.openxmlformats.org/officeDocument/2006/relationships/image"/><Relationship Id="rId15" Target="../media/image197.png" Type="http://schemas.openxmlformats.org/officeDocument/2006/relationships/image"/><Relationship Id="rId16" Target="../media/image198.png" Type="http://schemas.openxmlformats.org/officeDocument/2006/relationships/image"/><Relationship Id="rId17" Target="../media/image199.png" Type="http://schemas.openxmlformats.org/officeDocument/2006/relationships/image"/><Relationship Id="rId18" Target="../media/image200.png" Type="http://schemas.openxmlformats.org/officeDocument/2006/relationships/image"/><Relationship Id="rId19" Target="../media/image201.png" Type="http://schemas.openxmlformats.org/officeDocument/2006/relationships/image"/><Relationship Id="rId20" Target="../media/image202.png" Type="http://schemas.openxmlformats.org/officeDocument/2006/relationships/image"/><Relationship Id="rId21" Target="../media/image203.png" Type="http://schemas.openxmlformats.org/officeDocument/2006/relationships/image"/><Relationship Id="rId22" Target="../media/image204.png" Type="http://schemas.openxmlformats.org/officeDocument/2006/relationships/image"/><Relationship Id="rId23" Target="../media/image205.png" Type="http://schemas.openxmlformats.org/officeDocument/2006/relationships/image"/><Relationship Id="rId24" Target="../media/image206.png" Type="http://schemas.openxmlformats.org/officeDocument/2006/relationships/image"/><Relationship Id="rId25" Target="../media/image207.png" Type="http://schemas.openxmlformats.org/officeDocument/2006/relationships/image"/><Relationship Id="rId26" Target="../media/image208.png" Type="http://schemas.openxmlformats.org/officeDocument/2006/relationships/image"/><Relationship Id="rId27" Target="../media/image209.png" Type="http://schemas.openxmlformats.org/officeDocument/2006/relationships/image"/><Relationship Id="rId28" Target="../media/image210.png" Type="http://schemas.openxmlformats.org/officeDocument/2006/relationships/image"/><Relationship Id="rId29" Target="../media/image211.png" Type="http://schemas.openxmlformats.org/officeDocument/2006/relationships/image"/><Relationship Id="rId30" Target="../media/image212.png" Type="http://schemas.openxmlformats.org/officeDocument/2006/relationships/image"/><Relationship Id="rId31" Target="../media/image213.png" Type="http://schemas.openxmlformats.org/officeDocument/2006/relationships/image"/><Relationship Id="rId32" Target="../media/image214.png" Type="http://schemas.openxmlformats.org/officeDocument/2006/relationships/image"/><Relationship Id="rId33" Target="../media/image215.png" Type="http://schemas.openxmlformats.org/officeDocument/2006/relationships/image"/><Relationship Id="rId34" Target="../media/image216.png" Type="http://schemas.openxmlformats.org/officeDocument/2006/relationships/image"/><Relationship Id="rId35" Target="../media/image217.png" Type="http://schemas.openxmlformats.org/officeDocument/2006/relationships/image"/><Relationship Id="rId36" Target="../media/image218.png" Type="http://schemas.openxmlformats.org/officeDocument/2006/relationships/image"/><Relationship Id="rId37" Target="../media/image219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0.png" Type="http://schemas.openxmlformats.org/officeDocument/2006/relationships/image"/><Relationship Id="rId2" Target="../media/image221.png" Type="http://schemas.openxmlformats.org/officeDocument/2006/relationships/image"/><Relationship Id="rId3" Target="../media/image222.png" Type="http://schemas.openxmlformats.org/officeDocument/2006/relationships/image"/><Relationship Id="rId4" Target="../media/image223.png" Type="http://schemas.openxmlformats.org/officeDocument/2006/relationships/image"/><Relationship Id="rId5" Target="../media/image224.png" Type="http://schemas.openxmlformats.org/officeDocument/2006/relationships/image"/><Relationship Id="rId6" Target="../media/image225.png" Type="http://schemas.openxmlformats.org/officeDocument/2006/relationships/image"/><Relationship Id="rId7" Target="../media/image226.png" Type="http://schemas.openxmlformats.org/officeDocument/2006/relationships/image"/><Relationship Id="rId8" Target="../media/image227.png" Type="http://schemas.openxmlformats.org/officeDocument/2006/relationships/image"/><Relationship Id="rId9" Target="../media/image228.svg" Type="http://schemas.openxmlformats.org/officeDocument/2006/relationships/image"/><Relationship Id="rId10" Target="../media/image229.png" Type="http://schemas.openxmlformats.org/officeDocument/2006/relationships/image"/><Relationship Id="rId11" Target="../media/image230.png" Type="http://schemas.openxmlformats.org/officeDocument/2006/relationships/image"/><Relationship Id="rId12" Target="../media/image231.png" Type="http://schemas.openxmlformats.org/officeDocument/2006/relationships/image"/><Relationship Id="rId13" Target="../media/image232.png" Type="http://schemas.openxmlformats.org/officeDocument/2006/relationships/image"/><Relationship Id="rId14" Target="../media/image233.png" Type="http://schemas.openxmlformats.org/officeDocument/2006/relationships/image"/><Relationship Id="rId15" Target="../media/image234.png" Type="http://schemas.openxmlformats.org/officeDocument/2006/relationships/image"/><Relationship Id="rId16" Target="../media/image235.png" Type="http://schemas.openxmlformats.org/officeDocument/2006/relationships/image"/><Relationship Id="rId17" Target="../media/image236.png" Type="http://schemas.openxmlformats.org/officeDocument/2006/relationships/image"/><Relationship Id="rId18" Target="../media/image237.png" Type="http://schemas.openxmlformats.org/officeDocument/2006/relationships/image"/><Relationship Id="rId19" Target="../media/image238.png" Type="http://schemas.openxmlformats.org/officeDocument/2006/relationships/image"/><Relationship Id="rId20" Target="../media/image239.png" Type="http://schemas.openxmlformats.org/officeDocument/2006/relationships/image"/><Relationship Id="rId21" Target="../media/image24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69f92eb-f381-4ed9-8e85-59ac41dfcd8f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daae5b9-0fc8-4196-bc8b-57a269f01b6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4ad9a593-2259-4956-ab94-ac0de564cf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igInsightsonClou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ebf44ee3-04ec-49ed-bb5a-0b76bc53bc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volum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712b94a0-c4a7-48b5-a527-fd27908b9a8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a0a8840-f899-11e8-bba8-6b3b2c5536b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6fdfccb4-1c28-4401-a94a-000bf75d889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d714e1f0-c19d-431e-b669-34b99b01708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df18fe9-86c1-4c0e-9e31-b6725f4b527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37b751fd-75de-4757-b3b8-f33c3cd7e1e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c56b926-cfa1-4f50-ab9d-01986ff692b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0a42129b-9839-42b7-90c7-7f3adb43537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/infrastructure/vmware-solutions/images/icons/ExpertServicesEXP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lasticsearch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tc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mongod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postgresql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redi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shdb-for-transaction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d6e097c-b3b2-482a-b92d-6da183602cb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e02e72d-00ce-4220-b44c-650c8314e5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edicated-vs-grou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7d308a-bbdb-4d94-96f9-d8006529d64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8c27d5-6f91-4615-baa1-9efb76e7814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0e0f30-a061-11e8-9dfc-536f3b15860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1e3f0d2-0f49-ddfd-0eb9-2897b9d3a45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ad5c038-a44d-4a3e-b8c2-133ca3e2655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c455b2d-79dc-45c3-8a31-c72b924ec8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ating-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5b26324-9b39-c701-0cc5-b0d5d2fe853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5fe2ce-9d99-ea08-4ad0-b27724d3b8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unction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d788e08-1b4a-4504-920a-d2842b72f3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de32cac-4055-4166-92e8-b65baace7bc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2f47a0-f793-4b45-ad11-782cc565df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4c0c895-6016-404e-94ef-6c0b8848c7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CX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d3a5a53-eb60-4f3c-8fd1-17f88585b6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ea9a2-0fec-4021-8b70-8da5373394e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CLUSTER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1faf010-4107-4877-a571-fc9c8763c3d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88b5af6-3075-4b8c-a211-66ff2ef38fb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load-balanc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13e1860-959c-11e8-871e-ad157af61ad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1c53b72-918f-4869-b834-2d99eb28422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imi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e061c90-85b0-11e8-9011-d322ff7e064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essages-for-rabbitmq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mcv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680339d1-9b78-44d7-b41a-edd3e8dbeb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8d12b7-cee7-4c35-90d7-582ffef56f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037c41-adce-4bb5-8b45-0c06004916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network-ac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465a902-074a-4db9-adaa-cc75b1049a8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105fb0-5a09-11e9-85fa-e1c32163180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e0b569e-03d7-44e4-a68c-6f567689a26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6d20106-cf62-4dcf-8dd9-d27ae0f36e5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f2c407b-0a0d-4c57-8d8e-31bc7707d56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0fa4f0-62bc-48dc-8388-b4458f3f310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55f6faf-833f-4fcb-8ce9-f75c9954b2f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0a8d63d-7990-9b83-b7ec-599897c7a3d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blic-vs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reserved-virtual-grou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d3775b0-ccb6-11e8-a3d8-09d2e3476a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singleNode_dr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1a321c-6289-420c-bce5-b2e9525c38a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transient-virtual-group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f5fa0b9-fd41-4d55-8f4b-81a15458017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ac189e-d717-52a9-449e-208b4ffdd8b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nsta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VREALIZE OPERATIONS AND VREALIZE LOG INSIGHT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n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45626d-55e3-4418-be11-683a26dbc1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7726690-71e2-11e5-83c6-db0c70b22ce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2019-08-28T16:05:52.488Z</dcterms:created>
  <dcterms:modified xsi:type="dcterms:W3CDTF">2019-08-28T16:05:52.488Z</dcterms:modified>
</cp:coreProperties>
</file>