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May 10 2019 12:04:54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media/image454.png" Type="http://schemas.openxmlformats.org/officeDocument/2006/relationships/image"/><Relationship Id="rId31" Target="../media/image455.png" Type="http://schemas.openxmlformats.org/officeDocument/2006/relationships/image"/><Relationship Id="rId32" Target="../media/image456.png" Type="http://schemas.openxmlformats.org/officeDocument/2006/relationships/image"/><Relationship Id="rId33" Target="../media/image457.png" Type="http://schemas.openxmlformats.org/officeDocument/2006/relationships/image"/><Relationship Id="rId34" Target="../media/image45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ataRepositori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VisualRecogni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GroundTrut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BuildAndTe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ata/TMSData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Tes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Digital Experie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Business Proces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erchandis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Runtim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eer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Management/API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Infrastructure/TransformationAndConnectivit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Management/ServiceManagementTool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Data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tyProvid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sens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integrated digital experien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5" name="Object 4" descr="icons/refarch/Users/physical entit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VPC/brid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1" name="Object 10" descr="icons/refarch/Users/u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3" name="Object 12" descr="icons/refarch/VPC/block_stor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5" name="Object 14" descr="icons/refarch/VPC/data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7" name="Object 16" descr="icons/refarch/VPC/classic_ta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9" name="Object 18" descr="icons/refarch/VPC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C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C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load_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ublic_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9" name="Object 48" descr="icons/refarch/VPC/private_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51" name="Object 50" descr="icons/refarch/VPC/public_subnet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region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vpc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1" name="Object 60" descr="icons/refarch/VPC/rul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3" name="Object 62" descr="icons/refarch/VPC/vpn_connecti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5" name="Object 64" descr="icons/refarch/VPC/vpn_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7" name="Object 66" descr="icons/refarch/VPC/vpn_polic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1c54af-979b-47eb-b97a-4b6aa4aaeb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00c7e8b-6609-71eb-e136-0a0f0ef9c2a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2019-05-10T12:05:20.664Z</dcterms:created>
  <dcterms:modified xsi:type="dcterms:W3CDTF">2019-05-10T12:05:20.664Z</dcterms:modified>
</cp:coreProperties>
</file>