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Jul 17 2019 16:02:27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media/image249.png" Type="http://schemas.openxmlformats.org/officeDocument/2006/relationships/image"/><Relationship Id="rId4" Target="../media/image250.png" Type="http://schemas.openxmlformats.org/officeDocument/2006/relationships/image"/><Relationship Id="rId5" Target="../media/image251.png" Type="http://schemas.openxmlformats.org/officeDocument/2006/relationships/image"/><Relationship Id="rId6" Target="../media/image252.png" Type="http://schemas.openxmlformats.org/officeDocument/2006/relationships/image"/><Relationship Id="rId7" Target="../media/image253.png" Type="http://schemas.openxmlformats.org/officeDocument/2006/relationships/image"/><Relationship Id="rId8" Target="../media/image254.png" Type="http://schemas.openxmlformats.org/officeDocument/2006/relationships/image"/><Relationship Id="rId9" Target="../media/image255.png" Type="http://schemas.openxmlformats.org/officeDocument/2006/relationships/image"/><Relationship Id="rId10" Target="../media/image256.png" Type="http://schemas.openxmlformats.org/officeDocument/2006/relationships/image"/><Relationship Id="rId11" Target="../media/image257.png" Type="http://schemas.openxmlformats.org/officeDocument/2006/relationships/image"/><Relationship Id="rId12" Target="../media/image258.png" Type="http://schemas.openxmlformats.org/officeDocument/2006/relationships/image"/><Relationship Id="rId13" Target="../media/image259.png" Type="http://schemas.openxmlformats.org/officeDocument/2006/relationships/image"/><Relationship Id="rId14" Target="../media/image260.png" Type="http://schemas.openxmlformats.org/officeDocument/2006/relationships/image"/><Relationship Id="rId15" Target="../media/image261.png" Type="http://schemas.openxmlformats.org/officeDocument/2006/relationships/image"/><Relationship Id="rId16" Target="../media/image262.png" Type="http://schemas.openxmlformats.org/officeDocument/2006/relationships/image"/><Relationship Id="rId17" Target="../media/image263.png" Type="http://schemas.openxmlformats.org/officeDocument/2006/relationships/image"/><Relationship Id="rId18" Target="../media/image264.png" Type="http://schemas.openxmlformats.org/officeDocument/2006/relationships/image"/><Relationship Id="rId19" Target="../media/image265.png" Type="http://schemas.openxmlformats.org/officeDocument/2006/relationships/image"/><Relationship Id="rId20" Target="../media/image266.png" Type="http://schemas.openxmlformats.org/officeDocument/2006/relationships/image"/><Relationship Id="rId21" Target="../media/image267.png" Type="http://schemas.openxmlformats.org/officeDocument/2006/relationships/image"/><Relationship Id="rId22" Target="../media/image268.png" Type="http://schemas.openxmlformats.org/officeDocument/2006/relationships/image"/><Relationship Id="rId23" Target="../media/image269.png" Type="http://schemas.openxmlformats.org/officeDocument/2006/relationships/image"/><Relationship Id="rId24" Target="../media/image270.png" Type="http://schemas.openxmlformats.org/officeDocument/2006/relationships/image"/><Relationship Id="rId25" Target="../media/image271.png" Type="http://schemas.openxmlformats.org/officeDocument/2006/relationships/image"/><Relationship Id="rId26" Target="../media/image272.png" Type="http://schemas.openxmlformats.org/officeDocument/2006/relationships/image"/><Relationship Id="rId27" Target="../media/image273.png" Type="http://schemas.openxmlformats.org/officeDocument/2006/relationships/image"/><Relationship Id="rId28" Target="../media/image274.png" Type="http://schemas.openxmlformats.org/officeDocument/2006/relationships/image"/><Relationship Id="rId29" Target="../media/image275.png" Type="http://schemas.openxmlformats.org/officeDocument/2006/relationships/image"/><Relationship Id="rId30" Target="../media/image276.png" Type="http://schemas.openxmlformats.org/officeDocument/2006/relationships/image"/><Relationship Id="rId31" Target="../media/image277.png" Type="http://schemas.openxmlformats.org/officeDocument/2006/relationships/image"/><Relationship Id="rId32" Target="../media/image278.png" Type="http://schemas.openxmlformats.org/officeDocument/2006/relationships/image"/><Relationship Id="rId33" Target="../media/image279.png" Type="http://schemas.openxmlformats.org/officeDocument/2006/relationships/image"/><Relationship Id="rId34" Target="../media/image280.png" Type="http://schemas.openxmlformats.org/officeDocument/2006/relationships/image"/><Relationship Id="rId35" Target="../media/image281.png" Type="http://schemas.openxmlformats.org/officeDocument/2006/relationships/image"/><Relationship Id="rId36" Target="../media/image2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288.png" Type="http://schemas.openxmlformats.org/officeDocument/2006/relationships/image"/><Relationship Id="rId7" Target="../media/image289.png" Type="http://schemas.openxmlformats.org/officeDocument/2006/relationships/image"/><Relationship Id="rId8" Target="../media/image290.png" Type="http://schemas.openxmlformats.org/officeDocument/2006/relationships/image"/><Relationship Id="rId9" Target="../media/image291.png" Type="http://schemas.openxmlformats.org/officeDocument/2006/relationships/image"/><Relationship Id="rId10" Target="../media/image292.png" Type="http://schemas.openxmlformats.org/officeDocument/2006/relationships/image"/><Relationship Id="rId11" Target="../media/image293.png" Type="http://schemas.openxmlformats.org/officeDocument/2006/relationships/image"/><Relationship Id="rId12" Target="../media/image294.png" Type="http://schemas.openxmlformats.org/officeDocument/2006/relationships/image"/><Relationship Id="rId13" Target="../media/image295.png" Type="http://schemas.openxmlformats.org/officeDocument/2006/relationships/image"/><Relationship Id="rId14" Target="../media/image296.png" Type="http://schemas.openxmlformats.org/officeDocument/2006/relationships/image"/><Relationship Id="rId15" Target="../media/image297.png" Type="http://schemas.openxmlformats.org/officeDocument/2006/relationships/image"/><Relationship Id="rId16" Target="../media/image298.png" Type="http://schemas.openxmlformats.org/officeDocument/2006/relationships/image"/><Relationship Id="rId17" Target="../media/image299.png" Type="http://schemas.openxmlformats.org/officeDocument/2006/relationships/image"/><Relationship Id="rId18" Target="../media/image300.png" Type="http://schemas.openxmlformats.org/officeDocument/2006/relationships/image"/><Relationship Id="rId19" Target="../media/image301.png" Type="http://schemas.openxmlformats.org/officeDocument/2006/relationships/image"/><Relationship Id="rId20" Target="../media/image302.png" Type="http://schemas.openxmlformats.org/officeDocument/2006/relationships/image"/><Relationship Id="rId21" Target="../media/image303.png" Type="http://schemas.openxmlformats.org/officeDocument/2006/relationships/image"/><Relationship Id="rId22" Target="../media/image304.png" Type="http://schemas.openxmlformats.org/officeDocument/2006/relationships/image"/><Relationship Id="rId23" Target="../media/image305.png" Type="http://schemas.openxmlformats.org/officeDocument/2006/relationships/image"/><Relationship Id="rId24" Target="../media/image306.png" Type="http://schemas.openxmlformats.org/officeDocument/2006/relationships/image"/><Relationship Id="rId25" Target="../media/image307.png" Type="http://schemas.openxmlformats.org/officeDocument/2006/relationships/image"/><Relationship Id="rId26" Target="../media/image308.png" Type="http://schemas.openxmlformats.org/officeDocument/2006/relationships/image"/><Relationship Id="rId27" Target="../media/image309.png" Type="http://schemas.openxmlformats.org/officeDocument/2006/relationships/image"/><Relationship Id="rId28" Target="../media/image310.png" Type="http://schemas.openxmlformats.org/officeDocument/2006/relationships/image"/><Relationship Id="rId29" Target="../media/image311.png" Type="http://schemas.openxmlformats.org/officeDocument/2006/relationships/image"/><Relationship Id="rId30" Target="../media/image312.png" Type="http://schemas.openxmlformats.org/officeDocument/2006/relationships/image"/><Relationship Id="rId31" Target="../media/image313.png" Type="http://schemas.openxmlformats.org/officeDocument/2006/relationships/image"/><Relationship Id="rId32" Target="../media/image314.png" Type="http://schemas.openxmlformats.org/officeDocument/2006/relationships/image"/><Relationship Id="rId33" Target="../media/image315.png" Type="http://schemas.openxmlformats.org/officeDocument/2006/relationships/image"/><Relationship Id="rId34" Target="../media/image316.png" Type="http://schemas.openxmlformats.org/officeDocument/2006/relationships/image"/><Relationship Id="rId35" Target="../media/image317.png" Type="http://schemas.openxmlformats.org/officeDocument/2006/relationships/image"/><Relationship Id="rId36" Target="../media/image31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media/image320.png" Type="http://schemas.openxmlformats.org/officeDocument/2006/relationships/image"/><Relationship Id="rId3" Target="../media/image321.png" Type="http://schemas.openxmlformats.org/officeDocument/2006/relationships/image"/><Relationship Id="rId4" Target="../media/image322.png" Type="http://schemas.openxmlformats.org/officeDocument/2006/relationships/image"/><Relationship Id="rId5" Target="../media/image3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media/image347.png" Type="http://schemas.openxmlformats.org/officeDocument/2006/relationships/image"/><Relationship Id="rId18" Target="../media/image348.png" Type="http://schemas.openxmlformats.org/officeDocument/2006/relationships/image"/><Relationship Id="rId19" Target="../media/image349.png" Type="http://schemas.openxmlformats.org/officeDocument/2006/relationships/image"/><Relationship Id="rId20" Target="../media/image35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media/image360.png" Type="http://schemas.openxmlformats.org/officeDocument/2006/relationships/image"/><Relationship Id="rId11" Target="../media/image361.png" Type="http://schemas.openxmlformats.org/officeDocument/2006/relationships/image"/><Relationship Id="rId12" Target="../media/image362.png" Type="http://schemas.openxmlformats.org/officeDocument/2006/relationships/image"/><Relationship Id="rId13" Target="../media/image363.png" Type="http://schemas.openxmlformats.org/officeDocument/2006/relationships/image"/><Relationship Id="rId14" Target="../media/image364.png" Type="http://schemas.openxmlformats.org/officeDocument/2006/relationships/image"/><Relationship Id="rId15" Target="../media/image365.png" Type="http://schemas.openxmlformats.org/officeDocument/2006/relationships/image"/><Relationship Id="rId16" Target="../media/image36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6.png" Type="http://schemas.openxmlformats.org/officeDocument/2006/relationships/image"/><Relationship Id="rId2" Target="../media/image387.png" Type="http://schemas.openxmlformats.org/officeDocument/2006/relationships/image"/><Relationship Id="rId3" Target="../media/image388.png" Type="http://schemas.openxmlformats.org/officeDocument/2006/relationships/image"/><Relationship Id="rId4" Target="../media/image389.png" Type="http://schemas.openxmlformats.org/officeDocument/2006/relationships/image"/><Relationship Id="rId5" Target="../media/image390.png" Type="http://schemas.openxmlformats.org/officeDocument/2006/relationships/image"/><Relationship Id="rId6" Target="../media/image391.png" Type="http://schemas.openxmlformats.org/officeDocument/2006/relationships/image"/><Relationship Id="rId7" Target="../media/image392.png" Type="http://schemas.openxmlformats.org/officeDocument/2006/relationships/image"/><Relationship Id="rId8" Target="../media/image393.png" Type="http://schemas.openxmlformats.org/officeDocument/2006/relationships/image"/><Relationship Id="rId9" Target="../media/image394.png" Type="http://schemas.openxmlformats.org/officeDocument/2006/relationships/image"/><Relationship Id="rId10" Target="../media/image395.png" Type="http://schemas.openxmlformats.org/officeDocument/2006/relationships/image"/><Relationship Id="rId11" Target="../media/image396.png" Type="http://schemas.openxmlformats.org/officeDocument/2006/relationships/image"/><Relationship Id="rId12" Target="../media/image397.png" Type="http://schemas.openxmlformats.org/officeDocument/2006/relationships/image"/><Relationship Id="rId13" Target="../media/image398.png" Type="http://schemas.openxmlformats.org/officeDocument/2006/relationships/image"/><Relationship Id="rId14" Target="../media/image399.png" Type="http://schemas.openxmlformats.org/officeDocument/2006/relationships/image"/><Relationship Id="rId15" Target="../media/image400.png" Type="http://schemas.openxmlformats.org/officeDocument/2006/relationships/image"/><Relationship Id="rId16" Target="../media/image401.png" Type="http://schemas.openxmlformats.org/officeDocument/2006/relationships/image"/><Relationship Id="rId17" Target="../media/image402.png" Type="http://schemas.openxmlformats.org/officeDocument/2006/relationships/image"/><Relationship Id="rId18" Target="../media/image403.png" Type="http://schemas.openxmlformats.org/officeDocument/2006/relationships/image"/><Relationship Id="rId19" Target="../media/image404.png" Type="http://schemas.openxmlformats.org/officeDocument/2006/relationships/image"/><Relationship Id="rId20" Target="../media/image405.png" Type="http://schemas.openxmlformats.org/officeDocument/2006/relationships/image"/><Relationship Id="rId21" Target="../media/image40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media/image426.png" Type="http://schemas.openxmlformats.org/officeDocument/2006/relationships/image"/><Relationship Id="rId7" Target="../media/image427.png" Type="http://schemas.openxmlformats.org/officeDocument/2006/relationships/image"/><Relationship Id="rId8" Target="../media/image428.png" Type="http://schemas.openxmlformats.org/officeDocument/2006/relationships/image"/><Relationship Id="rId9" Target="../media/image429.png" Type="http://schemas.openxmlformats.org/officeDocument/2006/relationships/image"/><Relationship Id="rId10" Target="../media/image430.png" Type="http://schemas.openxmlformats.org/officeDocument/2006/relationships/image"/><Relationship Id="rId11" Target="../media/image431.png" Type="http://schemas.openxmlformats.org/officeDocument/2006/relationships/image"/><Relationship Id="rId12" Target="../media/image432.png" Type="http://schemas.openxmlformats.org/officeDocument/2006/relationships/image"/><Relationship Id="rId13" Target="../media/image433.png" Type="http://schemas.openxmlformats.org/officeDocument/2006/relationships/image"/><Relationship Id="rId14" Target="../media/image434.png" Type="http://schemas.openxmlformats.org/officeDocument/2006/relationships/image"/><Relationship Id="rId15" Target="../media/image435.png" Type="http://schemas.openxmlformats.org/officeDocument/2006/relationships/image"/><Relationship Id="rId16" Target="../media/image43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7.png" Type="http://schemas.openxmlformats.org/officeDocument/2006/relationships/image"/><Relationship Id="rId2" Target="../media/image438.png" Type="http://schemas.openxmlformats.org/officeDocument/2006/relationships/image"/><Relationship Id="rId3" Target="../media/image439.png" Type="http://schemas.openxmlformats.org/officeDocument/2006/relationships/image"/><Relationship Id="rId4" Target="../media/image440.png" Type="http://schemas.openxmlformats.org/officeDocument/2006/relationships/image"/><Relationship Id="rId5" Target="../media/image44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9.png" Type="http://schemas.openxmlformats.org/officeDocument/2006/relationships/image"/><Relationship Id="rId2" Target="../media/image450.png" Type="http://schemas.openxmlformats.org/officeDocument/2006/relationships/image"/><Relationship Id="rId3" Target="../media/image451.png" Type="http://schemas.openxmlformats.org/officeDocument/2006/relationships/image"/><Relationship Id="rId4" Target="../media/image452.png" Type="http://schemas.openxmlformats.org/officeDocument/2006/relationships/image"/><Relationship Id="rId5" Target="../media/image453.png" Type="http://schemas.openxmlformats.org/officeDocument/2006/relationships/image"/><Relationship Id="rId6" Target="../media/image454.png" Type="http://schemas.openxmlformats.org/officeDocument/2006/relationships/image"/><Relationship Id="rId7" Target="../media/image455.png" Type="http://schemas.openxmlformats.org/officeDocument/2006/relationships/image"/><Relationship Id="rId8" Target="../media/image456.png" Type="http://schemas.openxmlformats.org/officeDocument/2006/relationships/image"/><Relationship Id="rId9" Target="../media/image457.png" Type="http://schemas.openxmlformats.org/officeDocument/2006/relationships/image"/><Relationship Id="rId10" Target="../media/image458.png" Type="http://schemas.openxmlformats.org/officeDocument/2006/relationships/image"/><Relationship Id="rId11" Target="../media/image459.png" Type="http://schemas.openxmlformats.org/officeDocument/2006/relationships/image"/><Relationship Id="rId12" Target="../media/image460.png" Type="http://schemas.openxmlformats.org/officeDocument/2006/relationships/image"/><Relationship Id="rId13" Target="../media/image461.png" Type="http://schemas.openxmlformats.org/officeDocument/2006/relationships/image"/><Relationship Id="rId14" Target="../media/image462.png" Type="http://schemas.openxmlformats.org/officeDocument/2006/relationships/image"/><Relationship Id="rId15" Target="../media/image463.png" Type="http://schemas.openxmlformats.org/officeDocument/2006/relationships/image"/><Relationship Id="rId16" Target="../media/image464.png" Type="http://schemas.openxmlformats.org/officeDocument/2006/relationships/image"/><Relationship Id="rId17" Target="../media/image465.png" Type="http://schemas.openxmlformats.org/officeDocument/2006/relationships/image"/><Relationship Id="rId18" Target="../media/image466.png" Type="http://schemas.openxmlformats.org/officeDocument/2006/relationships/image"/><Relationship Id="rId19" Target="../media/image467.png" Type="http://schemas.openxmlformats.org/officeDocument/2006/relationships/image"/><Relationship Id="rId20" Target="../media/image468.png" Type="http://schemas.openxmlformats.org/officeDocument/2006/relationships/image"/><Relationship Id="rId21" Target="../media/image469.png" Type="http://schemas.openxmlformats.org/officeDocument/2006/relationships/image"/><Relationship Id="rId22" Target="../media/image470.png" Type="http://schemas.openxmlformats.org/officeDocument/2006/relationships/image"/><Relationship Id="rId23" Target="../media/image471.png" Type="http://schemas.openxmlformats.org/officeDocument/2006/relationships/image"/><Relationship Id="rId24" Target="../media/image472.png" Type="http://schemas.openxmlformats.org/officeDocument/2006/relationships/image"/><Relationship Id="rId25" Target="../media/image473.png" Type="http://schemas.openxmlformats.org/officeDocument/2006/relationships/image"/><Relationship Id="rId26" Target="../media/image474.png" Type="http://schemas.openxmlformats.org/officeDocument/2006/relationships/image"/><Relationship Id="rId27" Target="../media/image475.png" Type="http://schemas.openxmlformats.org/officeDocument/2006/relationships/image"/><Relationship Id="rId28" Target="../media/image476.png" Type="http://schemas.openxmlformats.org/officeDocument/2006/relationships/image"/><Relationship Id="rId29" Target="../media/image47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sv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0.png" Type="http://schemas.openxmlformats.org/officeDocument/2006/relationships/image"/><Relationship Id="rId2" Target="../media/image111.png" Type="http://schemas.openxmlformats.org/officeDocument/2006/relationships/image"/><Relationship Id="rId3" Target="../media/image112.png" Type="http://schemas.openxmlformats.org/officeDocument/2006/relationships/image"/><Relationship Id="rId4" Target="../media/image113.png" Type="http://schemas.openxmlformats.org/officeDocument/2006/relationships/image"/><Relationship Id="rId5" Target="../media/image114.png" Type="http://schemas.openxmlformats.org/officeDocument/2006/relationships/image"/><Relationship Id="rId6" Target="../media/image115.png" Type="http://schemas.openxmlformats.org/officeDocument/2006/relationships/image"/><Relationship Id="rId7" Target="../media/image116.png" Type="http://schemas.openxmlformats.org/officeDocument/2006/relationships/image"/><Relationship Id="rId8" Target="../media/image117.png" Type="http://schemas.openxmlformats.org/officeDocument/2006/relationships/image"/><Relationship Id="rId9" Target="../media/image118.png" Type="http://schemas.openxmlformats.org/officeDocument/2006/relationships/image"/><Relationship Id="rId10" Target="../media/image119.png" Type="http://schemas.openxmlformats.org/officeDocument/2006/relationships/image"/><Relationship Id="rId11" Target="../media/image120.png" Type="http://schemas.openxmlformats.org/officeDocument/2006/relationships/image"/><Relationship Id="rId12" Target="../media/image121.png" Type="http://schemas.openxmlformats.org/officeDocument/2006/relationships/image"/><Relationship Id="rId13" Target="../media/image122.png" Type="http://schemas.openxmlformats.org/officeDocument/2006/relationships/image"/><Relationship Id="rId14" Target="../media/image123.png" Type="http://schemas.openxmlformats.org/officeDocument/2006/relationships/image"/><Relationship Id="rId15" Target="../media/image124.png" Type="http://schemas.openxmlformats.org/officeDocument/2006/relationships/image"/><Relationship Id="rId16" Target="../media/image125.png" Type="http://schemas.openxmlformats.org/officeDocument/2006/relationships/image"/><Relationship Id="rId17" Target="../media/image126.png" Type="http://schemas.openxmlformats.org/officeDocument/2006/relationships/image"/><Relationship Id="rId18" Target="../media/image127.png" Type="http://schemas.openxmlformats.org/officeDocument/2006/relationships/image"/><Relationship Id="rId19" Target="../media/image128.png" Type="http://schemas.openxmlformats.org/officeDocument/2006/relationships/image"/><Relationship Id="rId20" Target="../media/image129.png" Type="http://schemas.openxmlformats.org/officeDocument/2006/relationships/image"/><Relationship Id="rId21" Target="../media/image130.png" Type="http://schemas.openxmlformats.org/officeDocument/2006/relationships/image"/><Relationship Id="rId22" Target="../media/image131.png" Type="http://schemas.openxmlformats.org/officeDocument/2006/relationships/image"/><Relationship Id="rId23" Target="../media/image132.png" Type="http://schemas.openxmlformats.org/officeDocument/2006/relationships/image"/><Relationship Id="rId24" Target="../media/image133.png" Type="http://schemas.openxmlformats.org/officeDocument/2006/relationships/image"/><Relationship Id="rId25" Target="../media/image134.png" Type="http://schemas.openxmlformats.org/officeDocument/2006/relationships/image"/><Relationship Id="rId26" Target="../media/image135.png" Type="http://schemas.openxmlformats.org/officeDocument/2006/relationships/image"/><Relationship Id="rId27" Target="../media/image136.png" Type="http://schemas.openxmlformats.org/officeDocument/2006/relationships/image"/><Relationship Id="rId28" Target="../media/image137.png" Type="http://schemas.openxmlformats.org/officeDocument/2006/relationships/image"/><Relationship Id="rId29" Target="../media/image138.png" Type="http://schemas.openxmlformats.org/officeDocument/2006/relationships/image"/><Relationship Id="rId30" Target="../media/image139.png" Type="http://schemas.openxmlformats.org/officeDocument/2006/relationships/image"/><Relationship Id="rId31" Target="../media/image140.png" Type="http://schemas.openxmlformats.org/officeDocument/2006/relationships/image"/><Relationship Id="rId32" Target="../media/image141.png" Type="http://schemas.openxmlformats.org/officeDocument/2006/relationships/image"/><Relationship Id="rId33" Target="../media/image142.png" Type="http://schemas.openxmlformats.org/officeDocument/2006/relationships/image"/><Relationship Id="rId34" Target="../media/image143.png" Type="http://schemas.openxmlformats.org/officeDocument/2006/relationships/image"/><Relationship Id="rId35" Target="../media/image144.png" Type="http://schemas.openxmlformats.org/officeDocument/2006/relationships/image"/><Relationship Id="rId36" Target="../media/image14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6.png" Type="http://schemas.openxmlformats.org/officeDocument/2006/relationships/image"/><Relationship Id="rId2" Target="../media/image147.png" Type="http://schemas.openxmlformats.org/officeDocument/2006/relationships/image"/><Relationship Id="rId3" Target="../media/image148.png" Type="http://schemas.openxmlformats.org/officeDocument/2006/relationships/image"/><Relationship Id="rId4" Target="../media/image149.png" Type="http://schemas.openxmlformats.org/officeDocument/2006/relationships/image"/><Relationship Id="rId5" Target="../media/image150.png" Type="http://schemas.openxmlformats.org/officeDocument/2006/relationships/image"/><Relationship Id="rId6" Target="../media/image151.png" Type="http://schemas.openxmlformats.org/officeDocument/2006/relationships/image"/><Relationship Id="rId7" Target="../media/image152.png" Type="http://schemas.openxmlformats.org/officeDocument/2006/relationships/image"/><Relationship Id="rId8" Target="../media/image153.png" Type="http://schemas.openxmlformats.org/officeDocument/2006/relationships/image"/><Relationship Id="rId9" Target="../media/image154.png" Type="http://schemas.openxmlformats.org/officeDocument/2006/relationships/image"/><Relationship Id="rId10" Target="../media/image155.png" Type="http://schemas.openxmlformats.org/officeDocument/2006/relationships/image"/><Relationship Id="rId11" Target="../media/image156.png" Type="http://schemas.openxmlformats.org/officeDocument/2006/relationships/image"/><Relationship Id="rId12" Target="../media/image157.png" Type="http://schemas.openxmlformats.org/officeDocument/2006/relationships/image"/><Relationship Id="rId13" Target="../media/image158.png" Type="http://schemas.openxmlformats.org/officeDocument/2006/relationships/image"/><Relationship Id="rId14" Target="../media/image159.png" Type="http://schemas.openxmlformats.org/officeDocument/2006/relationships/image"/><Relationship Id="rId15" Target="../media/image160.png" Type="http://schemas.openxmlformats.org/officeDocument/2006/relationships/image"/><Relationship Id="rId16" Target="../media/image161.png" Type="http://schemas.openxmlformats.org/officeDocument/2006/relationships/image"/><Relationship Id="rId17" Target="../media/image162.png" Type="http://schemas.openxmlformats.org/officeDocument/2006/relationships/image"/><Relationship Id="rId18" Target="../media/image163.png" Type="http://schemas.openxmlformats.org/officeDocument/2006/relationships/image"/><Relationship Id="rId19" Target="../media/image164.png" Type="http://schemas.openxmlformats.org/officeDocument/2006/relationships/image"/><Relationship Id="rId20" Target="../media/image165.png" Type="http://schemas.openxmlformats.org/officeDocument/2006/relationships/image"/><Relationship Id="rId21" Target="../media/image166.png" Type="http://schemas.openxmlformats.org/officeDocument/2006/relationships/image"/><Relationship Id="rId22" Target="../media/image167.png" Type="http://schemas.openxmlformats.org/officeDocument/2006/relationships/image"/><Relationship Id="rId23" Target="../media/image168.png" Type="http://schemas.openxmlformats.org/officeDocument/2006/relationships/image"/><Relationship Id="rId24" Target="../media/image169.png" Type="http://schemas.openxmlformats.org/officeDocument/2006/relationships/image"/><Relationship Id="rId25" Target="../media/image170.png" Type="http://schemas.openxmlformats.org/officeDocument/2006/relationships/image"/><Relationship Id="rId26" Target="../media/image171.png" Type="http://schemas.openxmlformats.org/officeDocument/2006/relationships/image"/><Relationship Id="rId27" Target="../media/image172.png" Type="http://schemas.openxmlformats.org/officeDocument/2006/relationships/image"/><Relationship Id="rId28" Target="../media/image173.png" Type="http://schemas.openxmlformats.org/officeDocument/2006/relationships/image"/><Relationship Id="rId29" Target="../media/image174.png" Type="http://schemas.openxmlformats.org/officeDocument/2006/relationships/image"/><Relationship Id="rId30" Target="../media/image175.png" Type="http://schemas.openxmlformats.org/officeDocument/2006/relationships/image"/><Relationship Id="rId31" Target="../media/image176.png" Type="http://schemas.openxmlformats.org/officeDocument/2006/relationships/image"/><Relationship Id="rId32" Target="../media/image177.png" Type="http://schemas.openxmlformats.org/officeDocument/2006/relationships/image"/><Relationship Id="rId33" Target="../media/image178.png" Type="http://schemas.openxmlformats.org/officeDocument/2006/relationships/image"/><Relationship Id="rId34" Target="../media/image179.png" Type="http://schemas.openxmlformats.org/officeDocument/2006/relationships/image"/><Relationship Id="rId35" Target="../media/image180.png" Type="http://schemas.openxmlformats.org/officeDocument/2006/relationships/image"/><Relationship Id="rId36" Target="../media/image18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2.png" Type="http://schemas.openxmlformats.org/officeDocument/2006/relationships/image"/><Relationship Id="rId2" Target="../media/image183.png" Type="http://schemas.openxmlformats.org/officeDocument/2006/relationships/image"/><Relationship Id="rId3" Target="../media/image184.png" Type="http://schemas.openxmlformats.org/officeDocument/2006/relationships/image"/><Relationship Id="rId4" Target="../media/image185.png" Type="http://schemas.openxmlformats.org/officeDocument/2006/relationships/image"/><Relationship Id="rId5" Target="../media/image186.png" Type="http://schemas.openxmlformats.org/officeDocument/2006/relationships/image"/><Relationship Id="rId6" Target="../media/image187.png" Type="http://schemas.openxmlformats.org/officeDocument/2006/relationships/image"/><Relationship Id="rId7" Target="../media/image188.png" Type="http://schemas.openxmlformats.org/officeDocument/2006/relationships/image"/><Relationship Id="rId8" Target="../media/image189.png" Type="http://schemas.openxmlformats.org/officeDocument/2006/relationships/image"/><Relationship Id="rId9" Target="../media/image190.png" Type="http://schemas.openxmlformats.org/officeDocument/2006/relationships/image"/><Relationship Id="rId10" Target="../media/image191.png" Type="http://schemas.openxmlformats.org/officeDocument/2006/relationships/image"/><Relationship Id="rId11" Target="../media/image192.png" Type="http://schemas.openxmlformats.org/officeDocument/2006/relationships/image"/><Relationship Id="rId12" Target="../media/image193.png" Type="http://schemas.openxmlformats.org/officeDocument/2006/relationships/image"/><Relationship Id="rId13" Target="../media/image194.png" Type="http://schemas.openxmlformats.org/officeDocument/2006/relationships/image"/><Relationship Id="rId14" Target="../media/image195.png" Type="http://schemas.openxmlformats.org/officeDocument/2006/relationships/image"/><Relationship Id="rId15" Target="../media/image196.png" Type="http://schemas.openxmlformats.org/officeDocument/2006/relationships/image"/><Relationship Id="rId16" Target="../media/image197.svg" Type="http://schemas.openxmlformats.org/officeDocument/2006/relationships/image"/><Relationship Id="rId17" Target="../media/image198.png" Type="http://schemas.openxmlformats.org/officeDocument/2006/relationships/image"/><Relationship Id="rId18" Target="../media/image199.png" Type="http://schemas.openxmlformats.org/officeDocument/2006/relationships/image"/><Relationship Id="rId19" Target="../media/image200.png" Type="http://schemas.openxmlformats.org/officeDocument/2006/relationships/image"/><Relationship Id="rId20" Target="../media/image201.png" Type="http://schemas.openxmlformats.org/officeDocument/2006/relationships/image"/><Relationship Id="rId21" Target="../media/image202.png" Type="http://schemas.openxmlformats.org/officeDocument/2006/relationships/image"/><Relationship Id="rId22" Target="../media/image203.png" Type="http://schemas.openxmlformats.org/officeDocument/2006/relationships/image"/><Relationship Id="rId23" Target="../media/image204.png" Type="http://schemas.openxmlformats.org/officeDocument/2006/relationships/image"/><Relationship Id="rId24" Target="../media/image205.png" Type="http://schemas.openxmlformats.org/officeDocument/2006/relationships/image"/><Relationship Id="rId25" Target="../media/image206.png" Type="http://schemas.openxmlformats.org/officeDocument/2006/relationships/image"/><Relationship Id="rId26" Target="../media/image207.png" Type="http://schemas.openxmlformats.org/officeDocument/2006/relationships/image"/><Relationship Id="rId27" Target="../media/image208.png" Type="http://schemas.openxmlformats.org/officeDocument/2006/relationships/image"/><Relationship Id="rId28" Target="../media/image209.png" Type="http://schemas.openxmlformats.org/officeDocument/2006/relationships/image"/><Relationship Id="rId29" Target="../media/image210.png" Type="http://schemas.openxmlformats.org/officeDocument/2006/relationships/image"/><Relationship Id="rId30" Target="../media/image211.png" Type="http://schemas.openxmlformats.org/officeDocument/2006/relationships/image"/><Relationship Id="rId31" Target="../media/image212.png" Type="http://schemas.openxmlformats.org/officeDocument/2006/relationships/image"/><Relationship Id="rId32" Target="../media/image213.png" Type="http://schemas.openxmlformats.org/officeDocument/2006/relationships/image"/><Relationship Id="rId33" Target="../media/image214.png" Type="http://schemas.openxmlformats.org/officeDocument/2006/relationships/image"/><Relationship Id="rId34" Target="../media/image215.png" Type="http://schemas.openxmlformats.org/officeDocument/2006/relationships/image"/><Relationship Id="rId35" Target="../media/image216.png" Type="http://schemas.openxmlformats.org/officeDocument/2006/relationships/image"/><Relationship Id="rId36" Target="../media/image217.png" Type="http://schemas.openxmlformats.org/officeDocument/2006/relationships/image"/><Relationship Id="rId37" Target="../media/image218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9.png" Type="http://schemas.openxmlformats.org/officeDocument/2006/relationships/image"/><Relationship Id="rId2" Target="../media/image220.png" Type="http://schemas.openxmlformats.org/officeDocument/2006/relationships/image"/><Relationship Id="rId3" Target="../media/image221.png" Type="http://schemas.openxmlformats.org/officeDocument/2006/relationships/image"/><Relationship Id="rId4" Target="../media/image222.png" Type="http://schemas.openxmlformats.org/officeDocument/2006/relationships/image"/><Relationship Id="rId5" Target="../media/image223.png" Type="http://schemas.openxmlformats.org/officeDocument/2006/relationships/image"/><Relationship Id="rId6" Target="../media/image224.png" Type="http://schemas.openxmlformats.org/officeDocument/2006/relationships/image"/><Relationship Id="rId7" Target="../media/image225.png" Type="http://schemas.openxmlformats.org/officeDocument/2006/relationships/image"/><Relationship Id="rId8" Target="../media/image226.png" Type="http://schemas.openxmlformats.org/officeDocument/2006/relationships/image"/><Relationship Id="rId9" Target="../media/image227.png" Type="http://schemas.openxmlformats.org/officeDocument/2006/relationships/image"/><Relationship Id="rId10" Target="../media/image228.png" Type="http://schemas.openxmlformats.org/officeDocument/2006/relationships/image"/><Relationship Id="rId11" Target="../media/image229.png" Type="http://schemas.openxmlformats.org/officeDocument/2006/relationships/image"/><Relationship Id="rId12" Target="../media/image230.png" Type="http://schemas.openxmlformats.org/officeDocument/2006/relationships/image"/><Relationship Id="rId13" Target="../media/image231.png" Type="http://schemas.openxmlformats.org/officeDocument/2006/relationships/image"/><Relationship Id="rId14" Target="../media/image232.png" Type="http://schemas.openxmlformats.org/officeDocument/2006/relationships/image"/><Relationship Id="rId15" Target="../media/image233.png" Type="http://schemas.openxmlformats.org/officeDocument/2006/relationships/image"/><Relationship Id="rId16" Target="../media/image234.png" Type="http://schemas.openxmlformats.org/officeDocument/2006/relationships/image"/><Relationship Id="rId17" Target="../media/image235.png" Type="http://schemas.openxmlformats.org/officeDocument/2006/relationships/image"/><Relationship Id="rId18" Target="../media/image236.png" Type="http://schemas.openxmlformats.org/officeDocument/2006/relationships/image"/><Relationship Id="rId19" Target="../media/image237.png" Type="http://schemas.openxmlformats.org/officeDocument/2006/relationships/image"/><Relationship Id="rId20" Target="../media/image238.png" Type="http://schemas.openxmlformats.org/officeDocument/2006/relationships/image"/><Relationship Id="rId21" Target="../media/image239.png" Type="http://schemas.openxmlformats.org/officeDocument/2006/relationships/image"/><Relationship Id="rId22" Target="../media/image240.png" Type="http://schemas.openxmlformats.org/officeDocument/2006/relationships/image"/><Relationship Id="rId23" Target="../media/image241.png" Type="http://schemas.openxmlformats.org/officeDocument/2006/relationships/image"/><Relationship Id="rId24" Target="../media/image242.png" Type="http://schemas.openxmlformats.org/officeDocument/2006/relationships/image"/><Relationship Id="rId25" Target="../media/image243.png" Type="http://schemas.openxmlformats.org/officeDocument/2006/relationships/image"/><Relationship Id="rId26" Target="../media/image244.png" Type="http://schemas.openxmlformats.org/officeDocument/2006/relationships/image"/><Relationship Id="rId27" Target="../media/image245.png" Type="http://schemas.openxmlformats.org/officeDocument/2006/relationships/image"/><Relationship Id="rId28" Target="../media/image246.png" Type="http://schemas.openxmlformats.org/officeDocument/2006/relationships/image"/><Relationship Id="rId29" Target="../slideLayouts/slideLayout1.xml" Type="http://schemas.openxmlformats.org/officeDocument/2006/relationships/slideLayout"/><Relationship Id="rId3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is.volum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/infrastructure/vmware-solutions/images/icons/ExpertServicesEXP.svg">    </p:cNvPr>
          <p:cNvPicPr>
            <a:picLocks noChangeAspect="1"/>
          </p:cNvPicPr>
          <p:nvPr/>
        </p:nvPicPr>
        <p:blipFill>
          <a:blip r:embed="rId36"/>
          <a:extLst>
            <a:ext uri="{96DAC541-7B7A-43D3-8B79-37D633B846F1}">
              <asvg:svgBlip xmlns:asvg="http://schemas.microsoft.com/office/drawing/2016/SVG/main" r:embed="rId37"/>
            </a:ext>
          </a:extLst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4cfe2d0-01ef-11e8-bd2c-cbf81959e2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hardware-security-modul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HYPER PROTECT VIRTUAL SERVERS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3b01d2d-5457-4269-8bd5-a7c815bd2f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90c2c10-8c38-11e8-bec2-493df9c49eb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ff97f5c-bc5e-4455-b470-411c3edbe49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c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2152430-a05b-11e8-824e-7db9808a1cf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a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59f46c3-bed4-427d-8376-ce94101c3f0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1cda9f0-b9c3-11e7-acad-0d931c5f18f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cdfc0c-5835-48a8-bb6a-ec2ddfa626e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nterprise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Elasticsearc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Etcd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JanusGraph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Mongo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MySQL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PostgreSQL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abbitMQ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Redis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mposeRethinkDB-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mposeScyllaDB-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f756420-434f-11e8-ae40-6bdd72502ab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blic.bluemix.container.registr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6c4a555-5ff6-4e1d-9ce7-0a9976629ea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b735ee-5938-4ebd-a6b2-541aef2d1f6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777716b-e36e-4e9c-a239-6b9ed99dc12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6fad670-9d74-4138-8a14-709f5e6ac65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b5f9176-abd0-4c0d-8e25-63a79b358f9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elasticsearch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etc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mongod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tabases-for-postgresq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tabases-for-redi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ashdb-for-transaction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d6e097c-b3b2-482a-b92d-6da183602cb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e02e72d-00ce-4220-b44c-650c8314e58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a9dc36-09dc-4f1a-b026-5de71738def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edicated-vs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47d308a-bbdb-4d94-96f9-d8006529d64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b45fd07-d6cf-4596-b95e-2d3257267fd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cbc2ff1-ee54-44ca-bbff-c5dee9913cd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dd59b11-c3c5-5aad-f6b2-2a0c2a3e6c4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b7bf22-b443-47db-b3db-066ba2988f4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18c27d5-6f91-4615-baa1-9efb76e7814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0e0f30-a061-11e8-9dfc-536f3b15860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ad5c038-a44d-4a3e-b8c2-133ca3e2655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455b2d-79dc-45c3-8a31-c72b924ec8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a7f4e38-f218-48ef-9dd2-df408747568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floating-i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5b26324-9b39-c701-0cc5-b0d5d2fe853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d5fe2ce-9d99-ea08-4ad0-b27724d3b86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unction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d788e08-1b4a-4504-920a-d2842b72f3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e32cac-4055-4166-92e8-b65baace7bc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42f47a0-f793-4b45-ad11-782cc565df1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4c0c895-6016-404e-94ef-6c0b8848c76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f6e0937-6110-42eb-8988-3a1999854d2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64e6bd-9b6c-44dd-8402-d3818d9664c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db0a19f-b20e-4a52-8cc7-2821a28c26b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E3AADC2-2C1A-4078-82F0-A33B1FD86EB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e754a80-62eb-11e8-8081-896abbd4f1e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16516d-4559-48ee-9d61-e4a5171010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589492e-6ac0-4a11-9c28-a157851c8f6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9a64cf0-5cf3-11e9-90a2-37a496589af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24d3260-5cf4-11e9-90a2-37a496589af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f9be306-ada9-4be4-8220-b666668d9ca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4a429f4-a2f2-40e3-b155-29242c8f514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B04BA5-25BB-4E52-AAE5-9C7BEF86543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5bb6e58-e8b0-4742-9be8-235f2b7880f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otf-service-i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5874a60-cb12-11e7-948e-37ac098eb1b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b960983-4483-488a-9851-6f7cccdb3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35145f0-2cac-4505-59e9-2e363d08d5a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e41347f-b18e-4ca6-bf80-b5467c63f9a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3a5a53-eb60-4f3c-8fd1-17f88585b6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83ea9a2-0fec-4021-8b70-8da5373394e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ontainers-kubernete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1faf010-4107-4877-a571-fc9c8763c3d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88b5af6-3075-4b8c-a211-66ff2ef38fb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load-balanc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13e1860-959c-11e8-871e-ad157af61ad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1c53b72-918f-4869-b834-2d99eb28422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8adf440-cb1b-11e8-90f6-8bdee1dfe83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imi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481bd8a-ee0c-421a-83f1-f2ce826b5c1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e061c90-85b0-11e8-9011-d322ff7e064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messages-for-rabbitmq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cv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f8ae94c-7a2e-4a2d-8603-3ed12f89021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80339d1-9b78-44d7-b41a-edd3e8dbeb6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e8d12b7-cee7-4c35-90d7-582ffef56f5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1037c41-adce-4bb5-8b45-0c06004916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network-acl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f5debff-044f-4292-b387-9c9a50ba81f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106946b-99ba-493a-929e-0c97ead623d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465a902-074a-4db9-adaa-cc75b1049a8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5105fb0-5a09-11e9-85fa-e1c32163180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4c7a4d-2a2d-433f-a38d-9ebff43de33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e0b569e-03d7-44e4-a68c-6f567689a26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6d20106-cf62-4dcf-8dd9-d27ae0f36e5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2c407b-0a0d-4c57-8d8e-31bc7707d56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80fa4f0-62bc-48dc-8388-b4458f3f310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55f6faf-833f-4fcb-8ce9-f75c9954b2f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0a8d63d-7990-9b83-b7ec-599897c7a3d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a001640-21f1-466e-b6f0-d227c353a8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bd259f0-9990-11e8-acc8-b9f54a8f16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b1ef1a9-d8be-4716-a482-4d56f5f8a66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02343d-a294-46e4-bfdd-6bdeb422a492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846d490-ef88-44a1-822e-9d7f4d40a90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3a3d18e-847e-4c27-807f-3b509613612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c44e05-4faa-43f2-a8a3-4795f31ddf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3B3EB0-F56B-4753-92E4-093815814C1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public-vs-grou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Push-d6aece47-d840-45b0-8ab9-ad15354deee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f8800-0ee2-43ca-864b-1e29ce4fd8f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35ead7e-cc70-4f10-8f2c-6e6c6821ce6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67ab6d8-48dd-485a-adf9-30d5107537a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d3c158-4659-cca5-0c7c-eef6cdd1b9f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openshif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c4e5912-59dc-40b7-a482-25c6c6d38c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reserved-virtual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d08ed75-b71d-4d1a-a4c4-f17ead5c195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caf631f-a273-4530-9a04-eed2bbaf391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14c9e07-7039-44a7-8eed-c508135829a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BM_SecureGatewa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b1b0890-573c-11e8-9a9e-e3bf6f54390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ecurity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BB08BA3-D14D-4BD9-A5E6-EF67C52D35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888FFEA-E976-4F83-B7EC-288233BF62E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d3775b0-ccb6-11e8-a3d8-09d2e3476a7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/infrastructure/vmware-solutions/images/icons/singleNode_dr.svg">    </p:cNvPr>
          <p:cNvPicPr>
            <a:picLocks noChangeAspect="1"/>
          </p:cNvPicPr>
          <p:nvPr/>
        </p:nvPicPr>
        <p:blipFill>
          <a:blip r:embed="rId15"/>
          <a:extLst>
            <a:ext uri="{96DAC541-7B7A-43D3-8B79-37D633B846F1}">
              <asvg:svgBlip xmlns:asvg="http://schemas.microsoft.com/office/drawing/2016/SVG/main" r:embed="rId16"/>
            </a:ext>
          </a:extLst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1a321c-6289-420c-bce5-b2e9525c38a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c35fb8c-bc5b-431b-859e-3861771d584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7623978-519a-42e1-ba8f-67a10a883e3f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0814030-c9dd-11e7-9a5e-19d80fed5e0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56153d0-5ad0-11e9-b7f9-41319ef2212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8ae3340-b0f3-470e-b0fc-db28f19be7d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acdbc42-8965-48f9-8a3c-1c728b6ed2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subn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83cd952-9671-47a7-908a-f59a076eb93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82c1d79-9176-4597-9cff-941a8d6cfd4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cf956de-e7c2-4a02-8f3b-ae554fa55cf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512e5f0-64fb-11e8-9c23-830c05b8b72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0dcbebb-c6e6-40c8-a5ba-10b7fc16d3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e72e70b-546c-4dea-abe9-8a9a81f4494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transient-virtual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73e66f5-40eb-4b84-a596-e7981260a48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6f57b6-08fa-4579-b792-96eb536868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45ca653-38b8-4bbe-a532-f3511683d6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52414f6-7c44-4faa-8075-5b9219e9a05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77c8d09-81e9-48e2-b04c-6157bb2f234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e0bdb3-7a00-44e9-bb4b-3d6209d5d3c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f5fa0b9-fd41-4d55-8f4b-81a1545801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1c54af-979b-47eb-b97a-4b6aa4aaebf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ac189e-d717-52a9-449e-208b4ffdd8b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7073fb-ba5b-9407-d2ac-938308d890e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0c7e8b-6609-71eb-e136-0a0f0ef9c2a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VoiceAgent0915201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vpn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045626d-55e3-4418-be11-683a26dbc1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ad019f3-0fd6-4c25-966d-f3952481a8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9ba9d4c-b1c5-4cc3-a163-38b580121e0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aa8e2c-1121-4592-94ed-8b7414eb33b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7726690-71e2-11e5-83c6-db0c70b22ce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1231964-3f23-46f0-850e-07c7a02bb3a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8a3f6e9-3a1b-4559-a529-26e94702518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d3cc41-1774-4bf7-9044-22d93dfa685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08fcf8e-4f19-4bd2-b3be-150f7026ee2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2019-07-17T16:02:56.156Z</dcterms:created>
  <dcterms:modified xsi:type="dcterms:W3CDTF">2019-07-17T16:02:56.156Z</dcterms:modified>
</cp:coreProperties>
</file>