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06 2019 15:52:40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3.png" Type="http://schemas.openxmlformats.org/officeDocument/2006/relationships/image"/><Relationship Id="rId2" Target="../media/image244.png" Type="http://schemas.openxmlformats.org/officeDocument/2006/relationships/image"/><Relationship Id="rId3" Target="../media/image245.png" Type="http://schemas.openxmlformats.org/officeDocument/2006/relationships/image"/><Relationship Id="rId4" Target="../media/image246.png" Type="http://schemas.openxmlformats.org/officeDocument/2006/relationships/image"/><Relationship Id="rId5" Target="../media/image247.png" Type="http://schemas.openxmlformats.org/officeDocument/2006/relationships/image"/><Relationship Id="rId6" Target="../media/image248.png" Type="http://schemas.openxmlformats.org/officeDocument/2006/relationships/image"/><Relationship Id="rId7" Target="../media/image249.png" Type="http://schemas.openxmlformats.org/officeDocument/2006/relationships/image"/><Relationship Id="rId8" Target="../media/image250.png" Type="http://schemas.openxmlformats.org/officeDocument/2006/relationships/image"/><Relationship Id="rId9" Target="../media/image251.png" Type="http://schemas.openxmlformats.org/officeDocument/2006/relationships/image"/><Relationship Id="rId10" Target="../media/image252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65.png" Type="http://schemas.openxmlformats.org/officeDocument/2006/relationships/image"/><Relationship Id="rId24" Target="../media/image266.png" Type="http://schemas.openxmlformats.org/officeDocument/2006/relationships/image"/><Relationship Id="rId25" Target="../media/image267.png" Type="http://schemas.openxmlformats.org/officeDocument/2006/relationships/image"/><Relationship Id="rId26" Target="../media/image268.png" Type="http://schemas.openxmlformats.org/officeDocument/2006/relationships/image"/><Relationship Id="rId27" Target="../media/image269.png" Type="http://schemas.openxmlformats.org/officeDocument/2006/relationships/image"/><Relationship Id="rId28" Target="../media/image270.png" Type="http://schemas.openxmlformats.org/officeDocument/2006/relationships/image"/><Relationship Id="rId29" Target="../media/image271.png" Type="http://schemas.openxmlformats.org/officeDocument/2006/relationships/image"/><Relationship Id="rId30" Target="../media/image272.png" Type="http://schemas.openxmlformats.org/officeDocument/2006/relationships/image"/><Relationship Id="rId31" Target="../media/image273.png" Type="http://schemas.openxmlformats.org/officeDocument/2006/relationships/image"/><Relationship Id="rId32" Target="../media/image274.png" Type="http://schemas.openxmlformats.org/officeDocument/2006/relationships/image"/><Relationship Id="rId33" Target="../media/image275.png" Type="http://schemas.openxmlformats.org/officeDocument/2006/relationships/image"/><Relationship Id="rId34" Target="../media/image276.png" Type="http://schemas.openxmlformats.org/officeDocument/2006/relationships/image"/><Relationship Id="rId35" Target="../media/image277.png" Type="http://schemas.openxmlformats.org/officeDocument/2006/relationships/image"/><Relationship Id="rId36" Target="../media/image27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media/image295.png" Type="http://schemas.openxmlformats.org/officeDocument/2006/relationships/image"/><Relationship Id="rId18" Target="../media/image296.png" Type="http://schemas.openxmlformats.org/officeDocument/2006/relationships/image"/><Relationship Id="rId19" Target="../media/image297.png" Type="http://schemas.openxmlformats.org/officeDocument/2006/relationships/image"/><Relationship Id="rId20" Target="../media/image298.png" Type="http://schemas.openxmlformats.org/officeDocument/2006/relationships/image"/><Relationship Id="rId21" Target="../media/image299.png" Type="http://schemas.openxmlformats.org/officeDocument/2006/relationships/image"/><Relationship Id="rId22" Target="../media/image300.png" Type="http://schemas.openxmlformats.org/officeDocument/2006/relationships/image"/><Relationship Id="rId23" Target="../media/image301.png" Type="http://schemas.openxmlformats.org/officeDocument/2006/relationships/image"/><Relationship Id="rId24" Target="../media/image302.png" Type="http://schemas.openxmlformats.org/officeDocument/2006/relationships/image"/><Relationship Id="rId25" Target="../media/image303.png" Type="http://schemas.openxmlformats.org/officeDocument/2006/relationships/image"/><Relationship Id="rId26" Target="../media/image304.png" Type="http://schemas.openxmlformats.org/officeDocument/2006/relationships/image"/><Relationship Id="rId27" Target="../media/image305.png" Type="http://schemas.openxmlformats.org/officeDocument/2006/relationships/image"/><Relationship Id="rId28" Target="../media/image306.png" Type="http://schemas.openxmlformats.org/officeDocument/2006/relationships/image"/><Relationship Id="rId29" Target="../media/image307.png" Type="http://schemas.openxmlformats.org/officeDocument/2006/relationships/image"/><Relationship Id="rId30" Target="../media/image308.png" Type="http://schemas.openxmlformats.org/officeDocument/2006/relationships/image"/><Relationship Id="rId31" Target="../media/image309.png" Type="http://schemas.openxmlformats.org/officeDocument/2006/relationships/image"/><Relationship Id="rId32" Target="../media/image310.png" Type="http://schemas.openxmlformats.org/officeDocument/2006/relationships/image"/><Relationship Id="rId33" Target="../media/image311.png" Type="http://schemas.openxmlformats.org/officeDocument/2006/relationships/image"/><Relationship Id="rId34" Target="../media/image312.png" Type="http://schemas.openxmlformats.org/officeDocument/2006/relationships/image"/><Relationship Id="rId35" Target="../media/image313.png" Type="http://schemas.openxmlformats.org/officeDocument/2006/relationships/image"/><Relationship Id="rId36" Target="../media/image3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lication Server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Ontolog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Runtime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Cach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nformationGovern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3" name="Object 22" descr="icons/refarch/Management/Content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FileSyn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11" name="Object 10" descr="icons/refarch/Social/LiveCollabo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sens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9" name="Object 18" descr="icons/refarch/Users/physical ent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6cde723c-9e49-74ac-4266-3f7a9bb742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efcc1f-9d96-4cb6-9ed6-0dfd4ba01e5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69e47d4-2fe3-4292-8697-f3a7e3d04dc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18c27d5-6f91-4615-baa1-9efb76e7814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0e0f30-a061-11e8-9dfc-536f3b15860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ad5c038-a44d-4a3e-b8c2-133ca3e2655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455b2d-79dc-45c3-8a31-c72b924ec83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a7f4e38-f218-48ef-9dd2-df408747568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277036c-9e56-4198-be3c-5b22e07c6a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99223ac-93db-439d-9747-9b2fded8d07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a5a3f21-48a5-4cae-9fda-7879a4215e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db8bd7-0dfa-4712-b02e-cd142432216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d0c9eb-df04-4255-98ac-cdaea7a41b6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e17eb6f-6e2a-4b33-95ef-83bffe0833f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932737c-e24b-4836-9e37-d8cead9223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4c7a4d-2a2d-433f-a38d-9ebff43de33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e0b569e-03d7-44e4-a68c-6f567689a26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6d20106-cf62-4dcf-8dd9-d27ae0f36e5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2c407b-0a0d-4c57-8d8e-31bc7707d5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0fa4f0-62bc-48dc-8388-b4458f3f310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55f6faf-833f-4fcb-8ce9-f75c9954b2f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d91141-99e8-49bd-b6b6-b443e85bb0e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8836c-9e56-4198-be3c-8b11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blic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sh-d6aece47-d840-45b0-8ab9-ad15354deee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f8800-0ee2-43ca-864b-1e29ce4fd8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7640441-5a8b-4cc3-80b4-7a6e6dda23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35ead7e-cc70-4f10-8f2c-6e6c6821ce6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7ab6d8-48dd-485a-adf9-30d5107537a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46da574-b8a5-4a06-89fb-107d2ae6cc0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4e5912-59dc-40b7-a482-25c6c6d38cc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reserved-virtual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d08ed75-b71d-4d1a-a4c4-f17ead5c195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caf631f-a273-4530-9a04-eed2bbaf391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14c9e07-7039-44a7-8eed-c508135829a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rb-e7c6e157-46fc-4efd-b1cb-7283f03c689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BM_Secure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1b0890-573c-11e8-9a9e-e3bf6f54390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B08BA3-D14D-4BD9-A5E6-EF67C52D35C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888FFEA-E976-4F83-B7EC-288233BF62E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d3775b0-ccb6-11e8-a3d8-09d2e3476a7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5e638b-0e28-4ea7-bd29-d6bf82f39e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1a321c-6289-420c-bce5-b2e9525c38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623978-519a-42e1-ba8f-67a10a883e3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0814030-c9dd-11e7-9a5e-19d80fed5e0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e3340-b0f3-470e-b0fc-db28f19be7d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cd952-9671-47a7-908a-f59a076eb93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82c1d79-9176-4597-9cff-941a8d6cfd4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512e5f0-64fb-11e8-9c23-830c05b8b72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0dcbebb-c6e6-40c8-a5ba-10b7fc16d3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transient-virtual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73e66f5-40eb-4b84-a596-e7981260a4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6f57b6-08fa-4579-b792-96eb536868e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5ca653-38b8-4bbe-a532-f3511683d65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52414f6-7c44-4faa-8075-5b9219e9a0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77c8d09-81e9-48e2-b04c-6157bb2f234f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e0bdb3-7a00-44e9-bb4b-3d6209d5d3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1c54af-979b-47eb-b97a-4b6aa4aaebf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pn-ser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7073fb-ba5b-9407-d2ac-938308d890e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7726690-71e2-11e5-83c6-db0c70b22c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231964-3f23-46f0-850e-07c7a02bb3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b481b5a-1011-4073-899f-fe28f5a032f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8a3f6e9-3a1b-4559-a529-26e94702518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79aafc2-1387-468d-a319-45ea576ce7f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d3cc41-1774-4bf7-9044-22d93dfa685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08fcf8e-4f19-4bd2-b3be-150f7026ee2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2019-03-06T15:53:05.018Z</dcterms:created>
  <dcterms:modified xsi:type="dcterms:W3CDTF">2019-03-06T15:53:05.018Z</dcterms:modified>
</cp:coreProperties>
</file>