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Sep 11 2019 16:06:07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1.png" Type="http://schemas.openxmlformats.org/officeDocument/2006/relationships/image"/><Relationship Id="rId2" Target="../media/image242.png" Type="http://schemas.openxmlformats.org/officeDocument/2006/relationships/image"/><Relationship Id="rId3" Target="../media/image243.png" Type="http://schemas.openxmlformats.org/officeDocument/2006/relationships/image"/><Relationship Id="rId4" Target="../media/image244.png" Type="http://schemas.openxmlformats.org/officeDocument/2006/relationships/image"/><Relationship Id="rId5" Target="../media/image245.png" Type="http://schemas.openxmlformats.org/officeDocument/2006/relationships/image"/><Relationship Id="rId6" Target="../media/image246.png" Type="http://schemas.openxmlformats.org/officeDocument/2006/relationships/image"/><Relationship Id="rId7" Target="../media/image247.png" Type="http://schemas.openxmlformats.org/officeDocument/2006/relationships/image"/><Relationship Id="rId8" Target="../media/image248.png" Type="http://schemas.openxmlformats.org/officeDocument/2006/relationships/image"/><Relationship Id="rId9" Target="../media/image249.png" Type="http://schemas.openxmlformats.org/officeDocument/2006/relationships/image"/><Relationship Id="rId10" Target="../media/image250.png" Type="http://schemas.openxmlformats.org/officeDocument/2006/relationships/image"/><Relationship Id="rId11" Target="../media/image251.png" Type="http://schemas.openxmlformats.org/officeDocument/2006/relationships/image"/><Relationship Id="rId12" Target="../media/image252.png" Type="http://schemas.openxmlformats.org/officeDocument/2006/relationships/image"/><Relationship Id="rId13" Target="../media/image253.png" Type="http://schemas.openxmlformats.org/officeDocument/2006/relationships/image"/><Relationship Id="rId14" Target="../media/image254.png" Type="http://schemas.openxmlformats.org/officeDocument/2006/relationships/image"/><Relationship Id="rId15" Target="../media/image255.png" Type="http://schemas.openxmlformats.org/officeDocument/2006/relationships/image"/><Relationship Id="rId16" Target="../media/image256.png" Type="http://schemas.openxmlformats.org/officeDocument/2006/relationships/image"/><Relationship Id="rId17" Target="../media/image257.png" Type="http://schemas.openxmlformats.org/officeDocument/2006/relationships/image"/><Relationship Id="rId18" Target="../media/image258.png" Type="http://schemas.openxmlformats.org/officeDocument/2006/relationships/image"/><Relationship Id="rId19" Target="../media/image259.png" Type="http://schemas.openxmlformats.org/officeDocument/2006/relationships/image"/><Relationship Id="rId20" Target="../media/image260.png" Type="http://schemas.openxmlformats.org/officeDocument/2006/relationships/image"/><Relationship Id="rId21" Target="../media/image261.png" Type="http://schemas.openxmlformats.org/officeDocument/2006/relationships/image"/><Relationship Id="rId22" Target="../media/image262.png" Type="http://schemas.openxmlformats.org/officeDocument/2006/relationships/image"/><Relationship Id="rId23" Target="../media/image263.png" Type="http://schemas.openxmlformats.org/officeDocument/2006/relationships/image"/><Relationship Id="rId24" Target="../media/image264.png" Type="http://schemas.openxmlformats.org/officeDocument/2006/relationships/image"/><Relationship Id="rId25" Target="../media/image265.png" Type="http://schemas.openxmlformats.org/officeDocument/2006/relationships/image"/><Relationship Id="rId26" Target="../media/image266.png" Type="http://schemas.openxmlformats.org/officeDocument/2006/relationships/image"/><Relationship Id="rId27" Target="../media/image267.png" Type="http://schemas.openxmlformats.org/officeDocument/2006/relationships/image"/><Relationship Id="rId28" Target="../media/image268.png" Type="http://schemas.openxmlformats.org/officeDocument/2006/relationships/image"/><Relationship Id="rId29" Target="../media/image269.png" Type="http://schemas.openxmlformats.org/officeDocument/2006/relationships/image"/><Relationship Id="rId30" Target="../media/image270.png" Type="http://schemas.openxmlformats.org/officeDocument/2006/relationships/image"/><Relationship Id="rId31" Target="../media/image271.png" Type="http://schemas.openxmlformats.org/officeDocument/2006/relationships/image"/><Relationship Id="rId32" Target="../media/image272.png" Type="http://schemas.openxmlformats.org/officeDocument/2006/relationships/image"/><Relationship Id="rId33" Target="../media/image273.png" Type="http://schemas.openxmlformats.org/officeDocument/2006/relationships/image"/><Relationship Id="rId34" Target="../media/image274.png" Type="http://schemas.openxmlformats.org/officeDocument/2006/relationships/image"/><Relationship Id="rId35" Target="../media/image275.png" Type="http://schemas.openxmlformats.org/officeDocument/2006/relationships/image"/><Relationship Id="rId36" Target="../media/image27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media/image283.png" Type="http://schemas.openxmlformats.org/officeDocument/2006/relationships/image"/><Relationship Id="rId8" Target="../media/image284.png" Type="http://schemas.openxmlformats.org/officeDocument/2006/relationships/image"/><Relationship Id="rId9" Target="../media/image285.png" Type="http://schemas.openxmlformats.org/officeDocument/2006/relationships/image"/><Relationship Id="rId10" Target="../media/image286.png" Type="http://schemas.openxmlformats.org/officeDocument/2006/relationships/image"/><Relationship Id="rId11" Target="../media/image287.png" Type="http://schemas.openxmlformats.org/officeDocument/2006/relationships/image"/><Relationship Id="rId12" Target="../media/image288.png" Type="http://schemas.openxmlformats.org/officeDocument/2006/relationships/image"/><Relationship Id="rId13" Target="../media/image289.png" Type="http://schemas.openxmlformats.org/officeDocument/2006/relationships/image"/><Relationship Id="rId14" Target="../media/image290.png" Type="http://schemas.openxmlformats.org/officeDocument/2006/relationships/image"/><Relationship Id="rId15" Target="../media/image291.png" Type="http://schemas.openxmlformats.org/officeDocument/2006/relationships/image"/><Relationship Id="rId16" Target="../media/image292.png" Type="http://schemas.openxmlformats.org/officeDocument/2006/relationships/image"/><Relationship Id="rId17" Target="../media/image293.png" Type="http://schemas.openxmlformats.org/officeDocument/2006/relationships/image"/><Relationship Id="rId18" Target="../media/image294.png" Type="http://schemas.openxmlformats.org/officeDocument/2006/relationships/image"/><Relationship Id="rId19" Target="../media/image295.png" Type="http://schemas.openxmlformats.org/officeDocument/2006/relationships/image"/><Relationship Id="rId20" Target="../media/image296.png" Type="http://schemas.openxmlformats.org/officeDocument/2006/relationships/image"/><Relationship Id="rId21" Target="../media/image297.png" Type="http://schemas.openxmlformats.org/officeDocument/2006/relationships/image"/><Relationship Id="rId22" Target="../media/image298.png" Type="http://schemas.openxmlformats.org/officeDocument/2006/relationships/image"/><Relationship Id="rId23" Target="../media/image299.png" Type="http://schemas.openxmlformats.org/officeDocument/2006/relationships/image"/><Relationship Id="rId24" Target="../media/image300.png" Type="http://schemas.openxmlformats.org/officeDocument/2006/relationships/image"/><Relationship Id="rId25" Target="../media/image301.png" Type="http://schemas.openxmlformats.org/officeDocument/2006/relationships/image"/><Relationship Id="rId26" Target="../media/image302.png" Type="http://schemas.openxmlformats.org/officeDocument/2006/relationships/image"/><Relationship Id="rId27" Target="../media/image303.png" Type="http://schemas.openxmlformats.org/officeDocument/2006/relationships/image"/><Relationship Id="rId28" Target="../media/image304.png" Type="http://schemas.openxmlformats.org/officeDocument/2006/relationships/image"/><Relationship Id="rId29" Target="../media/image305.png" Type="http://schemas.openxmlformats.org/officeDocument/2006/relationships/image"/><Relationship Id="rId30" Target="../media/image306.png" Type="http://schemas.openxmlformats.org/officeDocument/2006/relationships/image"/><Relationship Id="rId31" Target="../media/image307.png" Type="http://schemas.openxmlformats.org/officeDocument/2006/relationships/image"/><Relationship Id="rId32" Target="../media/image308.png" Type="http://schemas.openxmlformats.org/officeDocument/2006/relationships/image"/><Relationship Id="rId33" Target="../media/image309.png" Type="http://schemas.openxmlformats.org/officeDocument/2006/relationships/image"/><Relationship Id="rId34" Target="../media/image310.png" Type="http://schemas.openxmlformats.org/officeDocument/2006/relationships/image"/><Relationship Id="rId35" Target="../media/image311.png" Type="http://schemas.openxmlformats.org/officeDocument/2006/relationships/image"/><Relationship Id="rId36" Target="../media/image31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media/image341.png" Type="http://schemas.openxmlformats.org/officeDocument/2006/relationships/image"/><Relationship Id="rId18" Target="../media/image342.png" Type="http://schemas.openxmlformats.org/officeDocument/2006/relationships/image"/><Relationship Id="rId19" Target="../media/image343.png" Type="http://schemas.openxmlformats.org/officeDocument/2006/relationships/image"/><Relationship Id="rId20" Target="../media/image34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5.png" Type="http://schemas.openxmlformats.org/officeDocument/2006/relationships/image"/><Relationship Id="rId2" Target="../media/image346.png" Type="http://schemas.openxmlformats.org/officeDocument/2006/relationships/image"/><Relationship Id="rId3" Target="../media/image347.png" Type="http://schemas.openxmlformats.org/officeDocument/2006/relationships/image"/><Relationship Id="rId4" Target="../media/image348.png" Type="http://schemas.openxmlformats.org/officeDocument/2006/relationships/image"/><Relationship Id="rId5" Target="../media/image349.png" Type="http://schemas.openxmlformats.org/officeDocument/2006/relationships/image"/><Relationship Id="rId6" Target="../media/image350.png" Type="http://schemas.openxmlformats.org/officeDocument/2006/relationships/image"/><Relationship Id="rId7" Target="../media/image351.png" Type="http://schemas.openxmlformats.org/officeDocument/2006/relationships/image"/><Relationship Id="rId8" Target="../media/image352.png" Type="http://schemas.openxmlformats.org/officeDocument/2006/relationships/image"/><Relationship Id="rId9" Target="../media/image353.png" Type="http://schemas.openxmlformats.org/officeDocument/2006/relationships/image"/><Relationship Id="rId10" Target="../media/image354.png" Type="http://schemas.openxmlformats.org/officeDocument/2006/relationships/image"/><Relationship Id="rId11" Target="../media/image355.png" Type="http://schemas.openxmlformats.org/officeDocument/2006/relationships/image"/><Relationship Id="rId12" Target="../media/image356.png" Type="http://schemas.openxmlformats.org/officeDocument/2006/relationships/image"/><Relationship Id="rId13" Target="../media/image357.png" Type="http://schemas.openxmlformats.org/officeDocument/2006/relationships/image"/><Relationship Id="rId14" Target="../media/image358.png" Type="http://schemas.openxmlformats.org/officeDocument/2006/relationships/image"/><Relationship Id="rId15" Target="../media/image359.png" Type="http://schemas.openxmlformats.org/officeDocument/2006/relationships/image"/><Relationship Id="rId16" Target="../media/image36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media/image394.png" Type="http://schemas.openxmlformats.org/officeDocument/2006/relationships/image"/><Relationship Id="rId16" Target="../media/image395.png" Type="http://schemas.openxmlformats.org/officeDocument/2006/relationships/image"/><Relationship Id="rId17" Target="../media/image396.png" Type="http://schemas.openxmlformats.org/officeDocument/2006/relationships/image"/><Relationship Id="rId18" Target="../media/image397.png" Type="http://schemas.openxmlformats.org/officeDocument/2006/relationships/image"/><Relationship Id="rId19" Target="../media/image398.png" Type="http://schemas.openxmlformats.org/officeDocument/2006/relationships/image"/><Relationship Id="rId20" Target="../media/image399.png" Type="http://schemas.openxmlformats.org/officeDocument/2006/relationships/image"/><Relationship Id="rId21" Target="../media/image40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media/image422.png" Type="http://schemas.openxmlformats.org/officeDocument/2006/relationships/image"/><Relationship Id="rId9" Target="../media/image423.png" Type="http://schemas.openxmlformats.org/officeDocument/2006/relationships/image"/><Relationship Id="rId10" Target="../media/image424.png" Type="http://schemas.openxmlformats.org/officeDocument/2006/relationships/image"/><Relationship Id="rId11" Target="../media/image425.png" Type="http://schemas.openxmlformats.org/officeDocument/2006/relationships/image"/><Relationship Id="rId12" Target="../media/image426.png" Type="http://schemas.openxmlformats.org/officeDocument/2006/relationships/image"/><Relationship Id="rId13" Target="../media/image427.png" Type="http://schemas.openxmlformats.org/officeDocument/2006/relationships/image"/><Relationship Id="rId14" Target="../media/image428.png" Type="http://schemas.openxmlformats.org/officeDocument/2006/relationships/image"/><Relationship Id="rId15" Target="../media/image429.png" Type="http://schemas.openxmlformats.org/officeDocument/2006/relationships/image"/><Relationship Id="rId16" Target="../media/image43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3.png" Type="http://schemas.openxmlformats.org/officeDocument/2006/relationships/image"/><Relationship Id="rId2" Target="../media/image444.png" Type="http://schemas.openxmlformats.org/officeDocument/2006/relationships/image"/><Relationship Id="rId3" Target="../media/image445.png" Type="http://schemas.openxmlformats.org/officeDocument/2006/relationships/image"/><Relationship Id="rId4" Target="../media/image446.png" Type="http://schemas.openxmlformats.org/officeDocument/2006/relationships/image"/><Relationship Id="rId5" Target="../media/image447.png" Type="http://schemas.openxmlformats.org/officeDocument/2006/relationships/image"/><Relationship Id="rId6" Target="../media/image448.png" Type="http://schemas.openxmlformats.org/officeDocument/2006/relationships/image"/><Relationship Id="rId7" Target="../media/image449.png" Type="http://schemas.openxmlformats.org/officeDocument/2006/relationships/image"/><Relationship Id="rId8" Target="../media/image450.png" Type="http://schemas.openxmlformats.org/officeDocument/2006/relationships/image"/><Relationship Id="rId9" Target="../media/image451.png" Type="http://schemas.openxmlformats.org/officeDocument/2006/relationships/image"/><Relationship Id="rId10" Target="../media/image452.png" Type="http://schemas.openxmlformats.org/officeDocument/2006/relationships/image"/><Relationship Id="rId11" Target="../media/image453.png" Type="http://schemas.openxmlformats.org/officeDocument/2006/relationships/image"/><Relationship Id="rId12" Target="../media/image454.png" Type="http://schemas.openxmlformats.org/officeDocument/2006/relationships/image"/><Relationship Id="rId13" Target="../media/image455.png" Type="http://schemas.openxmlformats.org/officeDocument/2006/relationships/image"/><Relationship Id="rId14" Target="../media/image456.png" Type="http://schemas.openxmlformats.org/officeDocument/2006/relationships/image"/><Relationship Id="rId15" Target="../media/image457.png" Type="http://schemas.openxmlformats.org/officeDocument/2006/relationships/image"/><Relationship Id="rId16" Target="../media/image458.png" Type="http://schemas.openxmlformats.org/officeDocument/2006/relationships/image"/><Relationship Id="rId17" Target="../media/image459.png" Type="http://schemas.openxmlformats.org/officeDocument/2006/relationships/image"/><Relationship Id="rId18" Target="../media/image460.png" Type="http://schemas.openxmlformats.org/officeDocument/2006/relationships/image"/><Relationship Id="rId19" Target="../media/image461.png" Type="http://schemas.openxmlformats.org/officeDocument/2006/relationships/image"/><Relationship Id="rId20" Target="../media/image462.png" Type="http://schemas.openxmlformats.org/officeDocument/2006/relationships/image"/><Relationship Id="rId21" Target="../media/image463.png" Type="http://schemas.openxmlformats.org/officeDocument/2006/relationships/image"/><Relationship Id="rId22" Target="../media/image464.png" Type="http://schemas.openxmlformats.org/officeDocument/2006/relationships/image"/><Relationship Id="rId23" Target="../media/image465.png" Type="http://schemas.openxmlformats.org/officeDocument/2006/relationships/image"/><Relationship Id="rId24" Target="../media/image466.png" Type="http://schemas.openxmlformats.org/officeDocument/2006/relationships/image"/><Relationship Id="rId25" Target="../media/image467.png" Type="http://schemas.openxmlformats.org/officeDocument/2006/relationships/image"/><Relationship Id="rId26" Target="../media/image468.png" Type="http://schemas.openxmlformats.org/officeDocument/2006/relationships/image"/><Relationship Id="rId27" Target="../media/image469.png" Type="http://schemas.openxmlformats.org/officeDocument/2006/relationships/image"/><Relationship Id="rId28" Target="../media/image470.png" Type="http://schemas.openxmlformats.org/officeDocument/2006/relationships/image"/><Relationship Id="rId29" Target="../media/image47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sv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sv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png" Type="http://schemas.openxmlformats.org/officeDocument/2006/relationships/image"/><Relationship Id="rId6" Target="../media/image225.png" Type="http://schemas.openxmlformats.org/officeDocument/2006/relationships/image"/><Relationship Id="rId7" Target="../media/image226.png" Type="http://schemas.openxmlformats.org/officeDocument/2006/relationships/image"/><Relationship Id="rId8" Target="../media/image227.png" Type="http://schemas.openxmlformats.org/officeDocument/2006/relationships/image"/><Relationship Id="rId9" Target="../media/image228.sv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pn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media/image237.png" Type="http://schemas.openxmlformats.org/officeDocument/2006/relationships/image"/><Relationship Id="rId19" Target="../media/image238.png" Type="http://schemas.openxmlformats.org/officeDocument/2006/relationships/image"/><Relationship Id="rId20" Target="../media/image239.png" Type="http://schemas.openxmlformats.org/officeDocument/2006/relationships/image"/><Relationship Id="rId21" Target="../media/image24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69f92eb-f381-4ed9-8e85-59ac41dfcd8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daae5b9-0fc8-4196-bc8b-57a269f01b6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/infrastructure/vmware-solutions/images/icons/ExpertServicesEXP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tc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mongo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postgresql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redi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shdb-for-transaction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d6e097c-b3b2-482a-b92d-6da183602cb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2e72d-00ce-4220-b44c-650c8314e5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8c27d5-6f91-4615-baa1-9efb76e7814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0e0f30-a061-11e8-9dfc-536f3b15860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1e3f0d2-0f49-ddfd-0eb9-2897b9d3a45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ad5c038-a44d-4a3e-b8c2-133ca3e2655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455b2d-79dc-45c3-8a31-c72b924ec8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ating-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4c0c895-6016-404e-94ef-6c0b8848c7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d3a5a53-eb60-4f3c-8fd1-17f88585b6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061c90-85b0-11e8-9011-d322ff7e064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cv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80339d1-9b78-44d7-b41a-edd3e8dbeb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65a902-074a-4db9-adaa-cc75b1049a8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blic-vs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reserved-virtual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775b0-ccb6-11e8-a3d8-09d2e3476a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singleNode_dr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726690-71e2-11e5-83c6-db0c70b22ce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2019-09-11T16:06:38.821Z</dcterms:created>
  <dcterms:modified xsi:type="dcterms:W3CDTF">2019-09-11T16:06:38.821Z</dcterms:modified>
</cp:coreProperties>
</file>