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06 2019 16:10:30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media/image326.png" Type="http://schemas.openxmlformats.org/officeDocument/2006/relationships/image"/><Relationship Id="rId7" Target="../media/image327.png" Type="http://schemas.openxmlformats.org/officeDocument/2006/relationships/image"/><Relationship Id="rId8" Target="../media/image328.png" Type="http://schemas.openxmlformats.org/officeDocument/2006/relationships/image"/><Relationship Id="rId9" Target="../media/image329.png" Type="http://schemas.openxmlformats.org/officeDocument/2006/relationships/image"/><Relationship Id="rId10" Target="../media/image330.png" Type="http://schemas.openxmlformats.org/officeDocument/2006/relationships/image"/><Relationship Id="rId11" Target="../media/image331.png" Type="http://schemas.openxmlformats.org/officeDocument/2006/relationships/image"/><Relationship Id="rId12" Target="../media/image332.png" Type="http://schemas.openxmlformats.org/officeDocument/2006/relationships/image"/><Relationship Id="rId13" Target="../media/image333.png" Type="http://schemas.openxmlformats.org/officeDocument/2006/relationships/image"/><Relationship Id="rId14" Target="../media/image334.png" Type="http://schemas.openxmlformats.org/officeDocument/2006/relationships/image"/><Relationship Id="rId15" Target="../media/image335.png" Type="http://schemas.openxmlformats.org/officeDocument/2006/relationships/image"/><Relationship Id="rId16" Target="../media/image336.png" Type="http://schemas.openxmlformats.org/officeDocument/2006/relationships/image"/><Relationship Id="rId17" Target="../media/image337.png" Type="http://schemas.openxmlformats.org/officeDocument/2006/relationships/image"/><Relationship Id="rId18" Target="../media/image338.png" Type="http://schemas.openxmlformats.org/officeDocument/2006/relationships/image"/><Relationship Id="rId19" Target="../media/image339.png" Type="http://schemas.openxmlformats.org/officeDocument/2006/relationships/image"/><Relationship Id="rId20" Target="../media/image34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media/image350.png" Type="http://schemas.openxmlformats.org/officeDocument/2006/relationships/image"/><Relationship Id="rId11" Target="../media/image351.png" Type="http://schemas.openxmlformats.org/officeDocument/2006/relationships/image"/><Relationship Id="rId12" Target="../media/image352.png" Type="http://schemas.openxmlformats.org/officeDocument/2006/relationships/image"/><Relationship Id="rId13" Target="../media/image353.png" Type="http://schemas.openxmlformats.org/officeDocument/2006/relationships/image"/><Relationship Id="rId14" Target="../media/image354.png" Type="http://schemas.openxmlformats.org/officeDocument/2006/relationships/image"/><Relationship Id="rId15" Target="../media/image355.png" Type="http://schemas.openxmlformats.org/officeDocument/2006/relationships/image"/><Relationship Id="rId16" Target="../media/image35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media/image416.png" Type="http://schemas.openxmlformats.org/officeDocument/2006/relationships/image"/><Relationship Id="rId7" Target="../media/image417.png" Type="http://schemas.openxmlformats.org/officeDocument/2006/relationships/image"/><Relationship Id="rId8" Target="../media/image418.png" Type="http://schemas.openxmlformats.org/officeDocument/2006/relationships/image"/><Relationship Id="rId9" Target="../media/image419.png" Type="http://schemas.openxmlformats.org/officeDocument/2006/relationships/image"/><Relationship Id="rId10" Target="../media/image420.png" Type="http://schemas.openxmlformats.org/officeDocument/2006/relationships/image"/><Relationship Id="rId11" Target="../media/image421.png" Type="http://schemas.openxmlformats.org/officeDocument/2006/relationships/image"/><Relationship Id="rId12" Target="../media/image422.png" Type="http://schemas.openxmlformats.org/officeDocument/2006/relationships/image"/><Relationship Id="rId13" Target="../media/image423.png" Type="http://schemas.openxmlformats.org/officeDocument/2006/relationships/image"/><Relationship Id="rId14" Target="../media/image424.png" Type="http://schemas.openxmlformats.org/officeDocument/2006/relationships/image"/><Relationship Id="rId15" Target="../media/image425.png" Type="http://schemas.openxmlformats.org/officeDocument/2006/relationships/image"/><Relationship Id="rId16" Target="../media/image42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media/image444.png" Type="http://schemas.openxmlformats.org/officeDocument/2006/relationships/image"/><Relationship Id="rId7" Target="../media/image445.png" Type="http://schemas.openxmlformats.org/officeDocument/2006/relationships/image"/><Relationship Id="rId8" Target="../media/image446.png" Type="http://schemas.openxmlformats.org/officeDocument/2006/relationships/image"/><Relationship Id="rId9" Target="../media/image447.png" Type="http://schemas.openxmlformats.org/officeDocument/2006/relationships/image"/><Relationship Id="rId10" Target="../media/image448.png" Type="http://schemas.openxmlformats.org/officeDocument/2006/relationships/image"/><Relationship Id="rId11" Target="../media/image449.png" Type="http://schemas.openxmlformats.org/officeDocument/2006/relationships/image"/><Relationship Id="rId12" Target="../media/image450.png" Type="http://schemas.openxmlformats.org/officeDocument/2006/relationships/image"/><Relationship Id="rId13" Target="../media/image451.png" Type="http://schemas.openxmlformats.org/officeDocument/2006/relationships/image"/><Relationship Id="rId14" Target="../media/image452.png" Type="http://schemas.openxmlformats.org/officeDocument/2006/relationships/image"/><Relationship Id="rId15" Target="../media/image453.png" Type="http://schemas.openxmlformats.org/officeDocument/2006/relationships/image"/><Relationship Id="rId16" Target="../media/image454.png" Type="http://schemas.openxmlformats.org/officeDocument/2006/relationships/image"/><Relationship Id="rId17" Target="../media/image455.png" Type="http://schemas.openxmlformats.org/officeDocument/2006/relationships/image"/><Relationship Id="rId18" Target="../media/image456.png" Type="http://schemas.openxmlformats.org/officeDocument/2006/relationships/image"/><Relationship Id="rId19" Target="../media/image457.png" Type="http://schemas.openxmlformats.org/officeDocument/2006/relationships/image"/><Relationship Id="rId20" Target="../media/image458.png" Type="http://schemas.openxmlformats.org/officeDocument/2006/relationships/image"/><Relationship Id="rId21" Target="../media/image459.png" Type="http://schemas.openxmlformats.org/officeDocument/2006/relationships/image"/><Relationship Id="rId22" Target="../media/image460.png" Type="http://schemas.openxmlformats.org/officeDocument/2006/relationships/image"/><Relationship Id="rId23" Target="../media/image461.png" Type="http://schemas.openxmlformats.org/officeDocument/2006/relationships/image"/><Relationship Id="rId24" Target="../media/image462.png" Type="http://schemas.openxmlformats.org/officeDocument/2006/relationships/image"/><Relationship Id="rId25" Target="../media/image463.png" Type="http://schemas.openxmlformats.org/officeDocument/2006/relationships/image"/><Relationship Id="rId26" Target="../media/image464.png" Type="http://schemas.openxmlformats.org/officeDocument/2006/relationships/image"/><Relationship Id="rId27" Target="../media/image465.png" Type="http://schemas.openxmlformats.org/officeDocument/2006/relationships/image"/><Relationship Id="rId28" Target="../media/image466.png" Type="http://schemas.openxmlformats.org/officeDocument/2006/relationships/image"/><Relationship Id="rId29" Target="../media/image46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sv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sv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13e1860-959c-11e8-871e-ad157af61ad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1c53b72-918f-4869-b834-2d99eb28422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df440-cb1b-11e8-90f6-8bdee1dfe83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imi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061c90-85b0-11e8-9011-d322ff7e064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essages-for-rabbitmq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80339d1-9b78-44d7-b41a-edd3e8dbeb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b1ef1a9-d8be-4716-a482-4d56f5f8a66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02343d-a294-46e4-bfdd-6bdeb422a49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846d490-ef88-44a1-822e-9d7f4d40a90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3a3d18e-847e-4c27-807f-3b509613612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/infrastructure/vmware-solutions/images/icons/singleNode_dr.svg">    </p:cNvPr>
          <p:cNvPicPr>
            <a:picLocks noChangeAspect="1"/>
          </p:cNvPicPr>
          <p:nvPr/>
        </p:nvPicPr>
        <p:blipFill>
          <a:blip r:embed="rId4"/>
          <a:extLst>
            <a:ext uri="{96DAC541-7B7A-43D3-8B79-37D633B846F1}">
              <asvg:svgBlip xmlns:asvg="http://schemas.microsoft.com/office/drawing/2016/SVG/main" r:embed="rId5"/>
            </a:ext>
          </a:extLst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4ac189e-d717-52a9-449e-208b4ffdd8b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0c7e8b-6609-71eb-e136-0a0f0ef9c2a2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/infrastructure/vmware-solutions/images/icons/vROM.svg">    </p:cNvPr>
          <p:cNvPicPr>
            <a:picLocks noChangeAspect="1"/>
          </p:cNvPicPr>
          <p:nvPr/>
        </p:nvPicPr>
        <p:blipFill>
          <a:blip r:embed="rId4"/>
          <a:extLst>
            <a:ext uri="{96DAC541-7B7A-43D3-8B79-37D633B846F1}">
              <asvg:svgBlip xmlns:asvg="http://schemas.microsoft.com/office/drawing/2016/SVG/main" r:embed="rId5"/>
            </a:ext>
          </a:extLst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2019-11-06T16:10:47.391Z</dcterms:created>
  <dcterms:modified xsi:type="dcterms:W3CDTF">2019-11-06T16:10:47.391Z</dcterms:modified>
</cp:coreProperties>
</file>