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7" r:id="rId2"/>
    <p:sldId id="464" r:id="rId3"/>
    <p:sldId id="465" r:id="rId4"/>
    <p:sldId id="466" r:id="rId5"/>
    <p:sldId id="479" r:id="rId6"/>
    <p:sldId id="403" r:id="rId7"/>
    <p:sldId id="481" r:id="rId8"/>
    <p:sldId id="482" r:id="rId9"/>
    <p:sldId id="483" r:id="rId10"/>
    <p:sldId id="484" r:id="rId11"/>
    <p:sldId id="486" r:id="rId12"/>
    <p:sldId id="485" r:id="rId13"/>
    <p:sldId id="478" r:id="rId14"/>
    <p:sldId id="467" r:id="rId15"/>
    <p:sldId id="468" r:id="rId16"/>
    <p:sldId id="471" r:id="rId17"/>
    <p:sldId id="472" r:id="rId18"/>
    <p:sldId id="473" r:id="rId19"/>
    <p:sldId id="495" r:id="rId20"/>
    <p:sldId id="487" r:id="rId21"/>
    <p:sldId id="488" r:id="rId22"/>
    <p:sldId id="489" r:id="rId23"/>
    <p:sldId id="490" r:id="rId24"/>
    <p:sldId id="491" r:id="rId25"/>
    <p:sldId id="492" r:id="rId26"/>
    <p:sldId id="493" r:id="rId27"/>
    <p:sldId id="494"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6F0"/>
    <a:srgbClr val="01C49A"/>
    <a:srgbClr val="ACEEE1"/>
    <a:srgbClr val="59CB97"/>
    <a:srgbClr val="3CE8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1402B-1A91-4D75-96B7-D91F50902529}" type="datetimeFigureOut">
              <a:rPr lang="vi-VN" smtClean="0"/>
              <a:t>22/06/2021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89C95-539D-49F3-BBC6-D282540570B7}" type="slidenum">
              <a:rPr lang="vi-VN" smtClean="0"/>
              <a:t>‹#›</a:t>
            </a:fld>
            <a:endParaRPr lang="vi-VN"/>
          </a:p>
        </p:txBody>
      </p:sp>
    </p:spTree>
    <p:extLst>
      <p:ext uri="{BB962C8B-B14F-4D97-AF65-F5344CB8AC3E}">
        <p14:creationId xmlns:p14="http://schemas.microsoft.com/office/powerpoint/2010/main" val="73265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C76DB6A-589F-43F9-84B6-ACD2F062FABB}" type="slidenum">
              <a:rPr lang="ko-KR" altLang="en-US" smtClean="0"/>
              <a:t>6</a:t>
            </a:fld>
            <a:endParaRPr lang="ko-KR" altLang="en-US"/>
          </a:p>
        </p:txBody>
      </p:sp>
    </p:spTree>
    <p:extLst>
      <p:ext uri="{BB962C8B-B14F-4D97-AF65-F5344CB8AC3E}">
        <p14:creationId xmlns:p14="http://schemas.microsoft.com/office/powerpoint/2010/main" val="355130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www.pptmon.co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38ED-53BE-431B-9DB1-3B8282F62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D55B185-E46A-443C-91D3-30326AA02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4BE5293-AB8D-49A0-A755-119FBEDA2561}"/>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5" name="Footer Placeholder 4">
            <a:extLst>
              <a:ext uri="{FF2B5EF4-FFF2-40B4-BE49-F238E27FC236}">
                <a16:creationId xmlns:a16="http://schemas.microsoft.com/office/drawing/2014/main" id="{6FEF7129-27E4-4E85-9E6F-7060DF3A799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350978E-FC55-4772-B33E-13FA382F3745}"/>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51963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AC7-507E-4D11-B5E0-E399BBC593E7}"/>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A7222FA-A449-44EA-A220-5F3756CEC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2D5CB1E-CB4C-4749-A629-C266F7CF57EB}"/>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5" name="Footer Placeholder 4">
            <a:extLst>
              <a:ext uri="{FF2B5EF4-FFF2-40B4-BE49-F238E27FC236}">
                <a16:creationId xmlns:a16="http://schemas.microsoft.com/office/drawing/2014/main" id="{070E3220-E119-4BB3-B25F-465480088CE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49B532D-4910-46AA-B573-57B1B360F9BB}"/>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417453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A5812-0CD8-4B43-936F-991430A246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2D3411EB-F763-469D-9445-1935D85D9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4497F8A-3BBA-4F7C-B98F-F7D07FA05BE4}"/>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5" name="Footer Placeholder 4">
            <a:extLst>
              <a:ext uri="{FF2B5EF4-FFF2-40B4-BE49-F238E27FC236}">
                <a16:creationId xmlns:a16="http://schemas.microsoft.com/office/drawing/2014/main" id="{1023A323-3B4C-43EC-A2F2-A9E7F5A2902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DBB6C78-D004-458A-9EA8-C955DE15C538}"/>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184867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PTMON title">
    <p:spTree>
      <p:nvGrpSpPr>
        <p:cNvPr id="1" name=""/>
        <p:cNvGrpSpPr/>
        <p:nvPr/>
      </p:nvGrpSpPr>
      <p:grpSpPr>
        <a:xfrm>
          <a:off x="0" y="0"/>
          <a:ext cx="0" cy="0"/>
          <a:chOff x="0" y="0"/>
          <a:chExt cx="0" cy="0"/>
        </a:xfrm>
      </p:grpSpPr>
      <p:pic>
        <p:nvPicPr>
          <p:cNvPr id="9" name="그래픽 8">
            <a:extLst>
              <a:ext uri="{FF2B5EF4-FFF2-40B4-BE49-F238E27FC236}">
                <a16:creationId xmlns:a16="http://schemas.microsoft.com/office/drawing/2014/main" id="{9CADD716-86EE-49F6-85E4-7AD31A3EF5E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 r="17179" b="556"/>
          <a:stretch/>
        </p:blipFill>
        <p:spPr>
          <a:xfrm>
            <a:off x="6460301" y="0"/>
            <a:ext cx="5731699" cy="6858000"/>
          </a:xfrm>
          <a:prstGeom prst="rect">
            <a:avLst/>
          </a:prstGeom>
        </p:spPr>
      </p:pic>
      <p:pic>
        <p:nvPicPr>
          <p:cNvPr id="4" name="Graphic 3">
            <a:hlinkClick r:id="rId4"/>
            <a:extLst>
              <a:ext uri="{FF2B5EF4-FFF2-40B4-BE49-F238E27FC236}">
                <a16:creationId xmlns:a16="http://schemas.microsoft.com/office/drawing/2014/main" id="{18391A64-485F-424B-B3B2-B1CB6E26B08D}"/>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4"/>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2" name="그래픽 1">
            <a:extLst>
              <a:ext uri="{FF2B5EF4-FFF2-40B4-BE49-F238E27FC236}">
                <a16:creationId xmlns:a16="http://schemas.microsoft.com/office/drawing/2014/main" id="{28A15105-CACC-4621-9B5C-71AD3B770FC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839254" y="1762806"/>
            <a:ext cx="6200775" cy="4029075"/>
          </a:xfrm>
          <a:prstGeom prst="rect">
            <a:avLst/>
          </a:prstGeom>
        </p:spPr>
      </p:pic>
    </p:spTree>
    <p:extLst>
      <p:ext uri="{BB962C8B-B14F-4D97-AF65-F5344CB8AC3E}">
        <p14:creationId xmlns:p14="http://schemas.microsoft.com/office/powerpoint/2010/main" val="33430735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래픽 5">
            <a:extLst>
              <a:ext uri="{FF2B5EF4-FFF2-40B4-BE49-F238E27FC236}">
                <a16:creationId xmlns:a16="http://schemas.microsoft.com/office/drawing/2014/main" id="{40B0E58C-1252-4A8A-8EE5-341B521484A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5494242"/>
            <a:ext cx="2264229" cy="1363758"/>
          </a:xfrm>
          <a:prstGeom prst="rect">
            <a:avLst/>
          </a:prstGeom>
        </p:spPr>
      </p:pic>
      <p:pic>
        <p:nvPicPr>
          <p:cNvPr id="9" name="그래픽 8">
            <a:extLst>
              <a:ext uri="{FF2B5EF4-FFF2-40B4-BE49-F238E27FC236}">
                <a16:creationId xmlns:a16="http://schemas.microsoft.com/office/drawing/2014/main" id="{DE5B8DF7-31FC-42A4-B387-50B84C7A571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509850" y="1"/>
            <a:ext cx="1682150" cy="1132114"/>
          </a:xfrm>
          <a:prstGeom prst="rect">
            <a:avLst/>
          </a:prstGeom>
        </p:spPr>
      </p:pic>
    </p:spTree>
    <p:extLst>
      <p:ext uri="{BB962C8B-B14F-4D97-AF65-F5344CB8AC3E}">
        <p14:creationId xmlns:p14="http://schemas.microsoft.com/office/powerpoint/2010/main" val="2333903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5B60-64F9-4F11-89D7-5B9AC8F8BD4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45826D30-EFF9-4C44-92CE-CAB973EB6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2EA1407-961D-498E-8065-963E300DA1C9}"/>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5" name="Footer Placeholder 4">
            <a:extLst>
              <a:ext uri="{FF2B5EF4-FFF2-40B4-BE49-F238E27FC236}">
                <a16:creationId xmlns:a16="http://schemas.microsoft.com/office/drawing/2014/main" id="{6C30F0EA-6E05-4EF3-8326-B05DBD99E5A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D1B027C-FE4A-43C0-84B6-0B2391E9E503}"/>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57464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77F5-E760-4603-A319-C5B2647756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3793AF74-D314-40F2-B2EE-03F3944EB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1D030-D588-4FFE-8288-44AC27CB6C24}"/>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5" name="Footer Placeholder 4">
            <a:extLst>
              <a:ext uri="{FF2B5EF4-FFF2-40B4-BE49-F238E27FC236}">
                <a16:creationId xmlns:a16="http://schemas.microsoft.com/office/drawing/2014/main" id="{E1E2D7E8-7870-4297-8A82-80CD2691EFA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8E75FD0-A587-48DA-BCCD-64192096D910}"/>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214993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C8E8-3D5C-43AE-9157-62381A2768E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50167B55-7C40-47CB-9627-22B58C8FF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E7A48DD0-4470-44BD-A76B-7267D449D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7DE2D12C-A01E-40E2-8FE8-3D7A99B6CB5A}"/>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6" name="Footer Placeholder 5">
            <a:extLst>
              <a:ext uri="{FF2B5EF4-FFF2-40B4-BE49-F238E27FC236}">
                <a16:creationId xmlns:a16="http://schemas.microsoft.com/office/drawing/2014/main" id="{F2046A2B-8EBF-4D90-BAE9-54F2C2D0BA6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7732F54-F4E7-465A-9EF3-05518D0E1D76}"/>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319564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9759-0701-4C78-BE3F-04E4B105234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4F10DC01-FAC4-46A4-A862-910FB91D0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B1EB4-FEEB-4E16-BE44-177746C63B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1BCFC145-BD0E-4713-A958-49949D69C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56CCD-AC8E-4C52-A4B7-8EB7E0ABC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E376B056-577F-45BD-B344-48FDF3EBDCEB}"/>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8" name="Footer Placeholder 7">
            <a:extLst>
              <a:ext uri="{FF2B5EF4-FFF2-40B4-BE49-F238E27FC236}">
                <a16:creationId xmlns:a16="http://schemas.microsoft.com/office/drawing/2014/main" id="{09B90DA3-3520-4462-9069-61D43C18C63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E55644EA-52CF-4D8B-86A4-AFFDD3CB49BE}"/>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21757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F036-5FDC-49FF-BABD-3735722BE68D}"/>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492087D-0F33-495B-A524-03B914D8DCD0}"/>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4" name="Footer Placeholder 3">
            <a:extLst>
              <a:ext uri="{FF2B5EF4-FFF2-40B4-BE49-F238E27FC236}">
                <a16:creationId xmlns:a16="http://schemas.microsoft.com/office/drawing/2014/main" id="{675E60AE-9244-4F49-B1D6-1515865DEFF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62C95072-862A-4D26-9753-BBE204BB6E39}"/>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22039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A805C-9E99-490F-BC9A-66AA6772BA83}"/>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3" name="Footer Placeholder 2">
            <a:extLst>
              <a:ext uri="{FF2B5EF4-FFF2-40B4-BE49-F238E27FC236}">
                <a16:creationId xmlns:a16="http://schemas.microsoft.com/office/drawing/2014/main" id="{7570A52D-E0D7-4751-B401-66055AAAA17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3B81C30D-2F90-4263-AE47-8BE0241D860F}"/>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667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8E46-17F4-4F4E-8CE2-88687E079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0C1D5B4-D7D8-49F1-812A-E4CF6E433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C1F2F83F-EE4F-45F9-A3B3-B37AC02DD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2043A-FC55-477C-8F87-F9DFB3C8718A}"/>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6" name="Footer Placeholder 5">
            <a:extLst>
              <a:ext uri="{FF2B5EF4-FFF2-40B4-BE49-F238E27FC236}">
                <a16:creationId xmlns:a16="http://schemas.microsoft.com/office/drawing/2014/main" id="{0AEA5F22-38D9-466E-9FE8-4C4334BE291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255215A-778D-4866-A6C2-62618D407198}"/>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16992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3131-E7E5-41C4-9E6A-466F46A41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CDE390D6-F350-490A-B726-7CB6BD82A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4EF5D0F3-BFEA-4ABA-B1FB-6551F0D1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DBAD3-07BA-4744-8E43-CDA24CCEABA3}"/>
              </a:ext>
            </a:extLst>
          </p:cNvPr>
          <p:cNvSpPr>
            <a:spLocks noGrp="1"/>
          </p:cNvSpPr>
          <p:nvPr>
            <p:ph type="dt" sz="half" idx="10"/>
          </p:nvPr>
        </p:nvSpPr>
        <p:spPr/>
        <p:txBody>
          <a:bodyPr/>
          <a:lstStyle/>
          <a:p>
            <a:fld id="{F5BD086C-7B99-4F57-A847-BA52F7087670}" type="datetimeFigureOut">
              <a:rPr lang="vi-VN" smtClean="0"/>
              <a:t>22/06/2021</a:t>
            </a:fld>
            <a:endParaRPr lang="vi-VN"/>
          </a:p>
        </p:txBody>
      </p:sp>
      <p:sp>
        <p:nvSpPr>
          <p:cNvPr id="6" name="Footer Placeholder 5">
            <a:extLst>
              <a:ext uri="{FF2B5EF4-FFF2-40B4-BE49-F238E27FC236}">
                <a16:creationId xmlns:a16="http://schemas.microsoft.com/office/drawing/2014/main" id="{5B14D7CE-F8A0-4E20-AA09-5FB346FDF83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B15E553-902B-4097-A299-904C5FAFE103}"/>
              </a:ext>
            </a:extLst>
          </p:cNvPr>
          <p:cNvSpPr>
            <a:spLocks noGrp="1"/>
          </p:cNvSpPr>
          <p:nvPr>
            <p:ph type="sldNum" sz="quarter" idx="12"/>
          </p:nvPr>
        </p:nvSpPr>
        <p:spPr/>
        <p:txBody>
          <a:bodyPr/>
          <a:lstStyle/>
          <a:p>
            <a:fld id="{04EF6180-57CB-4654-97F3-C6D3A7DF5EF5}" type="slidenum">
              <a:rPr lang="vi-VN" smtClean="0"/>
              <a:t>‹#›</a:t>
            </a:fld>
            <a:endParaRPr lang="vi-VN"/>
          </a:p>
        </p:txBody>
      </p:sp>
    </p:spTree>
    <p:extLst>
      <p:ext uri="{BB962C8B-B14F-4D97-AF65-F5344CB8AC3E}">
        <p14:creationId xmlns:p14="http://schemas.microsoft.com/office/powerpoint/2010/main" val="21242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6ACFE-C78D-4936-991A-92901E315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41AA7B0-EBE3-43AF-8604-7CB4540C8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52E087C-BA86-4581-BCDC-37D4A8F73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D086C-7B99-4F57-A847-BA52F7087670}" type="datetimeFigureOut">
              <a:rPr lang="vi-VN" smtClean="0"/>
              <a:t>22/06/2021</a:t>
            </a:fld>
            <a:endParaRPr lang="vi-VN"/>
          </a:p>
        </p:txBody>
      </p:sp>
      <p:sp>
        <p:nvSpPr>
          <p:cNvPr id="5" name="Footer Placeholder 4">
            <a:extLst>
              <a:ext uri="{FF2B5EF4-FFF2-40B4-BE49-F238E27FC236}">
                <a16:creationId xmlns:a16="http://schemas.microsoft.com/office/drawing/2014/main" id="{1332FAA8-713D-4653-AA4D-FC078E49D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C592B0E-0343-42EC-BC57-6C3023343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F6180-57CB-4654-97F3-C6D3A7DF5EF5}" type="slidenum">
              <a:rPr lang="vi-VN" smtClean="0"/>
              <a:t>‹#›</a:t>
            </a:fld>
            <a:endParaRPr lang="vi-VN"/>
          </a:p>
        </p:txBody>
      </p:sp>
    </p:spTree>
    <p:extLst>
      <p:ext uri="{BB962C8B-B14F-4D97-AF65-F5344CB8AC3E}">
        <p14:creationId xmlns:p14="http://schemas.microsoft.com/office/powerpoint/2010/main" val="822868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D5B480-E8BE-40D9-9C5B-1D01761BFAA6}"/>
              </a:ext>
            </a:extLst>
          </p:cNvPr>
          <p:cNvSpPr txBox="1"/>
          <p:nvPr/>
        </p:nvSpPr>
        <p:spPr>
          <a:xfrm>
            <a:off x="842065" y="1906637"/>
            <a:ext cx="7723922" cy="923330"/>
          </a:xfrm>
          <a:prstGeom prst="rect">
            <a:avLst/>
          </a:prstGeom>
          <a:noFill/>
        </p:spPr>
        <p:txBody>
          <a:bodyPr wrap="square" rtlCol="0">
            <a:spAutoFit/>
          </a:bodyPr>
          <a:lstStyle/>
          <a:p>
            <a:r>
              <a:rPr lang="en-US" altLang="ko-KR" sz="5400" b="1" dirty="0">
                <a:ln w="12700">
                  <a:solidFill>
                    <a:schemeClr val="accent1"/>
                  </a:solidFill>
                  <a:prstDash val="solid"/>
                </a:ln>
                <a:solidFill>
                  <a:srgbClr val="59CB97"/>
                </a:solidFill>
                <a:effectLst>
                  <a:outerShdw dist="38100" dir="2640000" algn="bl" rotWithShape="0">
                    <a:schemeClr val="accent1"/>
                  </a:outerShdw>
                </a:effectLst>
                <a:latin typeface="Amasis MT Pro Black" panose="020B0604020202020204" pitchFamily="18" charset="0"/>
                <a:cs typeface="Arial" panose="020B0604020202020204" pitchFamily="34" charset="0"/>
              </a:rPr>
              <a:t>E-LEARNING</a:t>
            </a:r>
            <a:endParaRPr lang="ko-KR" altLang="en-US" sz="5400" b="1" dirty="0">
              <a:ln w="12700">
                <a:solidFill>
                  <a:schemeClr val="accent1"/>
                </a:solidFill>
                <a:prstDash val="solid"/>
              </a:ln>
              <a:solidFill>
                <a:srgbClr val="59CB97"/>
              </a:solidFill>
              <a:effectLst>
                <a:outerShdw dist="38100" dir="2640000" algn="bl" rotWithShape="0">
                  <a:schemeClr val="accent1"/>
                </a:outerShdw>
              </a:effectLst>
              <a:latin typeface="Amasis MT Pro Black" panose="020B0604020202020204" pitchFamily="18" charset="0"/>
              <a:cs typeface="Arial" panose="020B0604020202020204" pitchFamily="34" charset="0"/>
            </a:endParaRPr>
          </a:p>
        </p:txBody>
      </p:sp>
      <p:sp>
        <p:nvSpPr>
          <p:cNvPr id="8" name="TextBox 7">
            <a:extLst>
              <a:ext uri="{FF2B5EF4-FFF2-40B4-BE49-F238E27FC236}">
                <a16:creationId xmlns:a16="http://schemas.microsoft.com/office/drawing/2014/main" id="{1DD52693-E806-4CB3-B827-F721B987745C}"/>
              </a:ext>
            </a:extLst>
          </p:cNvPr>
          <p:cNvSpPr txBox="1"/>
          <p:nvPr/>
        </p:nvSpPr>
        <p:spPr>
          <a:xfrm>
            <a:off x="500076" y="3911271"/>
            <a:ext cx="5394803" cy="461665"/>
          </a:xfrm>
          <a:prstGeom prst="rect">
            <a:avLst/>
          </a:prstGeom>
          <a:noFill/>
        </p:spPr>
        <p:txBody>
          <a:bodyPr wrap="square" rtlCol="0">
            <a:spAutoFit/>
          </a:bodyPr>
          <a:lstStyle/>
          <a:p>
            <a:r>
              <a:rPr lang="en-US" altLang="ko-KR" sz="2400" b="1" dirty="0">
                <a:solidFill>
                  <a:srgbClr val="052751"/>
                </a:solidFill>
                <a:cs typeface="Arial" panose="020B0604020202020204" pitchFamily="34" charset="0"/>
              </a:rPr>
              <a:t>Study and work from your home</a:t>
            </a:r>
            <a:endParaRPr lang="ko-KR" altLang="en-US" sz="2400" b="1" dirty="0">
              <a:solidFill>
                <a:srgbClr val="052751"/>
              </a:solidFill>
              <a:cs typeface="Arial" panose="020B0604020202020204" pitchFamily="34" charset="0"/>
            </a:endParaRPr>
          </a:p>
        </p:txBody>
      </p:sp>
      <p:sp>
        <p:nvSpPr>
          <p:cNvPr id="9" name="TextBox 8">
            <a:extLst>
              <a:ext uri="{FF2B5EF4-FFF2-40B4-BE49-F238E27FC236}">
                <a16:creationId xmlns:a16="http://schemas.microsoft.com/office/drawing/2014/main" id="{95B87123-CF7F-4D02-A59C-C4B80BCF0CB6}"/>
              </a:ext>
            </a:extLst>
          </p:cNvPr>
          <p:cNvSpPr txBox="1"/>
          <p:nvPr/>
        </p:nvSpPr>
        <p:spPr>
          <a:xfrm>
            <a:off x="500078" y="4314376"/>
            <a:ext cx="5394802" cy="584775"/>
          </a:xfrm>
          <a:prstGeom prst="rect">
            <a:avLst/>
          </a:prstGeom>
          <a:noFill/>
        </p:spPr>
        <p:txBody>
          <a:bodyPr wrap="square" rtlCol="0">
            <a:spAutoFit/>
          </a:bodyPr>
          <a:lstStyle/>
          <a:p>
            <a:r>
              <a:rPr lang="en-US" altLang="ko-KR" sz="1600" dirty="0">
                <a:solidFill>
                  <a:srgbClr val="052751"/>
                </a:solidFill>
              </a:rPr>
              <a:t>Website that supports online learning, helps business with training courses and finding jobs easily</a:t>
            </a:r>
            <a:endParaRPr lang="ko-KR" altLang="en-US" sz="1600" dirty="0">
              <a:solidFill>
                <a:srgbClr val="052751"/>
              </a:solidFill>
            </a:endParaRPr>
          </a:p>
        </p:txBody>
      </p:sp>
      <p:sp>
        <p:nvSpPr>
          <p:cNvPr id="10" name="사각형: 둥근 모서리 9">
            <a:extLst>
              <a:ext uri="{FF2B5EF4-FFF2-40B4-BE49-F238E27FC236}">
                <a16:creationId xmlns:a16="http://schemas.microsoft.com/office/drawing/2014/main" id="{E92A599A-9819-411D-86E5-EFE07163B0A4}"/>
              </a:ext>
            </a:extLst>
          </p:cNvPr>
          <p:cNvSpPr/>
          <p:nvPr/>
        </p:nvSpPr>
        <p:spPr>
          <a:xfrm>
            <a:off x="593605" y="5454240"/>
            <a:ext cx="2288994" cy="495300"/>
          </a:xfrm>
          <a:prstGeom prst="roundRect">
            <a:avLst>
              <a:gd name="adj" fmla="val 50000"/>
            </a:avLst>
          </a:prstGeom>
          <a:solidFill>
            <a:srgbClr val="01C49A"/>
          </a:solidFill>
          <a:ln w="6350" cap="flat">
            <a:noFill/>
            <a:prstDash val="solid"/>
            <a:miter/>
          </a:ln>
        </p:spPr>
        <p:txBody>
          <a:bodyPr rtlCol="0" anchor="ctr"/>
          <a:lstStyle/>
          <a:p>
            <a:pPr algn="ctr"/>
            <a:r>
              <a:rPr lang="en-US" altLang="ko-KR" sz="1800" b="1" dirty="0">
                <a:solidFill>
                  <a:schemeClr val="bg1"/>
                </a:solidFill>
              </a:rPr>
              <a:t>Read more</a:t>
            </a:r>
            <a:endParaRPr lang="ko-KR" altLang="en-US" sz="1800" b="1" dirty="0">
              <a:solidFill>
                <a:schemeClr val="bg1"/>
              </a:solidFill>
            </a:endParaRPr>
          </a:p>
        </p:txBody>
      </p:sp>
      <p:sp>
        <p:nvSpPr>
          <p:cNvPr id="11" name="TextBox 10">
            <a:extLst>
              <a:ext uri="{FF2B5EF4-FFF2-40B4-BE49-F238E27FC236}">
                <a16:creationId xmlns:a16="http://schemas.microsoft.com/office/drawing/2014/main" id="{F401ACC2-F39A-4B58-AD37-2679E092D7E6}"/>
              </a:ext>
            </a:extLst>
          </p:cNvPr>
          <p:cNvSpPr txBox="1"/>
          <p:nvPr/>
        </p:nvSpPr>
        <p:spPr>
          <a:xfrm>
            <a:off x="842065" y="466055"/>
            <a:ext cx="2735636" cy="338554"/>
          </a:xfrm>
          <a:prstGeom prst="rect">
            <a:avLst/>
          </a:prstGeom>
          <a:noFill/>
        </p:spPr>
        <p:txBody>
          <a:bodyPr wrap="square" rtlCol="0">
            <a:spAutoFit/>
          </a:bodyPr>
          <a:lstStyle/>
          <a:p>
            <a:r>
              <a:rPr lang="en-US" altLang="ko-KR" sz="1600" b="1" dirty="0">
                <a:solidFill>
                  <a:srgbClr val="052751"/>
                </a:solidFill>
              </a:rPr>
              <a:t>Team 5 – Never Give Up N.G.U</a:t>
            </a:r>
            <a:endParaRPr lang="ko-KR" altLang="en-US" sz="1600" b="1" dirty="0">
              <a:solidFill>
                <a:srgbClr val="052751"/>
              </a:solidFill>
            </a:endParaRPr>
          </a:p>
        </p:txBody>
      </p:sp>
      <p:sp>
        <p:nvSpPr>
          <p:cNvPr id="12" name="타원 11">
            <a:extLst>
              <a:ext uri="{FF2B5EF4-FFF2-40B4-BE49-F238E27FC236}">
                <a16:creationId xmlns:a16="http://schemas.microsoft.com/office/drawing/2014/main" id="{51FACA83-7FFE-4755-AD7E-EE5B24DEB952}"/>
              </a:ext>
            </a:extLst>
          </p:cNvPr>
          <p:cNvSpPr/>
          <p:nvPr/>
        </p:nvSpPr>
        <p:spPr>
          <a:xfrm>
            <a:off x="358312" y="397351"/>
            <a:ext cx="470587" cy="470587"/>
          </a:xfrm>
          <a:prstGeom prst="ellipse">
            <a:avLst/>
          </a:prstGeom>
          <a:solidFill>
            <a:srgbClr val="052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4">
            <a:extLst>
              <a:ext uri="{FF2B5EF4-FFF2-40B4-BE49-F238E27FC236}">
                <a16:creationId xmlns:a16="http://schemas.microsoft.com/office/drawing/2014/main" id="{A6EAAD76-0BA4-41D1-AC07-CA0378E66EB4}"/>
              </a:ext>
            </a:extLst>
          </p:cNvPr>
          <p:cNvSpPr/>
          <p:nvPr/>
        </p:nvSpPr>
        <p:spPr>
          <a:xfrm>
            <a:off x="4051299" y="1866899"/>
            <a:ext cx="3883025" cy="2543175"/>
          </a:xfrm>
          <a:prstGeom prst="ellipse">
            <a:avLst/>
          </a:prstGeom>
          <a:solidFill>
            <a:srgbClr val="01C49A"/>
          </a:solidFill>
          <a:ln w="9525" cap="flat">
            <a:noFill/>
            <a:prstDash val="solid"/>
            <a:miter/>
          </a:ln>
        </p:spPr>
        <p:txBody>
          <a:bodyPr lIns="36000" tIns="36000" rIns="36000" bIns="36000" rtlCol="0" anchor="ctr"/>
          <a:lstStyle/>
          <a:p>
            <a:pPr algn="ctr"/>
            <a:r>
              <a:rPr lang="en-US" altLang="ko-KR" sz="2800" dirty="0">
                <a:solidFill>
                  <a:schemeClr val="bg1"/>
                </a:solidFill>
                <a:latin typeface="+mj-lt"/>
              </a:rPr>
              <a:t>Interface model:</a:t>
            </a:r>
          </a:p>
          <a:p>
            <a:pPr algn="ctr"/>
            <a:r>
              <a:rPr lang="en-US" altLang="ko-KR" sz="2800" dirty="0">
                <a:solidFill>
                  <a:schemeClr val="bg1"/>
                </a:solidFill>
                <a:latin typeface="+mj-lt"/>
              </a:rPr>
              <a:t>Information – edit student</a:t>
            </a:r>
            <a:endParaRPr lang="ko-KR" altLang="en-US" sz="2800" dirty="0">
              <a:solidFill>
                <a:schemeClr val="bg1"/>
              </a:solidFill>
              <a:latin typeface="+mj-lt"/>
            </a:endParaRPr>
          </a:p>
        </p:txBody>
      </p:sp>
    </p:spTree>
    <p:extLst>
      <p:ext uri="{BB962C8B-B14F-4D97-AF65-F5344CB8AC3E}">
        <p14:creationId xmlns:p14="http://schemas.microsoft.com/office/powerpoint/2010/main" val="382936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476FC-291C-48AA-BCDA-5E70C6E96AB5}"/>
              </a:ext>
            </a:extLst>
          </p:cNvPr>
          <p:cNvPicPr>
            <a:picLocks noChangeAspect="1"/>
          </p:cNvPicPr>
          <p:nvPr/>
        </p:nvPicPr>
        <p:blipFill>
          <a:blip r:embed="rId2"/>
          <a:stretch>
            <a:fillRect/>
          </a:stretch>
        </p:blipFill>
        <p:spPr>
          <a:xfrm>
            <a:off x="1509203" y="983136"/>
            <a:ext cx="6107651" cy="5240842"/>
          </a:xfrm>
          <a:prstGeom prst="rect">
            <a:avLst/>
          </a:prstGeom>
          <a:ln>
            <a:solidFill>
              <a:schemeClr val="tx1"/>
            </a:solidFill>
          </a:ln>
        </p:spPr>
      </p:pic>
      <p:grpSp>
        <p:nvGrpSpPr>
          <p:cNvPr id="4" name="그룹 64">
            <a:extLst>
              <a:ext uri="{FF2B5EF4-FFF2-40B4-BE49-F238E27FC236}">
                <a16:creationId xmlns:a16="http://schemas.microsoft.com/office/drawing/2014/main" id="{5E37F27C-9988-4CC2-8599-44118E806B2A}"/>
              </a:ext>
            </a:extLst>
          </p:cNvPr>
          <p:cNvGrpSpPr/>
          <p:nvPr/>
        </p:nvGrpSpPr>
        <p:grpSpPr>
          <a:xfrm>
            <a:off x="1746709" y="1223947"/>
            <a:ext cx="388720" cy="200055"/>
            <a:chOff x="4727047" y="5307508"/>
            <a:chExt cx="388720" cy="200055"/>
          </a:xfrm>
        </p:grpSpPr>
        <p:sp>
          <p:nvSpPr>
            <p:cNvPr id="5" name="타원 65">
              <a:extLst>
                <a:ext uri="{FF2B5EF4-FFF2-40B4-BE49-F238E27FC236}">
                  <a16:creationId xmlns:a16="http://schemas.microsoft.com/office/drawing/2014/main" id="{DF481300-47E4-4314-88CA-5612668C411C}"/>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6" name="TextBox 27">
              <a:extLst>
                <a:ext uri="{FF2B5EF4-FFF2-40B4-BE49-F238E27FC236}">
                  <a16:creationId xmlns:a16="http://schemas.microsoft.com/office/drawing/2014/main" id="{C0F97903-AC90-48A0-AD74-D653B1A777D5}"/>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1</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grpSp>
        <p:nvGrpSpPr>
          <p:cNvPr id="7" name="그룹 64">
            <a:extLst>
              <a:ext uri="{FF2B5EF4-FFF2-40B4-BE49-F238E27FC236}">
                <a16:creationId xmlns:a16="http://schemas.microsoft.com/office/drawing/2014/main" id="{FDF89175-7091-4CEC-AE4D-D956B7A8DD84}"/>
              </a:ext>
            </a:extLst>
          </p:cNvPr>
          <p:cNvGrpSpPr/>
          <p:nvPr/>
        </p:nvGrpSpPr>
        <p:grpSpPr>
          <a:xfrm>
            <a:off x="3415615" y="1585897"/>
            <a:ext cx="388720" cy="200055"/>
            <a:chOff x="4727047" y="5307508"/>
            <a:chExt cx="388720" cy="200055"/>
          </a:xfrm>
        </p:grpSpPr>
        <p:sp>
          <p:nvSpPr>
            <p:cNvPr id="8" name="타원 65">
              <a:extLst>
                <a:ext uri="{FF2B5EF4-FFF2-40B4-BE49-F238E27FC236}">
                  <a16:creationId xmlns:a16="http://schemas.microsoft.com/office/drawing/2014/main" id="{B2A971D0-973C-4AE9-A10C-A240CBC35A06}"/>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9" name="TextBox 27">
              <a:extLst>
                <a:ext uri="{FF2B5EF4-FFF2-40B4-BE49-F238E27FC236}">
                  <a16:creationId xmlns:a16="http://schemas.microsoft.com/office/drawing/2014/main" id="{E53D1445-7CDB-45CF-B07F-DA60E4C3179C}"/>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2</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grpSp>
        <p:nvGrpSpPr>
          <p:cNvPr id="13" name="그룹 64">
            <a:extLst>
              <a:ext uri="{FF2B5EF4-FFF2-40B4-BE49-F238E27FC236}">
                <a16:creationId xmlns:a16="http://schemas.microsoft.com/office/drawing/2014/main" id="{B5F96C7E-69FC-4A7E-B9C9-A89FC8AC64BD}"/>
              </a:ext>
            </a:extLst>
          </p:cNvPr>
          <p:cNvGrpSpPr/>
          <p:nvPr/>
        </p:nvGrpSpPr>
        <p:grpSpPr>
          <a:xfrm>
            <a:off x="3415615" y="4062398"/>
            <a:ext cx="388720" cy="200055"/>
            <a:chOff x="4727047" y="5307508"/>
            <a:chExt cx="388720" cy="200055"/>
          </a:xfrm>
        </p:grpSpPr>
        <p:sp>
          <p:nvSpPr>
            <p:cNvPr id="14" name="타원 65">
              <a:extLst>
                <a:ext uri="{FF2B5EF4-FFF2-40B4-BE49-F238E27FC236}">
                  <a16:creationId xmlns:a16="http://schemas.microsoft.com/office/drawing/2014/main" id="{EDA5D676-F1D0-4B75-B211-4673EFFC21F6}"/>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15" name="TextBox 27">
              <a:extLst>
                <a:ext uri="{FF2B5EF4-FFF2-40B4-BE49-F238E27FC236}">
                  <a16:creationId xmlns:a16="http://schemas.microsoft.com/office/drawing/2014/main" id="{7702E503-8F29-49C2-AB11-8058BEE1B5B1}"/>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3</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grpSp>
        <p:nvGrpSpPr>
          <p:cNvPr id="16" name="그룹 64">
            <a:extLst>
              <a:ext uri="{FF2B5EF4-FFF2-40B4-BE49-F238E27FC236}">
                <a16:creationId xmlns:a16="http://schemas.microsoft.com/office/drawing/2014/main" id="{6693E6EB-7D8D-4F9F-A2E4-337F7A569EF2}"/>
              </a:ext>
            </a:extLst>
          </p:cNvPr>
          <p:cNvGrpSpPr/>
          <p:nvPr/>
        </p:nvGrpSpPr>
        <p:grpSpPr>
          <a:xfrm>
            <a:off x="5130115" y="5348273"/>
            <a:ext cx="388720" cy="200055"/>
            <a:chOff x="4727047" y="5307508"/>
            <a:chExt cx="388720" cy="200055"/>
          </a:xfrm>
        </p:grpSpPr>
        <p:sp>
          <p:nvSpPr>
            <p:cNvPr id="17" name="타원 65">
              <a:extLst>
                <a:ext uri="{FF2B5EF4-FFF2-40B4-BE49-F238E27FC236}">
                  <a16:creationId xmlns:a16="http://schemas.microsoft.com/office/drawing/2014/main" id="{69022821-3194-4411-A846-654D28AE2C48}"/>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18" name="TextBox 27">
              <a:extLst>
                <a:ext uri="{FF2B5EF4-FFF2-40B4-BE49-F238E27FC236}">
                  <a16:creationId xmlns:a16="http://schemas.microsoft.com/office/drawing/2014/main" id="{5DB8B116-05D2-4D60-9A60-897AD8959F5E}"/>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4</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graphicFrame>
        <p:nvGraphicFramePr>
          <p:cNvPr id="19" name="Table 7">
            <a:extLst>
              <a:ext uri="{FF2B5EF4-FFF2-40B4-BE49-F238E27FC236}">
                <a16:creationId xmlns:a16="http://schemas.microsoft.com/office/drawing/2014/main" id="{67F6BB9B-A7CD-404C-A2DD-7E8525E755D2}"/>
              </a:ext>
            </a:extLst>
          </p:cNvPr>
          <p:cNvGraphicFramePr>
            <a:graphicFrameLocks noGrp="1"/>
          </p:cNvGraphicFramePr>
          <p:nvPr>
            <p:extLst>
              <p:ext uri="{D42A27DB-BD31-4B8C-83A1-F6EECF244321}">
                <p14:modId xmlns:p14="http://schemas.microsoft.com/office/powerpoint/2010/main" val="2338893013"/>
              </p:ext>
            </p:extLst>
          </p:nvPr>
        </p:nvGraphicFramePr>
        <p:xfrm>
          <a:off x="8469745" y="1"/>
          <a:ext cx="3722255" cy="6857999"/>
        </p:xfrm>
        <a:graphic>
          <a:graphicData uri="http://schemas.openxmlformats.org/drawingml/2006/table">
            <a:tbl>
              <a:tblPr firstRow="1" bandRow="1">
                <a:tableStyleId>{5C22544A-7EE6-4342-B048-85BDC9FD1C3A}</a:tableStyleId>
              </a:tblPr>
              <a:tblGrid>
                <a:gridCol w="988291">
                  <a:extLst>
                    <a:ext uri="{9D8B030D-6E8A-4147-A177-3AD203B41FA5}">
                      <a16:colId xmlns:a16="http://schemas.microsoft.com/office/drawing/2014/main" val="2741466186"/>
                    </a:ext>
                  </a:extLst>
                </a:gridCol>
                <a:gridCol w="2733964">
                  <a:extLst>
                    <a:ext uri="{9D8B030D-6E8A-4147-A177-3AD203B41FA5}">
                      <a16:colId xmlns:a16="http://schemas.microsoft.com/office/drawing/2014/main" val="11557431"/>
                    </a:ext>
                  </a:extLst>
                </a:gridCol>
              </a:tblGrid>
              <a:tr h="428096">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2076816960"/>
                  </a:ext>
                </a:extLst>
              </a:tr>
              <a:tr h="1591560">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Show the list function in setting user account</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484583198"/>
                  </a:ext>
                </a:extLst>
              </a:tr>
              <a:tr h="1655223">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A form show the user information which can be updated by user</a:t>
                      </a:r>
                      <a:endParaRPr lang="vi-VN" dirty="0">
                        <a:solidFill>
                          <a:srgbClr val="002060"/>
                        </a:solidFill>
                      </a:endParaRPr>
                    </a:p>
                  </a:txBody>
                  <a:tcPr>
                    <a:solidFill>
                      <a:srgbClr val="D6F6F0"/>
                    </a:solidFill>
                  </a:tcPr>
                </a:tc>
                <a:extLst>
                  <a:ext uri="{0D108BD9-81ED-4DB2-BD59-A6C34878D82A}">
                    <a16:rowId xmlns:a16="http://schemas.microsoft.com/office/drawing/2014/main" val="666144662"/>
                  </a:ext>
                </a:extLst>
              </a:tr>
              <a:tr h="1591560">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A form show the address information of user</a:t>
                      </a:r>
                    </a:p>
                  </a:txBody>
                  <a:tcPr>
                    <a:solidFill>
                      <a:schemeClr val="bg1">
                        <a:lumMod val="95000"/>
                      </a:schemeClr>
                    </a:solidFill>
                  </a:tcPr>
                </a:tc>
                <a:extLst>
                  <a:ext uri="{0D108BD9-81ED-4DB2-BD59-A6C34878D82A}">
                    <a16:rowId xmlns:a16="http://schemas.microsoft.com/office/drawing/2014/main" val="2581549155"/>
                  </a:ext>
                </a:extLst>
              </a:tr>
              <a:tr h="1591560">
                <a:tc>
                  <a:txBody>
                    <a:bodyPr/>
                    <a:lstStyle/>
                    <a:p>
                      <a:pPr algn="ctr"/>
                      <a:r>
                        <a:rPr lang="en-US" dirty="0">
                          <a:solidFill>
                            <a:srgbClr val="002060"/>
                          </a:solidFill>
                        </a:rPr>
                        <a:t>4</a:t>
                      </a:r>
                      <a:endParaRPr lang="vi-VN" dirty="0">
                        <a:solidFill>
                          <a:srgbClr val="002060"/>
                        </a:solidFill>
                      </a:endParaRPr>
                    </a:p>
                  </a:txBody>
                  <a:tcPr>
                    <a:solidFill>
                      <a:srgbClr val="D6F6F0"/>
                    </a:solidFill>
                  </a:tcPr>
                </a:tc>
                <a:tc>
                  <a:txBody>
                    <a:bodyPr/>
                    <a:lstStyle/>
                    <a:p>
                      <a:r>
                        <a:rPr lang="en-US" dirty="0">
                          <a:solidFill>
                            <a:srgbClr val="002060"/>
                          </a:solidFill>
                        </a:rPr>
                        <a:t>Button “Save”</a:t>
                      </a:r>
                    </a:p>
                    <a:p>
                      <a:r>
                        <a:rPr lang="en-US" dirty="0">
                          <a:solidFill>
                            <a:srgbClr val="002060"/>
                          </a:solidFill>
                        </a:rPr>
                        <a:t>-&gt; Update the change user information</a:t>
                      </a:r>
                    </a:p>
                  </a:txBody>
                  <a:tcPr>
                    <a:solidFill>
                      <a:srgbClr val="D6F6F0"/>
                    </a:solidFill>
                  </a:tcPr>
                </a:tc>
                <a:extLst>
                  <a:ext uri="{0D108BD9-81ED-4DB2-BD59-A6C34878D82A}">
                    <a16:rowId xmlns:a16="http://schemas.microsoft.com/office/drawing/2014/main" val="3300428638"/>
                  </a:ext>
                </a:extLst>
              </a:tr>
            </a:tbl>
          </a:graphicData>
        </a:graphic>
      </p:graphicFrame>
      <p:sp>
        <p:nvSpPr>
          <p:cNvPr id="20" name="TextBox 19">
            <a:extLst>
              <a:ext uri="{FF2B5EF4-FFF2-40B4-BE49-F238E27FC236}">
                <a16:creationId xmlns:a16="http://schemas.microsoft.com/office/drawing/2014/main" id="{BEFFEB1A-EBCE-450B-B8EB-CAD86A2D9E3D}"/>
              </a:ext>
            </a:extLst>
          </p:cNvPr>
          <p:cNvSpPr txBox="1"/>
          <p:nvPr/>
        </p:nvSpPr>
        <p:spPr>
          <a:xfrm>
            <a:off x="852256" y="479394"/>
            <a:ext cx="678254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Personal Information Page</a:t>
            </a:r>
            <a:endParaRPr lang="vi-VN" b="1" dirty="0">
              <a:solidFill>
                <a:srgbClr val="002060"/>
              </a:solidFill>
            </a:endParaRPr>
          </a:p>
        </p:txBody>
      </p:sp>
    </p:spTree>
    <p:extLst>
      <p:ext uri="{BB962C8B-B14F-4D97-AF65-F5344CB8AC3E}">
        <p14:creationId xmlns:p14="http://schemas.microsoft.com/office/powerpoint/2010/main" val="292039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A3BB04-685A-478D-9D28-EABEE977A32F}"/>
              </a:ext>
            </a:extLst>
          </p:cNvPr>
          <p:cNvPicPr>
            <a:picLocks noChangeAspect="1"/>
          </p:cNvPicPr>
          <p:nvPr/>
        </p:nvPicPr>
        <p:blipFill>
          <a:blip r:embed="rId2"/>
          <a:stretch>
            <a:fillRect/>
          </a:stretch>
        </p:blipFill>
        <p:spPr>
          <a:xfrm>
            <a:off x="1499891" y="1087454"/>
            <a:ext cx="5921841" cy="5081403"/>
          </a:xfrm>
          <a:prstGeom prst="rect">
            <a:avLst/>
          </a:prstGeom>
          <a:ln>
            <a:solidFill>
              <a:schemeClr val="tx1"/>
            </a:solidFill>
          </a:ln>
        </p:spPr>
      </p:pic>
      <p:graphicFrame>
        <p:nvGraphicFramePr>
          <p:cNvPr id="3" name="Table 7">
            <a:extLst>
              <a:ext uri="{FF2B5EF4-FFF2-40B4-BE49-F238E27FC236}">
                <a16:creationId xmlns:a16="http://schemas.microsoft.com/office/drawing/2014/main" id="{DBB7BFDF-BD40-449E-B57B-5504A491A5FF}"/>
              </a:ext>
            </a:extLst>
          </p:cNvPr>
          <p:cNvGraphicFramePr>
            <a:graphicFrameLocks noGrp="1"/>
          </p:cNvGraphicFramePr>
          <p:nvPr>
            <p:extLst>
              <p:ext uri="{D42A27DB-BD31-4B8C-83A1-F6EECF244321}">
                <p14:modId xmlns:p14="http://schemas.microsoft.com/office/powerpoint/2010/main" val="3995502643"/>
              </p:ext>
            </p:extLst>
          </p:nvPr>
        </p:nvGraphicFramePr>
        <p:xfrm>
          <a:off x="8378867" y="0"/>
          <a:ext cx="3813134" cy="6857999"/>
        </p:xfrm>
        <a:graphic>
          <a:graphicData uri="http://schemas.openxmlformats.org/drawingml/2006/table">
            <a:tbl>
              <a:tblPr firstRow="1" bandRow="1">
                <a:tableStyleId>{5C22544A-7EE6-4342-B048-85BDC9FD1C3A}</a:tableStyleId>
              </a:tblPr>
              <a:tblGrid>
                <a:gridCol w="1012420">
                  <a:extLst>
                    <a:ext uri="{9D8B030D-6E8A-4147-A177-3AD203B41FA5}">
                      <a16:colId xmlns:a16="http://schemas.microsoft.com/office/drawing/2014/main" val="2741466186"/>
                    </a:ext>
                  </a:extLst>
                </a:gridCol>
                <a:gridCol w="2800714">
                  <a:extLst>
                    <a:ext uri="{9D8B030D-6E8A-4147-A177-3AD203B41FA5}">
                      <a16:colId xmlns:a16="http://schemas.microsoft.com/office/drawing/2014/main" val="11557431"/>
                    </a:ext>
                  </a:extLst>
                </a:gridCol>
              </a:tblGrid>
              <a:tr h="443449">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2076816960"/>
                  </a:ext>
                </a:extLst>
              </a:tr>
              <a:tr h="2110049">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Show the list function in setting user account</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484583198"/>
                  </a:ext>
                </a:extLst>
              </a:tr>
              <a:tr h="2194452">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Show the user information about : date of accession, id, email, phone number</a:t>
                      </a:r>
                      <a:endParaRPr lang="vi-VN" dirty="0">
                        <a:solidFill>
                          <a:srgbClr val="002060"/>
                        </a:solidFill>
                      </a:endParaRPr>
                    </a:p>
                  </a:txBody>
                  <a:tcPr>
                    <a:solidFill>
                      <a:srgbClr val="D6F6F0"/>
                    </a:solidFill>
                  </a:tcPr>
                </a:tc>
                <a:extLst>
                  <a:ext uri="{0D108BD9-81ED-4DB2-BD59-A6C34878D82A}">
                    <a16:rowId xmlns:a16="http://schemas.microsoft.com/office/drawing/2014/main" val="666144662"/>
                  </a:ext>
                </a:extLst>
              </a:tr>
              <a:tr h="2110049">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“Edit Person Info”</a:t>
                      </a:r>
                    </a:p>
                    <a:p>
                      <a:r>
                        <a:rPr lang="en-US" dirty="0">
                          <a:solidFill>
                            <a:srgbClr val="002060"/>
                          </a:solidFill>
                        </a:rPr>
                        <a:t>-&gt; Go to Edit Personal Info Page</a:t>
                      </a:r>
                    </a:p>
                  </a:txBody>
                  <a:tcPr>
                    <a:solidFill>
                      <a:schemeClr val="bg1">
                        <a:lumMod val="95000"/>
                      </a:schemeClr>
                    </a:solidFill>
                  </a:tcPr>
                </a:tc>
                <a:extLst>
                  <a:ext uri="{0D108BD9-81ED-4DB2-BD59-A6C34878D82A}">
                    <a16:rowId xmlns:a16="http://schemas.microsoft.com/office/drawing/2014/main" val="2581549155"/>
                  </a:ext>
                </a:extLst>
              </a:tr>
            </a:tbl>
          </a:graphicData>
        </a:graphic>
      </p:graphicFrame>
      <p:grpSp>
        <p:nvGrpSpPr>
          <p:cNvPr id="4" name="그룹 64">
            <a:extLst>
              <a:ext uri="{FF2B5EF4-FFF2-40B4-BE49-F238E27FC236}">
                <a16:creationId xmlns:a16="http://schemas.microsoft.com/office/drawing/2014/main" id="{B0339301-99E3-4FC8-81EC-CA2D712F9BFA}"/>
              </a:ext>
            </a:extLst>
          </p:cNvPr>
          <p:cNvGrpSpPr/>
          <p:nvPr/>
        </p:nvGrpSpPr>
        <p:grpSpPr>
          <a:xfrm>
            <a:off x="1400662" y="1606704"/>
            <a:ext cx="388720" cy="200055"/>
            <a:chOff x="4727047" y="5307508"/>
            <a:chExt cx="388720" cy="200055"/>
          </a:xfrm>
        </p:grpSpPr>
        <p:sp>
          <p:nvSpPr>
            <p:cNvPr id="5" name="타원 65">
              <a:extLst>
                <a:ext uri="{FF2B5EF4-FFF2-40B4-BE49-F238E27FC236}">
                  <a16:creationId xmlns:a16="http://schemas.microsoft.com/office/drawing/2014/main" id="{BB1E681C-8D6B-436F-A356-64D9C0696962}"/>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6" name="TextBox 27">
              <a:extLst>
                <a:ext uri="{FF2B5EF4-FFF2-40B4-BE49-F238E27FC236}">
                  <a16:creationId xmlns:a16="http://schemas.microsoft.com/office/drawing/2014/main" id="{379DE1E5-57CC-44B6-99D7-8AEB53625358}"/>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1</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grpSp>
        <p:nvGrpSpPr>
          <p:cNvPr id="7" name="그룹 64">
            <a:extLst>
              <a:ext uri="{FF2B5EF4-FFF2-40B4-BE49-F238E27FC236}">
                <a16:creationId xmlns:a16="http://schemas.microsoft.com/office/drawing/2014/main" id="{5E37F27C-9988-4CC2-8599-44118E806B2A}"/>
              </a:ext>
            </a:extLst>
          </p:cNvPr>
          <p:cNvGrpSpPr/>
          <p:nvPr/>
        </p:nvGrpSpPr>
        <p:grpSpPr>
          <a:xfrm>
            <a:off x="3025275" y="1696703"/>
            <a:ext cx="388720" cy="200055"/>
            <a:chOff x="4727047" y="5307508"/>
            <a:chExt cx="388720" cy="200055"/>
          </a:xfrm>
        </p:grpSpPr>
        <p:sp>
          <p:nvSpPr>
            <p:cNvPr id="8" name="타원 65">
              <a:extLst>
                <a:ext uri="{FF2B5EF4-FFF2-40B4-BE49-F238E27FC236}">
                  <a16:creationId xmlns:a16="http://schemas.microsoft.com/office/drawing/2014/main" id="{DF481300-47E4-4314-88CA-5612668C411C}"/>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9" name="TextBox 27">
              <a:extLst>
                <a:ext uri="{FF2B5EF4-FFF2-40B4-BE49-F238E27FC236}">
                  <a16:creationId xmlns:a16="http://schemas.microsoft.com/office/drawing/2014/main" id="{C0F97903-AC90-48A0-AD74-D653B1A777D5}"/>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2</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grpSp>
        <p:nvGrpSpPr>
          <p:cNvPr id="16" name="그룹 64">
            <a:extLst>
              <a:ext uri="{FF2B5EF4-FFF2-40B4-BE49-F238E27FC236}">
                <a16:creationId xmlns:a16="http://schemas.microsoft.com/office/drawing/2014/main" id="{FDF89175-7091-4CEC-AE4D-D956B7A8DD84}"/>
              </a:ext>
            </a:extLst>
          </p:cNvPr>
          <p:cNvGrpSpPr/>
          <p:nvPr/>
        </p:nvGrpSpPr>
        <p:grpSpPr>
          <a:xfrm>
            <a:off x="4745019" y="1786702"/>
            <a:ext cx="388720" cy="200055"/>
            <a:chOff x="4727047" y="5307508"/>
            <a:chExt cx="388720" cy="200055"/>
          </a:xfrm>
        </p:grpSpPr>
        <p:sp>
          <p:nvSpPr>
            <p:cNvPr id="17" name="타원 65">
              <a:extLst>
                <a:ext uri="{FF2B5EF4-FFF2-40B4-BE49-F238E27FC236}">
                  <a16:creationId xmlns:a16="http://schemas.microsoft.com/office/drawing/2014/main" id="{B2A971D0-973C-4AE9-A10C-A240CBC35A06}"/>
                </a:ext>
              </a:extLst>
            </p:cNvPr>
            <p:cNvSpPr/>
            <p:nvPr/>
          </p:nvSpPr>
          <p:spPr>
            <a:xfrm>
              <a:off x="4831407" y="5317535"/>
              <a:ext cx="180000" cy="180000"/>
            </a:xfrm>
            <a:prstGeom prst="ellipse">
              <a:avLst/>
            </a:prstGeom>
            <a:solidFill>
              <a:srgbClr val="FF0000"/>
            </a:solidFill>
            <a:ln>
              <a:noFill/>
            </a:ln>
            <a:effectLst>
              <a:glow rad="50800">
                <a:srgbClr val="FF0000">
                  <a:alpha val="30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900">
                <a:latin typeface="나눔고딕" panose="020D0604000000000000" pitchFamily="50" charset="-127"/>
                <a:ea typeface="나눔고딕" panose="020D0604000000000000" pitchFamily="50" charset="-127"/>
              </a:endParaRPr>
            </a:p>
          </p:txBody>
        </p:sp>
        <p:sp>
          <p:nvSpPr>
            <p:cNvPr id="18" name="TextBox 27">
              <a:extLst>
                <a:ext uri="{FF2B5EF4-FFF2-40B4-BE49-F238E27FC236}">
                  <a16:creationId xmlns:a16="http://schemas.microsoft.com/office/drawing/2014/main" id="{E53D1445-7CDB-45CF-B07F-DA60E4C3179C}"/>
                </a:ext>
              </a:extLst>
            </p:cNvPr>
            <p:cNvSpPr txBox="1"/>
            <p:nvPr/>
          </p:nvSpPr>
          <p:spPr>
            <a:xfrm>
              <a:off x="4727047" y="5307508"/>
              <a:ext cx="388720" cy="20005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700" b="1" dirty="0">
                  <a:solidFill>
                    <a:schemeClr val="bg1"/>
                  </a:solidFill>
                  <a:latin typeface="나눔고딕" panose="020D0604000000000000" pitchFamily="50" charset="-127"/>
                  <a:ea typeface="나눔고딕" panose="020D0604000000000000" pitchFamily="50" charset="-127"/>
                </a:rPr>
                <a:t>3</a:t>
              </a:r>
              <a:endParaRPr lang="ko-KR" altLang="en-US" sz="700" b="1" dirty="0">
                <a:solidFill>
                  <a:schemeClr val="bg1"/>
                </a:solidFill>
                <a:latin typeface="나눔고딕" panose="020D0604000000000000" pitchFamily="50" charset="-127"/>
                <a:ea typeface="나눔고딕" panose="020D0604000000000000" pitchFamily="50" charset="-127"/>
              </a:endParaRPr>
            </a:p>
          </p:txBody>
        </p:sp>
      </p:grpSp>
      <p:sp>
        <p:nvSpPr>
          <p:cNvPr id="19" name="TextBox 18">
            <a:extLst>
              <a:ext uri="{FF2B5EF4-FFF2-40B4-BE49-F238E27FC236}">
                <a16:creationId xmlns:a16="http://schemas.microsoft.com/office/drawing/2014/main" id="{1565A57E-9012-419A-854A-FE4B480C8F19}"/>
              </a:ext>
            </a:extLst>
          </p:cNvPr>
          <p:cNvSpPr txBox="1"/>
          <p:nvPr/>
        </p:nvSpPr>
        <p:spPr>
          <a:xfrm>
            <a:off x="852256" y="479394"/>
            <a:ext cx="678254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Edit personal information</a:t>
            </a:r>
            <a:endParaRPr lang="vi-VN" b="1" dirty="0">
              <a:solidFill>
                <a:srgbClr val="002060"/>
              </a:solidFill>
            </a:endParaRPr>
          </a:p>
        </p:txBody>
      </p:sp>
    </p:spTree>
    <p:extLst>
      <p:ext uri="{BB962C8B-B14F-4D97-AF65-F5344CB8AC3E}">
        <p14:creationId xmlns:p14="http://schemas.microsoft.com/office/powerpoint/2010/main" val="281796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4">
            <a:extLst>
              <a:ext uri="{FF2B5EF4-FFF2-40B4-BE49-F238E27FC236}">
                <a16:creationId xmlns:a16="http://schemas.microsoft.com/office/drawing/2014/main" id="{68CD490B-174E-4025-A1BD-F1DFBBA5C268}"/>
              </a:ext>
            </a:extLst>
          </p:cNvPr>
          <p:cNvSpPr/>
          <p:nvPr/>
        </p:nvSpPr>
        <p:spPr>
          <a:xfrm>
            <a:off x="4051299" y="1866899"/>
            <a:ext cx="3883025" cy="2543175"/>
          </a:xfrm>
          <a:prstGeom prst="ellipse">
            <a:avLst/>
          </a:prstGeom>
          <a:solidFill>
            <a:srgbClr val="01C49A"/>
          </a:solidFill>
          <a:ln w="9525" cap="flat">
            <a:noFill/>
            <a:prstDash val="solid"/>
            <a:miter/>
          </a:ln>
        </p:spPr>
        <p:txBody>
          <a:bodyPr lIns="36000" tIns="36000" rIns="36000" bIns="36000" rtlCol="0" anchor="ctr"/>
          <a:lstStyle/>
          <a:p>
            <a:pPr algn="ctr"/>
            <a:r>
              <a:rPr lang="en-US" altLang="ko-KR" sz="2800" dirty="0">
                <a:solidFill>
                  <a:schemeClr val="bg1"/>
                </a:solidFill>
                <a:latin typeface="+mj-lt"/>
              </a:rPr>
              <a:t>Interface model:</a:t>
            </a:r>
          </a:p>
          <a:p>
            <a:pPr algn="ctr"/>
            <a:r>
              <a:rPr lang="en-US" altLang="ko-KR" sz="2800" dirty="0">
                <a:solidFill>
                  <a:schemeClr val="bg1"/>
                </a:solidFill>
                <a:latin typeface="+mj-lt"/>
              </a:rPr>
              <a:t>Register course</a:t>
            </a:r>
            <a:br>
              <a:rPr lang="en-US" altLang="ko-KR" sz="2800" dirty="0">
                <a:solidFill>
                  <a:schemeClr val="bg1"/>
                </a:solidFill>
                <a:latin typeface="+mj-lt"/>
              </a:rPr>
            </a:br>
            <a:endParaRPr lang="ko-KR" altLang="en-US" sz="2800" dirty="0">
              <a:solidFill>
                <a:schemeClr val="bg1"/>
              </a:solidFill>
              <a:latin typeface="+mj-lt"/>
            </a:endParaRPr>
          </a:p>
        </p:txBody>
      </p:sp>
    </p:spTree>
    <p:extLst>
      <p:ext uri="{BB962C8B-B14F-4D97-AF65-F5344CB8AC3E}">
        <p14:creationId xmlns:p14="http://schemas.microsoft.com/office/powerpoint/2010/main" val="117339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71EAC-E583-4959-89E2-66612C1966B5}"/>
              </a:ext>
            </a:extLst>
          </p:cNvPr>
          <p:cNvSpPr txBox="1"/>
          <p:nvPr/>
        </p:nvSpPr>
        <p:spPr>
          <a:xfrm>
            <a:off x="670560" y="243840"/>
            <a:ext cx="48463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Frame shows courses</a:t>
            </a:r>
            <a:endParaRPr lang="vi-VN" b="1" dirty="0">
              <a:solidFill>
                <a:srgbClr val="002060"/>
              </a:solidFill>
            </a:endParaRPr>
          </a:p>
        </p:txBody>
      </p:sp>
      <p:pic>
        <p:nvPicPr>
          <p:cNvPr id="3" name="Picture 2" descr="Diagram&#10;&#10;Description automatically generated">
            <a:extLst>
              <a:ext uri="{FF2B5EF4-FFF2-40B4-BE49-F238E27FC236}">
                <a16:creationId xmlns:a16="http://schemas.microsoft.com/office/drawing/2014/main" id="{7C206B76-B6D3-4AE6-8BA6-C7E954A0D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22" y="1285770"/>
            <a:ext cx="8691239" cy="4602822"/>
          </a:xfrm>
          <a:prstGeom prst="rect">
            <a:avLst/>
          </a:prstGeom>
        </p:spPr>
      </p:pic>
      <p:graphicFrame>
        <p:nvGraphicFramePr>
          <p:cNvPr id="5" name="Table 6">
            <a:extLst>
              <a:ext uri="{FF2B5EF4-FFF2-40B4-BE49-F238E27FC236}">
                <a16:creationId xmlns:a16="http://schemas.microsoft.com/office/drawing/2014/main" id="{5F854B69-32D1-4EB4-9E39-59170F871D1A}"/>
              </a:ext>
            </a:extLst>
          </p:cNvPr>
          <p:cNvGraphicFramePr>
            <a:graphicFrameLocks noGrp="1"/>
          </p:cNvGraphicFramePr>
          <p:nvPr>
            <p:extLst>
              <p:ext uri="{D42A27DB-BD31-4B8C-83A1-F6EECF244321}">
                <p14:modId xmlns:p14="http://schemas.microsoft.com/office/powerpoint/2010/main" val="1481238803"/>
              </p:ext>
            </p:extLst>
          </p:nvPr>
        </p:nvGraphicFramePr>
        <p:xfrm>
          <a:off x="8504809" y="0"/>
          <a:ext cx="3687191" cy="6857999"/>
        </p:xfrm>
        <a:graphic>
          <a:graphicData uri="http://schemas.openxmlformats.org/drawingml/2006/table">
            <a:tbl>
              <a:tblPr firstRow="1" bandRow="1">
                <a:tableStyleId>{5C22544A-7EE6-4342-B048-85BDC9FD1C3A}</a:tableStyleId>
              </a:tblPr>
              <a:tblGrid>
                <a:gridCol w="1047565">
                  <a:extLst>
                    <a:ext uri="{9D8B030D-6E8A-4147-A177-3AD203B41FA5}">
                      <a16:colId xmlns:a16="http://schemas.microsoft.com/office/drawing/2014/main" val="4142520748"/>
                    </a:ext>
                  </a:extLst>
                </a:gridCol>
                <a:gridCol w="2639626">
                  <a:extLst>
                    <a:ext uri="{9D8B030D-6E8A-4147-A177-3AD203B41FA5}">
                      <a16:colId xmlns:a16="http://schemas.microsoft.com/office/drawing/2014/main" val="4094681260"/>
                    </a:ext>
                  </a:extLst>
                </a:gridCol>
              </a:tblGrid>
              <a:tr h="525301">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2594679734"/>
                  </a:ext>
                </a:extLst>
              </a:tr>
              <a:tr h="948411">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Show the items of other courses</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109811171"/>
                  </a:ext>
                </a:extLst>
              </a:tr>
              <a:tr h="948411">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Back to Home Page</a:t>
                      </a:r>
                      <a:endParaRPr lang="vi-VN" dirty="0">
                        <a:solidFill>
                          <a:srgbClr val="002060"/>
                        </a:solidFill>
                      </a:endParaRPr>
                    </a:p>
                  </a:txBody>
                  <a:tcPr>
                    <a:solidFill>
                      <a:srgbClr val="D6F6F0"/>
                    </a:solidFill>
                  </a:tcPr>
                </a:tc>
                <a:extLst>
                  <a:ext uri="{0D108BD9-81ED-4DB2-BD59-A6C34878D82A}">
                    <a16:rowId xmlns:a16="http://schemas.microsoft.com/office/drawing/2014/main" val="1785618873"/>
                  </a:ext>
                </a:extLst>
              </a:tr>
              <a:tr h="1576122">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Main information of course: name teacher, number of lectures, number of lectures</a:t>
                      </a:r>
                    </a:p>
                    <a:p>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1392108511"/>
                  </a:ext>
                </a:extLst>
              </a:tr>
              <a:tr h="948411">
                <a:tc>
                  <a:txBody>
                    <a:bodyPr/>
                    <a:lstStyle/>
                    <a:p>
                      <a:pPr algn="ctr"/>
                      <a:r>
                        <a:rPr lang="en-US" dirty="0">
                          <a:solidFill>
                            <a:srgbClr val="002060"/>
                          </a:solidFill>
                        </a:rPr>
                        <a:t>4</a:t>
                      </a:r>
                      <a:endParaRPr lang="vi-VN" dirty="0">
                        <a:solidFill>
                          <a:srgbClr val="002060"/>
                        </a:solidFill>
                      </a:endParaRPr>
                    </a:p>
                  </a:txBody>
                  <a:tcPr>
                    <a:solidFill>
                      <a:srgbClr val="D6F6F0"/>
                    </a:solidFill>
                  </a:tcPr>
                </a:tc>
                <a:tc>
                  <a:txBody>
                    <a:bodyPr/>
                    <a:lstStyle/>
                    <a:p>
                      <a:r>
                        <a:rPr lang="en-US" dirty="0">
                          <a:solidFill>
                            <a:srgbClr val="002060"/>
                          </a:solidFill>
                        </a:rPr>
                        <a:t>Button “Enrollment”</a:t>
                      </a:r>
                    </a:p>
                    <a:p>
                      <a:r>
                        <a:rPr lang="en-US" dirty="0">
                          <a:solidFill>
                            <a:srgbClr val="002060"/>
                          </a:solidFill>
                        </a:rPr>
                        <a:t>-&gt; Go to details page </a:t>
                      </a:r>
                      <a:endParaRPr lang="vi-VN" dirty="0">
                        <a:solidFill>
                          <a:srgbClr val="002060"/>
                        </a:solidFill>
                      </a:endParaRPr>
                    </a:p>
                  </a:txBody>
                  <a:tcPr>
                    <a:solidFill>
                      <a:srgbClr val="D6F6F0"/>
                    </a:solidFill>
                  </a:tcPr>
                </a:tc>
                <a:extLst>
                  <a:ext uri="{0D108BD9-81ED-4DB2-BD59-A6C34878D82A}">
                    <a16:rowId xmlns:a16="http://schemas.microsoft.com/office/drawing/2014/main" val="2937720150"/>
                  </a:ext>
                </a:extLst>
              </a:tr>
              <a:tr h="948411">
                <a:tc>
                  <a:txBody>
                    <a:bodyPr/>
                    <a:lstStyle/>
                    <a:p>
                      <a:pPr algn="ctr"/>
                      <a:r>
                        <a:rPr lang="en-US" dirty="0">
                          <a:solidFill>
                            <a:srgbClr val="002060"/>
                          </a:solidFill>
                        </a:rPr>
                        <a:t>5</a:t>
                      </a:r>
                      <a:endParaRPr lang="vi-VN" dirty="0">
                        <a:solidFill>
                          <a:srgbClr val="002060"/>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Button “Taking a courses”</a:t>
                      </a:r>
                    </a:p>
                    <a:p>
                      <a:r>
                        <a:rPr lang="en-US" dirty="0">
                          <a:solidFill>
                            <a:srgbClr val="002060"/>
                          </a:solidFill>
                        </a:rPr>
                        <a:t>-&gt; Go to class page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373949784"/>
                  </a:ext>
                </a:extLst>
              </a:tr>
              <a:tr h="962932">
                <a:tc>
                  <a:txBody>
                    <a:bodyPr/>
                    <a:lstStyle/>
                    <a:p>
                      <a:pPr algn="ctr"/>
                      <a:r>
                        <a:rPr lang="en-US" dirty="0">
                          <a:solidFill>
                            <a:srgbClr val="002060"/>
                          </a:solidFill>
                        </a:rPr>
                        <a:t>6</a:t>
                      </a:r>
                      <a:endParaRPr lang="vi-VN" dirty="0">
                        <a:solidFill>
                          <a:srgbClr val="002060"/>
                        </a:solidFill>
                      </a:endParaRPr>
                    </a:p>
                  </a:txBody>
                  <a:tcPr>
                    <a:solidFill>
                      <a:srgbClr val="D6F6F0"/>
                    </a:solidFill>
                  </a:tcPr>
                </a:tc>
                <a:tc>
                  <a:txBody>
                    <a:bodyPr/>
                    <a:lstStyle/>
                    <a:p>
                      <a:r>
                        <a:rPr lang="en-US" dirty="0">
                          <a:solidFill>
                            <a:srgbClr val="002060"/>
                          </a:solidFill>
                        </a:rPr>
                        <a:t>Button “+”</a:t>
                      </a:r>
                    </a:p>
                    <a:p>
                      <a:r>
                        <a:rPr lang="en-US" dirty="0">
                          <a:solidFill>
                            <a:srgbClr val="002060"/>
                          </a:solidFill>
                        </a:rPr>
                        <a:t>-&gt; Go to different course of each categories</a:t>
                      </a:r>
                      <a:endParaRPr lang="vi-VN" dirty="0">
                        <a:solidFill>
                          <a:srgbClr val="002060"/>
                        </a:solidFill>
                      </a:endParaRPr>
                    </a:p>
                  </a:txBody>
                  <a:tcPr>
                    <a:solidFill>
                      <a:srgbClr val="D6F6F0"/>
                    </a:solidFill>
                  </a:tcPr>
                </a:tc>
                <a:extLst>
                  <a:ext uri="{0D108BD9-81ED-4DB2-BD59-A6C34878D82A}">
                    <a16:rowId xmlns:a16="http://schemas.microsoft.com/office/drawing/2014/main" val="4224318330"/>
                  </a:ext>
                </a:extLst>
              </a:tr>
            </a:tbl>
          </a:graphicData>
        </a:graphic>
      </p:graphicFrame>
    </p:spTree>
    <p:extLst>
      <p:ext uri="{BB962C8B-B14F-4D97-AF65-F5344CB8AC3E}">
        <p14:creationId xmlns:p14="http://schemas.microsoft.com/office/powerpoint/2010/main" val="173794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551F8-8837-4F0D-832B-AAB909CD1977}"/>
              </a:ext>
            </a:extLst>
          </p:cNvPr>
          <p:cNvSpPr txBox="1"/>
          <p:nvPr/>
        </p:nvSpPr>
        <p:spPr>
          <a:xfrm>
            <a:off x="532660" y="257452"/>
            <a:ext cx="6169981"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Detail Page (when click button “Enrollment”) </a:t>
            </a:r>
            <a:endParaRPr lang="vi-VN" b="1" dirty="0">
              <a:solidFill>
                <a:srgbClr val="002060"/>
              </a:solidFill>
            </a:endParaRPr>
          </a:p>
        </p:txBody>
      </p:sp>
      <p:pic>
        <p:nvPicPr>
          <p:cNvPr id="5" name="Picture 4" descr="A picture containing graphical user interface&#10;&#10;Description automatically generated">
            <a:extLst>
              <a:ext uri="{FF2B5EF4-FFF2-40B4-BE49-F238E27FC236}">
                <a16:creationId xmlns:a16="http://schemas.microsoft.com/office/drawing/2014/main" id="{1738037E-21FD-4AF0-85D1-926BCBE5F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25" y="1125766"/>
            <a:ext cx="9692560" cy="4813394"/>
          </a:xfrm>
          <a:prstGeom prst="rect">
            <a:avLst/>
          </a:prstGeom>
        </p:spPr>
      </p:pic>
      <p:graphicFrame>
        <p:nvGraphicFramePr>
          <p:cNvPr id="6" name="Table 12">
            <a:extLst>
              <a:ext uri="{FF2B5EF4-FFF2-40B4-BE49-F238E27FC236}">
                <a16:creationId xmlns:a16="http://schemas.microsoft.com/office/drawing/2014/main" id="{C0A07E5B-16BC-4D00-B0AC-D009661BAB7E}"/>
              </a:ext>
            </a:extLst>
          </p:cNvPr>
          <p:cNvGraphicFramePr>
            <a:graphicFrameLocks noGrp="1"/>
          </p:cNvGraphicFramePr>
          <p:nvPr>
            <p:extLst>
              <p:ext uri="{D42A27DB-BD31-4B8C-83A1-F6EECF244321}">
                <p14:modId xmlns:p14="http://schemas.microsoft.com/office/powerpoint/2010/main" val="151998012"/>
              </p:ext>
            </p:extLst>
          </p:nvPr>
        </p:nvGraphicFramePr>
        <p:xfrm>
          <a:off x="8478175" y="0"/>
          <a:ext cx="3713826" cy="6858000"/>
        </p:xfrm>
        <a:graphic>
          <a:graphicData uri="http://schemas.openxmlformats.org/drawingml/2006/table">
            <a:tbl>
              <a:tblPr firstRow="1" bandRow="1">
                <a:tableStyleId>{5C22544A-7EE6-4342-B048-85BDC9FD1C3A}</a:tableStyleId>
              </a:tblPr>
              <a:tblGrid>
                <a:gridCol w="1176491">
                  <a:extLst>
                    <a:ext uri="{9D8B030D-6E8A-4147-A177-3AD203B41FA5}">
                      <a16:colId xmlns:a16="http://schemas.microsoft.com/office/drawing/2014/main" val="4265065425"/>
                    </a:ext>
                  </a:extLst>
                </a:gridCol>
                <a:gridCol w="2537335">
                  <a:extLst>
                    <a:ext uri="{9D8B030D-6E8A-4147-A177-3AD203B41FA5}">
                      <a16:colId xmlns:a16="http://schemas.microsoft.com/office/drawing/2014/main" val="3924612383"/>
                    </a:ext>
                  </a:extLst>
                </a:gridCol>
              </a:tblGrid>
              <a:tr h="742208">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681344894"/>
                  </a:ext>
                </a:extLst>
              </a:tr>
              <a:tr h="1528948">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Detail information of course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977708634"/>
                  </a:ext>
                </a:extLst>
              </a:tr>
              <a:tr h="1528948">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Special requirements</a:t>
                      </a:r>
                      <a:endParaRPr lang="vi-VN" dirty="0">
                        <a:solidFill>
                          <a:srgbClr val="002060"/>
                        </a:solidFill>
                      </a:endParaRPr>
                    </a:p>
                  </a:txBody>
                  <a:tcPr>
                    <a:solidFill>
                      <a:srgbClr val="D6F6F0"/>
                    </a:solidFill>
                  </a:tcPr>
                </a:tc>
                <a:extLst>
                  <a:ext uri="{0D108BD9-81ED-4DB2-BD59-A6C34878D82A}">
                    <a16:rowId xmlns:a16="http://schemas.microsoft.com/office/drawing/2014/main" val="3083613578"/>
                  </a:ext>
                </a:extLst>
              </a:tr>
              <a:tr h="1528948">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Price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786469957"/>
                  </a:ext>
                </a:extLst>
              </a:tr>
              <a:tr h="1528948">
                <a:tc>
                  <a:txBody>
                    <a:bodyPr/>
                    <a:lstStyle/>
                    <a:p>
                      <a:pPr algn="ctr"/>
                      <a:r>
                        <a:rPr lang="en-US" dirty="0">
                          <a:solidFill>
                            <a:srgbClr val="002060"/>
                          </a:solidFill>
                        </a:rPr>
                        <a:t>4</a:t>
                      </a:r>
                      <a:endParaRPr lang="vi-VN" dirty="0">
                        <a:solidFill>
                          <a:srgbClr val="002060"/>
                        </a:solidFill>
                      </a:endParaRPr>
                    </a:p>
                  </a:txBody>
                  <a:tcPr>
                    <a:solidFill>
                      <a:srgbClr val="D6F6F0"/>
                    </a:solidFill>
                  </a:tcPr>
                </a:tc>
                <a:tc>
                  <a:txBody>
                    <a:bodyPr/>
                    <a:lstStyle/>
                    <a:p>
                      <a:r>
                        <a:rPr lang="en-US" dirty="0">
                          <a:solidFill>
                            <a:srgbClr val="002060"/>
                          </a:solidFill>
                        </a:rPr>
                        <a:t>Button “Payment”</a:t>
                      </a:r>
                    </a:p>
                    <a:p>
                      <a:r>
                        <a:rPr lang="en-US" dirty="0">
                          <a:solidFill>
                            <a:srgbClr val="002060"/>
                          </a:solidFill>
                        </a:rPr>
                        <a:t>-&gt; Open box Payment</a:t>
                      </a:r>
                      <a:endParaRPr lang="vi-VN" dirty="0">
                        <a:solidFill>
                          <a:srgbClr val="002060"/>
                        </a:solidFill>
                      </a:endParaRPr>
                    </a:p>
                  </a:txBody>
                  <a:tcPr>
                    <a:solidFill>
                      <a:srgbClr val="D6F6F0"/>
                    </a:solidFill>
                  </a:tcPr>
                </a:tc>
                <a:extLst>
                  <a:ext uri="{0D108BD9-81ED-4DB2-BD59-A6C34878D82A}">
                    <a16:rowId xmlns:a16="http://schemas.microsoft.com/office/drawing/2014/main" val="3839070492"/>
                  </a:ext>
                </a:extLst>
              </a:tr>
            </a:tbl>
          </a:graphicData>
        </a:graphic>
      </p:graphicFrame>
    </p:spTree>
    <p:extLst>
      <p:ext uri="{BB962C8B-B14F-4D97-AF65-F5344CB8AC3E}">
        <p14:creationId xmlns:p14="http://schemas.microsoft.com/office/powerpoint/2010/main" val="38859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15684-4FFB-48FF-8AEA-90B6DE5892E5}"/>
              </a:ext>
            </a:extLst>
          </p:cNvPr>
          <p:cNvSpPr txBox="1"/>
          <p:nvPr/>
        </p:nvSpPr>
        <p:spPr>
          <a:xfrm>
            <a:off x="828675" y="238125"/>
            <a:ext cx="6753225" cy="38100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Scroll down this page – See “Quick registration section”</a:t>
            </a:r>
            <a:endParaRPr lang="vi-VN" b="1" dirty="0">
              <a:solidFill>
                <a:srgbClr val="002060"/>
              </a:solidFill>
            </a:endParaRPr>
          </a:p>
        </p:txBody>
      </p:sp>
      <p:pic>
        <p:nvPicPr>
          <p:cNvPr id="5" name="Picture 4" descr="Graphical user interface&#10;&#10;Description automatically generated">
            <a:extLst>
              <a:ext uri="{FF2B5EF4-FFF2-40B4-BE49-F238E27FC236}">
                <a16:creationId xmlns:a16="http://schemas.microsoft.com/office/drawing/2014/main" id="{89C1B54A-CFB2-48E5-8FAF-668095E72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551" y="619125"/>
            <a:ext cx="11744973" cy="578167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6EF5C6BE-87FC-45C0-961F-2AA30FB8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961" y="3653389"/>
            <a:ext cx="7153486" cy="3521433"/>
          </a:xfrm>
          <a:prstGeom prst="rect">
            <a:avLst/>
          </a:prstGeom>
        </p:spPr>
      </p:pic>
      <p:graphicFrame>
        <p:nvGraphicFramePr>
          <p:cNvPr id="7" name="Table 10">
            <a:extLst>
              <a:ext uri="{FF2B5EF4-FFF2-40B4-BE49-F238E27FC236}">
                <a16:creationId xmlns:a16="http://schemas.microsoft.com/office/drawing/2014/main" id="{C3D1EE02-849B-446B-BE99-270DF3E5B4E6}"/>
              </a:ext>
            </a:extLst>
          </p:cNvPr>
          <p:cNvGraphicFramePr>
            <a:graphicFrameLocks noGrp="1"/>
          </p:cNvGraphicFramePr>
          <p:nvPr>
            <p:extLst>
              <p:ext uri="{D42A27DB-BD31-4B8C-83A1-F6EECF244321}">
                <p14:modId xmlns:p14="http://schemas.microsoft.com/office/powerpoint/2010/main" val="1071302003"/>
              </p:ext>
            </p:extLst>
          </p:nvPr>
        </p:nvGraphicFramePr>
        <p:xfrm>
          <a:off x="8451542" y="0"/>
          <a:ext cx="3737868" cy="6778124"/>
        </p:xfrm>
        <a:graphic>
          <a:graphicData uri="http://schemas.openxmlformats.org/drawingml/2006/table">
            <a:tbl>
              <a:tblPr firstRow="1" bandRow="1">
                <a:tableStyleId>{5C22544A-7EE6-4342-B048-85BDC9FD1C3A}</a:tableStyleId>
              </a:tblPr>
              <a:tblGrid>
                <a:gridCol w="1065320">
                  <a:extLst>
                    <a:ext uri="{9D8B030D-6E8A-4147-A177-3AD203B41FA5}">
                      <a16:colId xmlns:a16="http://schemas.microsoft.com/office/drawing/2014/main" val="3996443028"/>
                    </a:ext>
                  </a:extLst>
                </a:gridCol>
                <a:gridCol w="2672548">
                  <a:extLst>
                    <a:ext uri="{9D8B030D-6E8A-4147-A177-3AD203B41FA5}">
                      <a16:colId xmlns:a16="http://schemas.microsoft.com/office/drawing/2014/main" val="829876297"/>
                    </a:ext>
                  </a:extLst>
                </a:gridCol>
              </a:tblGrid>
              <a:tr h="497150">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447078679"/>
                  </a:ext>
                </a:extLst>
              </a:tr>
              <a:tr h="2093658">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Enter the information</a:t>
                      </a:r>
                    </a:p>
                    <a:p>
                      <a:r>
                        <a:rPr lang="en-US" dirty="0">
                          <a:solidFill>
                            <a:srgbClr val="002060"/>
                          </a:solidFill>
                        </a:rPr>
                        <a:t>(check true each input)</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030422568"/>
                  </a:ext>
                </a:extLst>
              </a:tr>
              <a:tr h="2093658">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Button “Register”</a:t>
                      </a:r>
                    </a:p>
                    <a:p>
                      <a:r>
                        <a:rPr lang="en-US" dirty="0">
                          <a:solidFill>
                            <a:srgbClr val="002060"/>
                          </a:solidFill>
                        </a:rPr>
                        <a:t>-&gt; Send the information to Admin for review, then open box “Thank you”</a:t>
                      </a:r>
                      <a:endParaRPr lang="vi-VN" dirty="0">
                        <a:solidFill>
                          <a:srgbClr val="002060"/>
                        </a:solidFill>
                      </a:endParaRPr>
                    </a:p>
                  </a:txBody>
                  <a:tcPr>
                    <a:solidFill>
                      <a:srgbClr val="D6F6F0"/>
                    </a:solidFill>
                  </a:tcPr>
                </a:tc>
                <a:extLst>
                  <a:ext uri="{0D108BD9-81ED-4DB2-BD59-A6C34878D82A}">
                    <a16:rowId xmlns:a16="http://schemas.microsoft.com/office/drawing/2014/main" val="880514560"/>
                  </a:ext>
                </a:extLst>
              </a:tr>
              <a:tr h="2093658">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“X” </a:t>
                      </a:r>
                    </a:p>
                    <a:p>
                      <a:r>
                        <a:rPr lang="en-US" dirty="0">
                          <a:solidFill>
                            <a:srgbClr val="002060"/>
                          </a:solidFill>
                        </a:rPr>
                        <a:t>-&gt; Turn off box “Thank you”</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735440365"/>
                  </a:ext>
                </a:extLst>
              </a:tr>
            </a:tbl>
          </a:graphicData>
        </a:graphic>
      </p:graphicFrame>
      <p:sp>
        <p:nvSpPr>
          <p:cNvPr id="8" name="Arrow: Down 7">
            <a:extLst>
              <a:ext uri="{FF2B5EF4-FFF2-40B4-BE49-F238E27FC236}">
                <a16:creationId xmlns:a16="http://schemas.microsoft.com/office/drawing/2014/main" id="{462E14A6-EDD5-4D51-A2F9-FB3419B7598A}"/>
              </a:ext>
            </a:extLst>
          </p:cNvPr>
          <p:cNvSpPr/>
          <p:nvPr/>
        </p:nvSpPr>
        <p:spPr>
          <a:xfrm>
            <a:off x="3572244" y="3204611"/>
            <a:ext cx="633043" cy="443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98820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4A7AA441-7CE0-43F7-B191-66FE6E4E6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94" y="2212730"/>
            <a:ext cx="11454157" cy="5822185"/>
          </a:xfrm>
          <a:prstGeom prst="rect">
            <a:avLst/>
          </a:prstGeom>
        </p:spPr>
      </p:pic>
      <p:sp>
        <p:nvSpPr>
          <p:cNvPr id="2" name="TextBox 1">
            <a:extLst>
              <a:ext uri="{FF2B5EF4-FFF2-40B4-BE49-F238E27FC236}">
                <a16:creationId xmlns:a16="http://schemas.microsoft.com/office/drawing/2014/main" id="{0943E981-7D0E-4204-B26C-BB8627458791}"/>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When click button “Payment” in Detail Page</a:t>
            </a:r>
            <a:endParaRPr lang="vi-VN" b="1" dirty="0">
              <a:solidFill>
                <a:srgbClr val="002060"/>
              </a:solidFill>
            </a:endParaRPr>
          </a:p>
        </p:txBody>
      </p:sp>
      <p:pic>
        <p:nvPicPr>
          <p:cNvPr id="5" name="Picture 4" descr="Graphical user interface, application&#10;&#10;Description automatically generated">
            <a:extLst>
              <a:ext uri="{FF2B5EF4-FFF2-40B4-BE49-F238E27FC236}">
                <a16:creationId xmlns:a16="http://schemas.microsoft.com/office/drawing/2014/main" id="{58D5DE5F-D51E-44E1-9469-7CFE53CEE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42" y="1504561"/>
            <a:ext cx="11827265" cy="5822185"/>
          </a:xfrm>
          <a:prstGeom prst="rect">
            <a:avLst/>
          </a:prstGeom>
        </p:spPr>
      </p:pic>
      <p:sp>
        <p:nvSpPr>
          <p:cNvPr id="7" name="Arrow: Right 6">
            <a:extLst>
              <a:ext uri="{FF2B5EF4-FFF2-40B4-BE49-F238E27FC236}">
                <a16:creationId xmlns:a16="http://schemas.microsoft.com/office/drawing/2014/main" id="{9C855DDD-8098-40E0-8CEF-0C6E1C2A113D}"/>
              </a:ext>
            </a:extLst>
          </p:cNvPr>
          <p:cNvSpPr/>
          <p:nvPr/>
        </p:nvSpPr>
        <p:spPr>
          <a:xfrm>
            <a:off x="3963982" y="3429000"/>
            <a:ext cx="535709" cy="36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9" name="Table 10">
            <a:extLst>
              <a:ext uri="{FF2B5EF4-FFF2-40B4-BE49-F238E27FC236}">
                <a16:creationId xmlns:a16="http://schemas.microsoft.com/office/drawing/2014/main" id="{C19803DE-B438-4F88-BBC6-D89FBD760642}"/>
              </a:ext>
            </a:extLst>
          </p:cNvPr>
          <p:cNvGraphicFramePr>
            <a:graphicFrameLocks noGrp="1"/>
          </p:cNvGraphicFramePr>
          <p:nvPr>
            <p:extLst>
              <p:ext uri="{D42A27DB-BD31-4B8C-83A1-F6EECF244321}">
                <p14:modId xmlns:p14="http://schemas.microsoft.com/office/powerpoint/2010/main" val="353171916"/>
              </p:ext>
            </p:extLst>
          </p:nvPr>
        </p:nvGraphicFramePr>
        <p:xfrm>
          <a:off x="8645236" y="0"/>
          <a:ext cx="3537528" cy="7012968"/>
        </p:xfrm>
        <a:graphic>
          <a:graphicData uri="http://schemas.openxmlformats.org/drawingml/2006/table">
            <a:tbl>
              <a:tblPr firstRow="1" bandRow="1">
                <a:tableStyleId>{5C22544A-7EE6-4342-B048-85BDC9FD1C3A}</a:tableStyleId>
              </a:tblPr>
              <a:tblGrid>
                <a:gridCol w="1034473">
                  <a:extLst>
                    <a:ext uri="{9D8B030D-6E8A-4147-A177-3AD203B41FA5}">
                      <a16:colId xmlns:a16="http://schemas.microsoft.com/office/drawing/2014/main" val="1554700385"/>
                    </a:ext>
                  </a:extLst>
                </a:gridCol>
                <a:gridCol w="2503055">
                  <a:extLst>
                    <a:ext uri="{9D8B030D-6E8A-4147-A177-3AD203B41FA5}">
                      <a16:colId xmlns:a16="http://schemas.microsoft.com/office/drawing/2014/main" val="746940691"/>
                    </a:ext>
                  </a:extLst>
                </a:gridCol>
              </a:tblGrid>
              <a:tr h="569276">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499752476"/>
                  </a:ext>
                </a:extLst>
              </a:tr>
              <a:tr h="1016563">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“X”</a:t>
                      </a:r>
                    </a:p>
                    <a:p>
                      <a:r>
                        <a:rPr lang="en-US" dirty="0">
                          <a:solidFill>
                            <a:srgbClr val="002060"/>
                          </a:solidFill>
                        </a:rPr>
                        <a:t>Turn off box “PAYMENT”</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1425815172"/>
                  </a:ext>
                </a:extLst>
              </a:tr>
              <a:tr h="1016563">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Goods information: name course, price,…</a:t>
                      </a:r>
                      <a:endParaRPr lang="vi-VN" dirty="0">
                        <a:solidFill>
                          <a:srgbClr val="002060"/>
                        </a:solidFill>
                      </a:endParaRPr>
                    </a:p>
                  </a:txBody>
                  <a:tcPr>
                    <a:solidFill>
                      <a:srgbClr val="D6F6F0"/>
                    </a:solidFill>
                  </a:tcPr>
                </a:tc>
                <a:extLst>
                  <a:ext uri="{0D108BD9-81ED-4DB2-BD59-A6C34878D82A}">
                    <a16:rowId xmlns:a16="http://schemas.microsoft.com/office/drawing/2014/main" val="467728058"/>
                  </a:ext>
                </a:extLst>
              </a:tr>
              <a:tr h="1016563">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“Payment”</a:t>
                      </a:r>
                    </a:p>
                    <a:p>
                      <a:r>
                        <a:rPr lang="en-US" dirty="0">
                          <a:solidFill>
                            <a:srgbClr val="002060"/>
                          </a:solidFill>
                        </a:rPr>
                        <a:t>-&gt; when click close this box, then open box “PAYMENT COMPLETED”</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882443117"/>
                  </a:ext>
                </a:extLst>
              </a:tr>
              <a:tr h="1016563">
                <a:tc>
                  <a:txBody>
                    <a:bodyPr/>
                    <a:lstStyle/>
                    <a:p>
                      <a:pPr algn="ctr"/>
                      <a:r>
                        <a:rPr lang="en-US" dirty="0">
                          <a:solidFill>
                            <a:srgbClr val="002060"/>
                          </a:solidFill>
                        </a:rPr>
                        <a:t>4</a:t>
                      </a:r>
                      <a:endParaRPr lang="vi-VN" dirty="0">
                        <a:solidFill>
                          <a:srgbClr val="002060"/>
                        </a:solidFill>
                      </a:endParaRPr>
                    </a:p>
                  </a:txBody>
                  <a:tcPr>
                    <a:solidFill>
                      <a:srgbClr val="D6F6F0"/>
                    </a:solidFill>
                  </a:tcPr>
                </a:tc>
                <a:tc>
                  <a:txBody>
                    <a:bodyPr/>
                    <a:lstStyle/>
                    <a:p>
                      <a:r>
                        <a:rPr lang="en-US" dirty="0">
                          <a:solidFill>
                            <a:srgbClr val="002060"/>
                          </a:solidFill>
                        </a:rPr>
                        <a:t>Billing information:  order number, method of payment, amount of payment, approval date</a:t>
                      </a:r>
                      <a:endParaRPr lang="vi-VN" dirty="0">
                        <a:solidFill>
                          <a:srgbClr val="002060"/>
                        </a:solidFill>
                      </a:endParaRPr>
                    </a:p>
                  </a:txBody>
                  <a:tcPr>
                    <a:solidFill>
                      <a:srgbClr val="D6F6F0"/>
                    </a:solidFill>
                  </a:tcPr>
                </a:tc>
                <a:extLst>
                  <a:ext uri="{0D108BD9-81ED-4DB2-BD59-A6C34878D82A}">
                    <a16:rowId xmlns:a16="http://schemas.microsoft.com/office/drawing/2014/main" val="4071945772"/>
                  </a:ext>
                </a:extLst>
              </a:tr>
              <a:tr h="1016563">
                <a:tc>
                  <a:txBody>
                    <a:bodyPr/>
                    <a:lstStyle/>
                    <a:p>
                      <a:pPr algn="ctr"/>
                      <a:r>
                        <a:rPr lang="en-US" dirty="0">
                          <a:solidFill>
                            <a:srgbClr val="002060"/>
                          </a:solidFill>
                        </a:rPr>
                        <a:t>5</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”Confirm”</a:t>
                      </a:r>
                    </a:p>
                    <a:p>
                      <a:r>
                        <a:rPr lang="en-US" dirty="0">
                          <a:solidFill>
                            <a:srgbClr val="002060"/>
                          </a:solidFill>
                        </a:rPr>
                        <a:t>-&gt; Send to Admin for review info</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71418561"/>
                  </a:ext>
                </a:extLst>
              </a:tr>
              <a:tr h="1016563">
                <a:tc>
                  <a:txBody>
                    <a:bodyPr/>
                    <a:lstStyle/>
                    <a:p>
                      <a:pPr algn="ctr"/>
                      <a:r>
                        <a:rPr lang="en-US" dirty="0">
                          <a:solidFill>
                            <a:srgbClr val="002060"/>
                          </a:solidFill>
                        </a:rPr>
                        <a:t>6</a:t>
                      </a:r>
                      <a:endParaRPr lang="vi-VN" dirty="0">
                        <a:solidFill>
                          <a:srgbClr val="002060"/>
                        </a:solidFill>
                      </a:endParaRPr>
                    </a:p>
                  </a:txBody>
                  <a:tcPr>
                    <a:solidFill>
                      <a:srgbClr val="D6F6F0"/>
                    </a:solidFill>
                  </a:tcPr>
                </a:tc>
                <a:tc>
                  <a:txBody>
                    <a:bodyPr/>
                    <a:lstStyle/>
                    <a:p>
                      <a:r>
                        <a:rPr lang="en-US" dirty="0">
                          <a:solidFill>
                            <a:srgbClr val="002060"/>
                          </a:solidFill>
                        </a:rPr>
                        <a:t>Button “X”</a:t>
                      </a:r>
                    </a:p>
                    <a:p>
                      <a:r>
                        <a:rPr lang="en-US" dirty="0">
                          <a:solidFill>
                            <a:srgbClr val="002060"/>
                          </a:solidFill>
                        </a:rPr>
                        <a:t>Close this box, then open box “PAYMENT”</a:t>
                      </a:r>
                      <a:endParaRPr lang="vi-VN" dirty="0">
                        <a:solidFill>
                          <a:srgbClr val="002060"/>
                        </a:solidFill>
                      </a:endParaRPr>
                    </a:p>
                  </a:txBody>
                  <a:tcPr>
                    <a:solidFill>
                      <a:srgbClr val="D6F6F0"/>
                    </a:solidFill>
                  </a:tcPr>
                </a:tc>
                <a:extLst>
                  <a:ext uri="{0D108BD9-81ED-4DB2-BD59-A6C34878D82A}">
                    <a16:rowId xmlns:a16="http://schemas.microsoft.com/office/drawing/2014/main" val="3623891201"/>
                  </a:ext>
                </a:extLst>
              </a:tr>
            </a:tbl>
          </a:graphicData>
        </a:graphic>
      </p:graphicFrame>
    </p:spTree>
    <p:extLst>
      <p:ext uri="{BB962C8B-B14F-4D97-AF65-F5344CB8AC3E}">
        <p14:creationId xmlns:p14="http://schemas.microsoft.com/office/powerpoint/2010/main" val="141498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D67C0E-06FE-44F8-BA70-07F9C2FB1493}"/>
              </a:ext>
            </a:extLst>
          </p:cNvPr>
          <p:cNvSpPr txBox="1"/>
          <p:nvPr/>
        </p:nvSpPr>
        <p:spPr>
          <a:xfrm>
            <a:off x="701335" y="272961"/>
            <a:ext cx="875762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Change status to “Taking a course”(when click button “Confirm” </a:t>
            </a:r>
          </a:p>
          <a:p>
            <a:r>
              <a:rPr lang="en-US" b="1" dirty="0">
                <a:solidFill>
                  <a:srgbClr val="002060"/>
                </a:solidFill>
              </a:rPr>
              <a:t>and Admin checked)</a:t>
            </a:r>
            <a:endParaRPr lang="vi-VN" b="1" dirty="0">
              <a:solidFill>
                <a:srgbClr val="002060"/>
              </a:solidFill>
            </a:endParaRPr>
          </a:p>
        </p:txBody>
      </p:sp>
      <p:pic>
        <p:nvPicPr>
          <p:cNvPr id="3" name="Picture 2" descr="Graphical user interface, application&#10;&#10;Description automatically generated">
            <a:extLst>
              <a:ext uri="{FF2B5EF4-FFF2-40B4-BE49-F238E27FC236}">
                <a16:creationId xmlns:a16="http://schemas.microsoft.com/office/drawing/2014/main" id="{3DEB6A5B-200B-4AFF-BBC2-6BD577B06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926" y="969418"/>
            <a:ext cx="5186445" cy="2553121"/>
          </a:xfrm>
          <a:prstGeom prst="rect">
            <a:avLst/>
          </a:prstGeom>
        </p:spPr>
      </p:pic>
      <p:pic>
        <p:nvPicPr>
          <p:cNvPr id="4" name="Picture 3" descr="Graphical user interface&#10;&#10;Description automatically generated">
            <a:extLst>
              <a:ext uri="{FF2B5EF4-FFF2-40B4-BE49-F238E27FC236}">
                <a16:creationId xmlns:a16="http://schemas.microsoft.com/office/drawing/2014/main" id="{D08FACDE-ACCC-4E68-8C98-C111F6141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55" y="3522540"/>
            <a:ext cx="5386014" cy="2786707"/>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A42390C6-FE56-45F8-9EBF-563B92750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781" y="3587496"/>
            <a:ext cx="6694310" cy="3311143"/>
          </a:xfrm>
          <a:prstGeom prst="rect">
            <a:avLst/>
          </a:prstGeom>
        </p:spPr>
      </p:pic>
      <p:sp>
        <p:nvSpPr>
          <p:cNvPr id="6" name="Arrow: Right 5">
            <a:extLst>
              <a:ext uri="{FF2B5EF4-FFF2-40B4-BE49-F238E27FC236}">
                <a16:creationId xmlns:a16="http://schemas.microsoft.com/office/drawing/2014/main" id="{164743F9-FCE2-4067-98BB-E9607AF8240D}"/>
              </a:ext>
            </a:extLst>
          </p:cNvPr>
          <p:cNvSpPr/>
          <p:nvPr/>
        </p:nvSpPr>
        <p:spPr>
          <a:xfrm>
            <a:off x="4154750" y="4700447"/>
            <a:ext cx="426128" cy="461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Arrow: Right 6">
            <a:extLst>
              <a:ext uri="{FF2B5EF4-FFF2-40B4-BE49-F238E27FC236}">
                <a16:creationId xmlns:a16="http://schemas.microsoft.com/office/drawing/2014/main" id="{9EFE4FB8-F0E6-488E-BF44-9F3751F49DCF}"/>
              </a:ext>
            </a:extLst>
          </p:cNvPr>
          <p:cNvSpPr/>
          <p:nvPr/>
        </p:nvSpPr>
        <p:spPr>
          <a:xfrm rot="3079015">
            <a:off x="6048237" y="2762072"/>
            <a:ext cx="470517" cy="594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8" name="Table 14">
            <a:extLst>
              <a:ext uri="{FF2B5EF4-FFF2-40B4-BE49-F238E27FC236}">
                <a16:creationId xmlns:a16="http://schemas.microsoft.com/office/drawing/2014/main" id="{5A1317D2-9B1D-4DEB-9830-93E9210954F9}"/>
              </a:ext>
            </a:extLst>
          </p:cNvPr>
          <p:cNvGraphicFramePr>
            <a:graphicFrameLocks noGrp="1"/>
          </p:cNvGraphicFramePr>
          <p:nvPr>
            <p:extLst>
              <p:ext uri="{D42A27DB-BD31-4B8C-83A1-F6EECF244321}">
                <p14:modId xmlns:p14="http://schemas.microsoft.com/office/powerpoint/2010/main" val="4102435606"/>
              </p:ext>
            </p:extLst>
          </p:nvPr>
        </p:nvGraphicFramePr>
        <p:xfrm>
          <a:off x="8566951" y="0"/>
          <a:ext cx="3625049" cy="6328635"/>
        </p:xfrm>
        <a:graphic>
          <a:graphicData uri="http://schemas.openxmlformats.org/drawingml/2006/table">
            <a:tbl>
              <a:tblPr firstRow="1" bandRow="1">
                <a:tableStyleId>{5C22544A-7EE6-4342-B048-85BDC9FD1C3A}</a:tableStyleId>
              </a:tblPr>
              <a:tblGrid>
                <a:gridCol w="1080699">
                  <a:extLst>
                    <a:ext uri="{9D8B030D-6E8A-4147-A177-3AD203B41FA5}">
                      <a16:colId xmlns:a16="http://schemas.microsoft.com/office/drawing/2014/main" val="529339693"/>
                    </a:ext>
                  </a:extLst>
                </a:gridCol>
                <a:gridCol w="2544350">
                  <a:extLst>
                    <a:ext uri="{9D8B030D-6E8A-4147-A177-3AD203B41FA5}">
                      <a16:colId xmlns:a16="http://schemas.microsoft.com/office/drawing/2014/main" val="997715225"/>
                    </a:ext>
                  </a:extLst>
                </a:gridCol>
              </a:tblGrid>
              <a:tr h="470517">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3938863296"/>
                  </a:ext>
                </a:extLst>
              </a:tr>
              <a:tr h="1952706">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“Enrollment”</a:t>
                      </a:r>
                    </a:p>
                    <a:p>
                      <a:r>
                        <a:rPr lang="en-US" dirty="0">
                          <a:solidFill>
                            <a:srgbClr val="002060"/>
                          </a:solidFill>
                        </a:rPr>
                        <a:t>when unregistered</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790668133"/>
                  </a:ext>
                </a:extLst>
              </a:tr>
              <a:tr h="1952706">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Button “Taking a course” when registered</a:t>
                      </a:r>
                      <a:endParaRPr lang="vi-VN" dirty="0">
                        <a:solidFill>
                          <a:srgbClr val="002060"/>
                        </a:solidFill>
                      </a:endParaRPr>
                    </a:p>
                  </a:txBody>
                  <a:tcPr>
                    <a:solidFill>
                      <a:srgbClr val="D6F6F0"/>
                    </a:solidFill>
                  </a:tcPr>
                </a:tc>
                <a:extLst>
                  <a:ext uri="{0D108BD9-81ED-4DB2-BD59-A6C34878D82A}">
                    <a16:rowId xmlns:a16="http://schemas.microsoft.com/office/drawing/2014/main" val="1948377591"/>
                  </a:ext>
                </a:extLst>
              </a:tr>
              <a:tr h="1952706">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“X”</a:t>
                      </a:r>
                    </a:p>
                    <a:p>
                      <a:r>
                        <a:rPr lang="en-US" dirty="0">
                          <a:solidFill>
                            <a:srgbClr val="002060"/>
                          </a:solidFill>
                        </a:rPr>
                        <a:t>-&gt; Close box “Thank you”</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1665239546"/>
                  </a:ext>
                </a:extLst>
              </a:tr>
            </a:tbl>
          </a:graphicData>
        </a:graphic>
      </p:graphicFrame>
    </p:spTree>
    <p:extLst>
      <p:ext uri="{BB962C8B-B14F-4D97-AF65-F5344CB8AC3E}">
        <p14:creationId xmlns:p14="http://schemas.microsoft.com/office/powerpoint/2010/main" val="6073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7570FBBA-9FB5-4162-934D-39BFF90EA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432" y="869084"/>
            <a:ext cx="11744973" cy="5781675"/>
          </a:xfrm>
          <a:prstGeom prst="rect">
            <a:avLst/>
          </a:prstGeom>
        </p:spPr>
      </p:pic>
      <p:sp>
        <p:nvSpPr>
          <p:cNvPr id="3" name="TextBox 2">
            <a:extLst>
              <a:ext uri="{FF2B5EF4-FFF2-40B4-BE49-F238E27FC236}">
                <a16:creationId xmlns:a16="http://schemas.microsoft.com/office/drawing/2014/main" id="{2F209AF5-8297-4F80-829B-4BC012EE28A7}"/>
              </a:ext>
            </a:extLst>
          </p:cNvPr>
          <p:cNvSpPr txBox="1"/>
          <p:nvPr/>
        </p:nvSpPr>
        <p:spPr>
          <a:xfrm>
            <a:off x="1114425" y="314325"/>
            <a:ext cx="6753225" cy="38100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Scroll down this page – See “Quick registration section”</a:t>
            </a:r>
            <a:endParaRPr lang="vi-VN" b="1" dirty="0">
              <a:solidFill>
                <a:srgbClr val="002060"/>
              </a:solidFill>
            </a:endParaRPr>
          </a:p>
        </p:txBody>
      </p:sp>
      <p:pic>
        <p:nvPicPr>
          <p:cNvPr id="5" name="Picture 4" descr="Graphical user interface, application&#10;&#10;Description automatically generated">
            <a:extLst>
              <a:ext uri="{FF2B5EF4-FFF2-40B4-BE49-F238E27FC236}">
                <a16:creationId xmlns:a16="http://schemas.microsoft.com/office/drawing/2014/main" id="{0B01CEB3-91D3-4B8F-AE39-485CFF9D9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757" y="3759922"/>
            <a:ext cx="7153486" cy="3521433"/>
          </a:xfrm>
          <a:prstGeom prst="rect">
            <a:avLst/>
          </a:prstGeom>
        </p:spPr>
      </p:pic>
      <p:graphicFrame>
        <p:nvGraphicFramePr>
          <p:cNvPr id="4" name="Table 10">
            <a:extLst>
              <a:ext uri="{FF2B5EF4-FFF2-40B4-BE49-F238E27FC236}">
                <a16:creationId xmlns:a16="http://schemas.microsoft.com/office/drawing/2014/main" id="{2C23CD5D-8F16-4504-B409-6841C36AE735}"/>
              </a:ext>
            </a:extLst>
          </p:cNvPr>
          <p:cNvGraphicFramePr>
            <a:graphicFrameLocks noGrp="1"/>
          </p:cNvGraphicFramePr>
          <p:nvPr>
            <p:extLst>
              <p:ext uri="{D42A27DB-BD31-4B8C-83A1-F6EECF244321}">
                <p14:modId xmlns:p14="http://schemas.microsoft.com/office/powerpoint/2010/main" val="628848431"/>
              </p:ext>
            </p:extLst>
          </p:nvPr>
        </p:nvGraphicFramePr>
        <p:xfrm>
          <a:off x="8442664" y="12484"/>
          <a:ext cx="3755902" cy="6845515"/>
        </p:xfrm>
        <a:graphic>
          <a:graphicData uri="http://schemas.openxmlformats.org/drawingml/2006/table">
            <a:tbl>
              <a:tblPr firstRow="1" bandRow="1">
                <a:tableStyleId>{5C22544A-7EE6-4342-B048-85BDC9FD1C3A}</a:tableStyleId>
              </a:tblPr>
              <a:tblGrid>
                <a:gridCol w="1011695">
                  <a:extLst>
                    <a:ext uri="{9D8B030D-6E8A-4147-A177-3AD203B41FA5}">
                      <a16:colId xmlns:a16="http://schemas.microsoft.com/office/drawing/2014/main" val="3996443028"/>
                    </a:ext>
                  </a:extLst>
                </a:gridCol>
                <a:gridCol w="2744207">
                  <a:extLst>
                    <a:ext uri="{9D8B030D-6E8A-4147-A177-3AD203B41FA5}">
                      <a16:colId xmlns:a16="http://schemas.microsoft.com/office/drawing/2014/main" val="829876297"/>
                    </a:ext>
                  </a:extLst>
                </a:gridCol>
              </a:tblGrid>
              <a:tr h="865096">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447078679"/>
                  </a:ext>
                </a:extLst>
              </a:tr>
              <a:tr h="1993473">
                <a:tc>
                  <a:txBody>
                    <a:bodyPr/>
                    <a:lstStyle/>
                    <a:p>
                      <a:r>
                        <a:rPr lang="en-US" dirty="0"/>
                        <a:t>1</a:t>
                      </a:r>
                      <a:endParaRPr lang="vi-VN" dirty="0"/>
                    </a:p>
                  </a:txBody>
                  <a:tcPr>
                    <a:solidFill>
                      <a:schemeClr val="bg1">
                        <a:lumMod val="95000"/>
                      </a:schemeClr>
                    </a:solidFill>
                  </a:tcPr>
                </a:tc>
                <a:tc>
                  <a:txBody>
                    <a:bodyPr/>
                    <a:lstStyle/>
                    <a:p>
                      <a:r>
                        <a:rPr lang="en-US" dirty="0"/>
                        <a:t>Enter the information</a:t>
                      </a:r>
                    </a:p>
                    <a:p>
                      <a:r>
                        <a:rPr lang="en-US" dirty="0"/>
                        <a:t>(check true each input)</a:t>
                      </a:r>
                      <a:endParaRPr lang="vi-VN" dirty="0"/>
                    </a:p>
                  </a:txBody>
                  <a:tcPr>
                    <a:solidFill>
                      <a:schemeClr val="bg1">
                        <a:lumMod val="95000"/>
                      </a:schemeClr>
                    </a:solidFill>
                  </a:tcPr>
                </a:tc>
                <a:extLst>
                  <a:ext uri="{0D108BD9-81ED-4DB2-BD59-A6C34878D82A}">
                    <a16:rowId xmlns:a16="http://schemas.microsoft.com/office/drawing/2014/main" val="3030422568"/>
                  </a:ext>
                </a:extLst>
              </a:tr>
              <a:tr h="1993473">
                <a:tc>
                  <a:txBody>
                    <a:bodyPr/>
                    <a:lstStyle/>
                    <a:p>
                      <a:r>
                        <a:rPr lang="en-US" dirty="0"/>
                        <a:t>2</a:t>
                      </a:r>
                      <a:endParaRPr lang="vi-VN" dirty="0"/>
                    </a:p>
                  </a:txBody>
                  <a:tcPr>
                    <a:solidFill>
                      <a:srgbClr val="D6F6F0"/>
                    </a:solidFill>
                  </a:tcPr>
                </a:tc>
                <a:tc>
                  <a:txBody>
                    <a:bodyPr/>
                    <a:lstStyle/>
                    <a:p>
                      <a:r>
                        <a:rPr lang="en-US" dirty="0"/>
                        <a:t>Button “Register”</a:t>
                      </a:r>
                    </a:p>
                    <a:p>
                      <a:r>
                        <a:rPr lang="en-US" dirty="0"/>
                        <a:t>-&gt; Send the information to Admin for review, then open box “Thank you”</a:t>
                      </a:r>
                      <a:endParaRPr lang="vi-VN" dirty="0"/>
                    </a:p>
                  </a:txBody>
                  <a:tcPr>
                    <a:solidFill>
                      <a:srgbClr val="D6F6F0"/>
                    </a:solidFill>
                  </a:tcPr>
                </a:tc>
                <a:extLst>
                  <a:ext uri="{0D108BD9-81ED-4DB2-BD59-A6C34878D82A}">
                    <a16:rowId xmlns:a16="http://schemas.microsoft.com/office/drawing/2014/main" val="880514560"/>
                  </a:ext>
                </a:extLst>
              </a:tr>
              <a:tr h="1993473">
                <a:tc>
                  <a:txBody>
                    <a:bodyPr/>
                    <a:lstStyle/>
                    <a:p>
                      <a:r>
                        <a:rPr lang="en-US" dirty="0"/>
                        <a:t>3</a:t>
                      </a:r>
                      <a:endParaRPr lang="vi-VN" dirty="0"/>
                    </a:p>
                  </a:txBody>
                  <a:tcPr>
                    <a:solidFill>
                      <a:schemeClr val="bg1">
                        <a:lumMod val="95000"/>
                      </a:schemeClr>
                    </a:solidFill>
                  </a:tcPr>
                </a:tc>
                <a:tc>
                  <a:txBody>
                    <a:bodyPr/>
                    <a:lstStyle/>
                    <a:p>
                      <a:r>
                        <a:rPr lang="en-US" dirty="0"/>
                        <a:t>Button “X” </a:t>
                      </a:r>
                    </a:p>
                    <a:p>
                      <a:r>
                        <a:rPr lang="en-US" dirty="0"/>
                        <a:t>-&gt; Turn off box “Thank you”</a:t>
                      </a:r>
                      <a:endParaRPr lang="vi-VN" dirty="0"/>
                    </a:p>
                  </a:txBody>
                  <a:tcPr>
                    <a:solidFill>
                      <a:schemeClr val="bg1">
                        <a:lumMod val="95000"/>
                      </a:schemeClr>
                    </a:solidFill>
                  </a:tcPr>
                </a:tc>
                <a:extLst>
                  <a:ext uri="{0D108BD9-81ED-4DB2-BD59-A6C34878D82A}">
                    <a16:rowId xmlns:a16="http://schemas.microsoft.com/office/drawing/2014/main" val="735440365"/>
                  </a:ext>
                </a:extLst>
              </a:tr>
            </a:tbl>
          </a:graphicData>
        </a:graphic>
      </p:graphicFrame>
      <p:sp>
        <p:nvSpPr>
          <p:cNvPr id="6" name="Arrow: Down 5">
            <a:extLst>
              <a:ext uri="{FF2B5EF4-FFF2-40B4-BE49-F238E27FC236}">
                <a16:creationId xmlns:a16="http://schemas.microsoft.com/office/drawing/2014/main" id="{B82E84DF-9BC6-4054-B8AC-BE32B3BC2913}"/>
              </a:ext>
            </a:extLst>
          </p:cNvPr>
          <p:cNvSpPr/>
          <p:nvPr/>
        </p:nvSpPr>
        <p:spPr>
          <a:xfrm>
            <a:off x="4446487" y="3371522"/>
            <a:ext cx="633043" cy="443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2591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23515289-5437-4804-8C1A-08316BF15DF3}"/>
              </a:ext>
            </a:extLst>
          </p:cNvPr>
          <p:cNvSpPr txBox="1"/>
          <p:nvPr/>
        </p:nvSpPr>
        <p:spPr>
          <a:xfrm>
            <a:off x="2718736" y="1187093"/>
            <a:ext cx="6754528" cy="307777"/>
          </a:xfrm>
          <a:prstGeom prst="rect">
            <a:avLst/>
          </a:prstGeom>
          <a:noFill/>
        </p:spPr>
        <p:txBody>
          <a:bodyPr wrap="square" rtlCol="0">
            <a:spAutoFit/>
          </a:bodyPr>
          <a:lstStyle/>
          <a:p>
            <a:pPr algn="ctr"/>
            <a:r>
              <a:rPr lang="en-US" altLang="ko-KR" sz="1400" dirty="0">
                <a:solidFill>
                  <a:srgbClr val="052751"/>
                </a:solidFill>
              </a:rPr>
              <a:t>Lorem ipsum dolor sit </a:t>
            </a:r>
            <a:r>
              <a:rPr lang="en-US" altLang="ko-KR" sz="1400" dirty="0" err="1">
                <a:solidFill>
                  <a:srgbClr val="052751"/>
                </a:solidFill>
              </a:rPr>
              <a:t>amet</a:t>
            </a:r>
            <a:endParaRPr lang="ko-KR" altLang="en-US" sz="1400" b="1" dirty="0">
              <a:solidFill>
                <a:srgbClr val="052751"/>
              </a:solidFill>
              <a:latin typeface="+mj-lt"/>
              <a:cs typeface="Arial" panose="020B0604020202020204" pitchFamily="34" charset="0"/>
            </a:endParaRPr>
          </a:p>
        </p:txBody>
      </p:sp>
      <p:sp>
        <p:nvSpPr>
          <p:cNvPr id="34" name="TextBox 33">
            <a:extLst>
              <a:ext uri="{FF2B5EF4-FFF2-40B4-BE49-F238E27FC236}">
                <a16:creationId xmlns:a16="http://schemas.microsoft.com/office/drawing/2014/main" id="{AD28A689-3BF6-4229-BD9A-56A7A251A345}"/>
              </a:ext>
            </a:extLst>
          </p:cNvPr>
          <p:cNvSpPr txBox="1"/>
          <p:nvPr/>
        </p:nvSpPr>
        <p:spPr>
          <a:xfrm>
            <a:off x="2718736" y="671688"/>
            <a:ext cx="6754528" cy="584775"/>
          </a:xfrm>
          <a:prstGeom prst="rect">
            <a:avLst/>
          </a:prstGeom>
          <a:noFill/>
        </p:spPr>
        <p:txBody>
          <a:bodyPr wrap="square" rtlCol="0">
            <a:spAutoFit/>
          </a:bodyPr>
          <a:lstStyle/>
          <a:p>
            <a:pPr algn="ctr"/>
            <a:r>
              <a:rPr lang="en-US" altLang="ko-KR" sz="3200" dirty="0">
                <a:solidFill>
                  <a:srgbClr val="052751"/>
                </a:solidFill>
                <a:latin typeface="+mj-lt"/>
                <a:cs typeface="Arial" panose="020B0604020202020204" pitchFamily="34" charset="0"/>
              </a:rPr>
              <a:t>AGENDA</a:t>
            </a:r>
            <a:endParaRPr lang="ko-KR" altLang="en-US" sz="3200" dirty="0">
              <a:solidFill>
                <a:srgbClr val="052751"/>
              </a:solidFill>
              <a:latin typeface="+mj-lt"/>
              <a:cs typeface="Arial" panose="020B0604020202020204" pitchFamily="34" charset="0"/>
            </a:endParaRPr>
          </a:p>
        </p:txBody>
      </p:sp>
      <p:sp>
        <p:nvSpPr>
          <p:cNvPr id="16" name="타원 15">
            <a:extLst>
              <a:ext uri="{FF2B5EF4-FFF2-40B4-BE49-F238E27FC236}">
                <a16:creationId xmlns:a16="http://schemas.microsoft.com/office/drawing/2014/main" id="{CC7E9A6D-CD6C-4E0D-A467-866F7523FFE1}"/>
              </a:ext>
            </a:extLst>
          </p:cNvPr>
          <p:cNvSpPr/>
          <p:nvPr/>
        </p:nvSpPr>
        <p:spPr>
          <a:xfrm>
            <a:off x="5628215" y="2723462"/>
            <a:ext cx="1083191" cy="1131551"/>
          </a:xfrm>
          <a:prstGeom prst="ellipse">
            <a:avLst/>
          </a:pr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6D7EDDCB-6117-4088-AC42-5DA1862F3656}"/>
              </a:ext>
            </a:extLst>
          </p:cNvPr>
          <p:cNvSpPr txBox="1"/>
          <p:nvPr/>
        </p:nvSpPr>
        <p:spPr>
          <a:xfrm>
            <a:off x="5116933" y="4423422"/>
            <a:ext cx="2102242" cy="646331"/>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200" dirty="0">
                <a:solidFill>
                  <a:srgbClr val="052751"/>
                </a:solidFill>
              </a:rPr>
              <a:t>Lorem ipsum dolor sit </a:t>
            </a:r>
            <a:r>
              <a:rPr lang="en-US" altLang="ko-KR" sz="1200" dirty="0" err="1">
                <a:solidFill>
                  <a:srgbClr val="052751"/>
                </a:solidFill>
              </a:rPr>
              <a:t>amet</a:t>
            </a:r>
            <a:r>
              <a:rPr lang="en-US" altLang="ko-KR" sz="1200" dirty="0">
                <a:solidFill>
                  <a:srgbClr val="052751"/>
                </a:solidFill>
              </a:rPr>
              <a:t>, </a:t>
            </a:r>
            <a:r>
              <a:rPr lang="en-US" altLang="ko-KR" sz="1200" dirty="0" err="1">
                <a:solidFill>
                  <a:srgbClr val="052751"/>
                </a:solidFill>
              </a:rPr>
              <a:t>consectetur</a:t>
            </a:r>
            <a:r>
              <a:rPr lang="en-US" altLang="ko-KR" sz="1200" dirty="0">
                <a:solidFill>
                  <a:srgbClr val="052751"/>
                </a:solidFill>
              </a:rPr>
              <a:t> </a:t>
            </a:r>
            <a:r>
              <a:rPr lang="en-US" altLang="ko-KR" sz="1200" dirty="0" err="1">
                <a:solidFill>
                  <a:srgbClr val="052751"/>
                </a:solidFill>
              </a:rPr>
              <a:t>adipisicing</a:t>
            </a:r>
            <a:r>
              <a:rPr lang="en-US" altLang="ko-KR" sz="1200" dirty="0">
                <a:solidFill>
                  <a:srgbClr val="052751"/>
                </a:solidFill>
              </a:rPr>
              <a:t> </a:t>
            </a:r>
            <a:r>
              <a:rPr lang="en-US" altLang="ko-KR" sz="1200" dirty="0" err="1">
                <a:solidFill>
                  <a:srgbClr val="052751"/>
                </a:solidFill>
              </a:rPr>
              <a:t>elit</a:t>
            </a:r>
            <a:r>
              <a:rPr lang="en-US" altLang="ko-KR" sz="1200" dirty="0">
                <a:solidFill>
                  <a:srgbClr val="052751"/>
                </a:solidFill>
              </a:rPr>
              <a:t>, sed do </a:t>
            </a:r>
            <a:r>
              <a:rPr lang="en-US" altLang="ko-KR" sz="1200" dirty="0" err="1">
                <a:solidFill>
                  <a:srgbClr val="052751"/>
                </a:solidFill>
              </a:rPr>
              <a:t>eiusmod</a:t>
            </a:r>
            <a:r>
              <a:rPr lang="en-US" altLang="ko-KR" sz="1200" dirty="0">
                <a:solidFill>
                  <a:srgbClr val="052751"/>
                </a:solidFill>
              </a:rPr>
              <a:t> </a:t>
            </a:r>
            <a:r>
              <a:rPr lang="en-US" altLang="ko-KR" sz="1200" dirty="0" err="1">
                <a:solidFill>
                  <a:srgbClr val="052751"/>
                </a:solidFill>
              </a:rPr>
              <a:t>tempor</a:t>
            </a:r>
            <a:endParaRPr lang="ko-KR" altLang="en-US" sz="1200" dirty="0">
              <a:solidFill>
                <a:srgbClr val="052751"/>
              </a:solidFill>
            </a:endParaRPr>
          </a:p>
        </p:txBody>
      </p:sp>
      <p:sp>
        <p:nvSpPr>
          <p:cNvPr id="18" name="직사각형 17">
            <a:extLst>
              <a:ext uri="{FF2B5EF4-FFF2-40B4-BE49-F238E27FC236}">
                <a16:creationId xmlns:a16="http://schemas.microsoft.com/office/drawing/2014/main" id="{3DA818E1-7838-4EE5-92C4-2AA0E73BF9E0}"/>
              </a:ext>
            </a:extLst>
          </p:cNvPr>
          <p:cNvSpPr/>
          <p:nvPr/>
        </p:nvSpPr>
        <p:spPr>
          <a:xfrm>
            <a:off x="5135413" y="3953659"/>
            <a:ext cx="2102242" cy="369332"/>
          </a:xfrm>
          <a:prstGeom prst="rect">
            <a:avLst/>
          </a:prstGeom>
          <a:noFill/>
        </p:spPr>
        <p:txBody>
          <a:bodyPr wrap="square" rtlCol="0">
            <a:spAutoFit/>
          </a:bodyPr>
          <a:lstStyle/>
          <a:p>
            <a:pPr algn="ctr"/>
            <a:r>
              <a:rPr lang="en-US" altLang="ko-KR" b="1" dirty="0">
                <a:solidFill>
                  <a:srgbClr val="052751"/>
                </a:solidFill>
              </a:rPr>
              <a:t>Activity Diagram</a:t>
            </a:r>
          </a:p>
        </p:txBody>
      </p:sp>
      <p:grpSp>
        <p:nvGrpSpPr>
          <p:cNvPr id="19" name="그룹 18">
            <a:extLst>
              <a:ext uri="{FF2B5EF4-FFF2-40B4-BE49-F238E27FC236}">
                <a16:creationId xmlns:a16="http://schemas.microsoft.com/office/drawing/2014/main" id="{579484A3-78D4-4DA9-9A9E-476F1544AD5A}"/>
              </a:ext>
            </a:extLst>
          </p:cNvPr>
          <p:cNvGrpSpPr/>
          <p:nvPr/>
        </p:nvGrpSpPr>
        <p:grpSpPr>
          <a:xfrm>
            <a:off x="5944621" y="3014006"/>
            <a:ext cx="511634" cy="524832"/>
            <a:chOff x="2772242" y="1560385"/>
            <a:chExt cx="376198" cy="385905"/>
          </a:xfrm>
          <a:solidFill>
            <a:schemeClr val="bg1"/>
          </a:solidFill>
        </p:grpSpPr>
        <p:sp>
          <p:nvSpPr>
            <p:cNvPr id="20" name="자유형: 도형 19">
              <a:extLst>
                <a:ext uri="{FF2B5EF4-FFF2-40B4-BE49-F238E27FC236}">
                  <a16:creationId xmlns:a16="http://schemas.microsoft.com/office/drawing/2014/main" id="{DE87A922-3E6E-47DB-A40C-C9080B8972AE}"/>
                </a:ext>
              </a:extLst>
            </p:cNvPr>
            <p:cNvSpPr/>
            <p:nvPr/>
          </p:nvSpPr>
          <p:spPr>
            <a:xfrm>
              <a:off x="2976990" y="1560385"/>
              <a:ext cx="171450" cy="171450"/>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grp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C4C46249-3B81-4054-A763-E68E49694898}"/>
                </a:ext>
              </a:extLst>
            </p:cNvPr>
            <p:cNvSpPr/>
            <p:nvPr/>
          </p:nvSpPr>
          <p:spPr>
            <a:xfrm>
              <a:off x="2830203" y="1774840"/>
              <a:ext cx="238125" cy="171450"/>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grp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79E2B2A7-BFE2-4710-8429-C161C88C4551}"/>
                </a:ext>
              </a:extLst>
            </p:cNvPr>
            <p:cNvSpPr/>
            <p:nvPr/>
          </p:nvSpPr>
          <p:spPr>
            <a:xfrm>
              <a:off x="2986086" y="1739645"/>
              <a:ext cx="142875" cy="133350"/>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grpFill/>
            <a:ln w="952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4F0ADC85-064A-43FE-8173-461AE3502066}"/>
                </a:ext>
              </a:extLst>
            </p:cNvPr>
            <p:cNvSpPr/>
            <p:nvPr/>
          </p:nvSpPr>
          <p:spPr>
            <a:xfrm>
              <a:off x="2772242" y="1597152"/>
              <a:ext cx="180975" cy="276225"/>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grpFill/>
            <a:ln w="9525" cap="flat">
              <a:noFill/>
              <a:prstDash val="solid"/>
              <a:miter/>
            </a:ln>
          </p:spPr>
          <p:txBody>
            <a:bodyPr rtlCol="0" anchor="ctr"/>
            <a:lstStyle/>
            <a:p>
              <a:endParaRPr lang="ko-KR" altLang="en-US"/>
            </a:p>
          </p:txBody>
        </p:sp>
      </p:grpSp>
      <p:sp>
        <p:nvSpPr>
          <p:cNvPr id="24" name="타원 23">
            <a:extLst>
              <a:ext uri="{FF2B5EF4-FFF2-40B4-BE49-F238E27FC236}">
                <a16:creationId xmlns:a16="http://schemas.microsoft.com/office/drawing/2014/main" id="{A1B4B2BB-4E56-433F-85A5-57B235FC6F78}"/>
              </a:ext>
            </a:extLst>
          </p:cNvPr>
          <p:cNvSpPr/>
          <p:nvPr/>
        </p:nvSpPr>
        <p:spPr>
          <a:xfrm>
            <a:off x="10346623" y="2629131"/>
            <a:ext cx="1131551" cy="1131551"/>
          </a:xfrm>
          <a:prstGeom prst="ellipse">
            <a:avLst/>
          </a:pr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9CC997A0-853B-471C-8AC4-701C7D0FC877}"/>
              </a:ext>
            </a:extLst>
          </p:cNvPr>
          <p:cNvSpPr txBox="1"/>
          <p:nvPr/>
        </p:nvSpPr>
        <p:spPr>
          <a:xfrm>
            <a:off x="9861277" y="4423422"/>
            <a:ext cx="2102242" cy="646331"/>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200" dirty="0">
                <a:solidFill>
                  <a:srgbClr val="052751"/>
                </a:solidFill>
              </a:rPr>
              <a:t>Lorem ipsum dolor sit </a:t>
            </a:r>
            <a:r>
              <a:rPr lang="en-US" altLang="ko-KR" sz="1200" dirty="0" err="1">
                <a:solidFill>
                  <a:srgbClr val="052751"/>
                </a:solidFill>
              </a:rPr>
              <a:t>amet</a:t>
            </a:r>
            <a:r>
              <a:rPr lang="en-US" altLang="ko-KR" sz="1200" dirty="0">
                <a:solidFill>
                  <a:srgbClr val="052751"/>
                </a:solidFill>
              </a:rPr>
              <a:t>, </a:t>
            </a:r>
            <a:r>
              <a:rPr lang="en-US" altLang="ko-KR" sz="1200" dirty="0" err="1">
                <a:solidFill>
                  <a:srgbClr val="052751"/>
                </a:solidFill>
              </a:rPr>
              <a:t>consectetur</a:t>
            </a:r>
            <a:r>
              <a:rPr lang="en-US" altLang="ko-KR" sz="1200" dirty="0">
                <a:solidFill>
                  <a:srgbClr val="052751"/>
                </a:solidFill>
              </a:rPr>
              <a:t> </a:t>
            </a:r>
            <a:r>
              <a:rPr lang="en-US" altLang="ko-KR" sz="1200" dirty="0" err="1">
                <a:solidFill>
                  <a:srgbClr val="052751"/>
                </a:solidFill>
              </a:rPr>
              <a:t>adipisicing</a:t>
            </a:r>
            <a:r>
              <a:rPr lang="en-US" altLang="ko-KR" sz="1200" dirty="0">
                <a:solidFill>
                  <a:srgbClr val="052751"/>
                </a:solidFill>
              </a:rPr>
              <a:t> </a:t>
            </a:r>
            <a:r>
              <a:rPr lang="en-US" altLang="ko-KR" sz="1200" dirty="0" err="1">
                <a:solidFill>
                  <a:srgbClr val="052751"/>
                </a:solidFill>
              </a:rPr>
              <a:t>elit</a:t>
            </a:r>
            <a:r>
              <a:rPr lang="en-US" altLang="ko-KR" sz="1200" dirty="0">
                <a:solidFill>
                  <a:srgbClr val="052751"/>
                </a:solidFill>
              </a:rPr>
              <a:t>, sed do </a:t>
            </a:r>
            <a:r>
              <a:rPr lang="en-US" altLang="ko-KR" sz="1200" dirty="0" err="1">
                <a:solidFill>
                  <a:srgbClr val="052751"/>
                </a:solidFill>
              </a:rPr>
              <a:t>eiusmod</a:t>
            </a:r>
            <a:r>
              <a:rPr lang="en-US" altLang="ko-KR" sz="1200" dirty="0">
                <a:solidFill>
                  <a:srgbClr val="052751"/>
                </a:solidFill>
              </a:rPr>
              <a:t> </a:t>
            </a:r>
            <a:r>
              <a:rPr lang="en-US" altLang="ko-KR" sz="1200" dirty="0" err="1">
                <a:solidFill>
                  <a:srgbClr val="052751"/>
                </a:solidFill>
              </a:rPr>
              <a:t>tempor</a:t>
            </a:r>
            <a:endParaRPr lang="ko-KR" altLang="en-US" sz="1200" dirty="0">
              <a:solidFill>
                <a:srgbClr val="052751"/>
              </a:solidFill>
            </a:endParaRPr>
          </a:p>
        </p:txBody>
      </p:sp>
      <p:sp>
        <p:nvSpPr>
          <p:cNvPr id="26" name="직사각형 25">
            <a:extLst>
              <a:ext uri="{FF2B5EF4-FFF2-40B4-BE49-F238E27FC236}">
                <a16:creationId xmlns:a16="http://schemas.microsoft.com/office/drawing/2014/main" id="{1E56F64E-5D22-4660-A6A7-47B532CF5007}"/>
              </a:ext>
            </a:extLst>
          </p:cNvPr>
          <p:cNvSpPr/>
          <p:nvPr/>
        </p:nvSpPr>
        <p:spPr>
          <a:xfrm>
            <a:off x="9845245" y="3953659"/>
            <a:ext cx="2102242" cy="369332"/>
          </a:xfrm>
          <a:prstGeom prst="rect">
            <a:avLst/>
          </a:prstGeom>
          <a:noFill/>
        </p:spPr>
        <p:txBody>
          <a:bodyPr wrap="square" rtlCol="0">
            <a:spAutoFit/>
          </a:bodyPr>
          <a:lstStyle/>
          <a:p>
            <a:pPr algn="ctr"/>
            <a:r>
              <a:rPr lang="en-US" altLang="ko-KR" b="1" dirty="0">
                <a:solidFill>
                  <a:srgbClr val="052751"/>
                </a:solidFill>
              </a:rPr>
              <a:t>Review</a:t>
            </a:r>
          </a:p>
        </p:txBody>
      </p:sp>
      <p:grpSp>
        <p:nvGrpSpPr>
          <p:cNvPr id="27" name="그룹 26">
            <a:extLst>
              <a:ext uri="{FF2B5EF4-FFF2-40B4-BE49-F238E27FC236}">
                <a16:creationId xmlns:a16="http://schemas.microsoft.com/office/drawing/2014/main" id="{E6D59833-5E49-4CDF-9398-3CBEE2CCE66F}"/>
              </a:ext>
            </a:extLst>
          </p:cNvPr>
          <p:cNvGrpSpPr/>
          <p:nvPr/>
        </p:nvGrpSpPr>
        <p:grpSpPr>
          <a:xfrm>
            <a:off x="10647033" y="2940553"/>
            <a:ext cx="530730" cy="508706"/>
            <a:chOff x="6793030" y="2235612"/>
            <a:chExt cx="390240" cy="374047"/>
          </a:xfrm>
          <a:solidFill>
            <a:schemeClr val="bg1"/>
          </a:solidFill>
        </p:grpSpPr>
        <p:sp>
          <p:nvSpPr>
            <p:cNvPr id="28" name="자유형: 도형 27">
              <a:extLst>
                <a:ext uri="{FF2B5EF4-FFF2-40B4-BE49-F238E27FC236}">
                  <a16:creationId xmlns:a16="http://schemas.microsoft.com/office/drawing/2014/main" id="{87B3018F-D83A-4E3E-B78F-633A37D553EB}"/>
                </a:ext>
              </a:extLst>
            </p:cNvPr>
            <p:cNvSpPr/>
            <p:nvPr/>
          </p:nvSpPr>
          <p:spPr>
            <a:xfrm>
              <a:off x="6897520" y="2314384"/>
              <a:ext cx="285750" cy="295275"/>
            </a:xfrm>
            <a:custGeom>
              <a:avLst/>
              <a:gdLst>
                <a:gd name="connsiteX0" fmla="*/ 266033 w 285750"/>
                <a:gd name="connsiteY0" fmla="*/ 7144 h 295275"/>
                <a:gd name="connsiteX1" fmla="*/ 215455 w 285750"/>
                <a:gd name="connsiteY1" fmla="*/ 7144 h 295275"/>
                <a:gd name="connsiteX2" fmla="*/ 215455 w 285750"/>
                <a:gd name="connsiteY2" fmla="*/ 24194 h 295275"/>
                <a:gd name="connsiteX3" fmla="*/ 215455 w 285750"/>
                <a:gd name="connsiteY3" fmla="*/ 40958 h 295275"/>
                <a:gd name="connsiteX4" fmla="*/ 215455 w 285750"/>
                <a:gd name="connsiteY4" fmla="*/ 142589 h 295275"/>
                <a:gd name="connsiteX5" fmla="*/ 165068 w 285750"/>
                <a:gd name="connsiteY5" fmla="*/ 192977 h 295275"/>
                <a:gd name="connsiteX6" fmla="*/ 61436 w 285750"/>
                <a:gd name="connsiteY6" fmla="*/ 192977 h 295275"/>
                <a:gd name="connsiteX7" fmla="*/ 45529 w 285750"/>
                <a:gd name="connsiteY7" fmla="*/ 204121 h 295275"/>
                <a:gd name="connsiteX8" fmla="*/ 21621 w 285750"/>
                <a:gd name="connsiteY8" fmla="*/ 220885 h 295275"/>
                <a:gd name="connsiteX9" fmla="*/ 7144 w 285750"/>
                <a:gd name="connsiteY9" fmla="*/ 231077 h 295275"/>
                <a:gd name="connsiteX10" fmla="*/ 20383 w 285750"/>
                <a:gd name="connsiteY10" fmla="*/ 237649 h 295275"/>
                <a:gd name="connsiteX11" fmla="*/ 134683 w 285750"/>
                <a:gd name="connsiteY11" fmla="*/ 237649 h 295275"/>
                <a:gd name="connsiteX12" fmla="*/ 215836 w 285750"/>
                <a:gd name="connsiteY12" fmla="*/ 294418 h 295275"/>
                <a:gd name="connsiteX13" fmla="*/ 225457 w 285750"/>
                <a:gd name="connsiteY13" fmla="*/ 297466 h 295275"/>
                <a:gd name="connsiteX14" fmla="*/ 236696 w 285750"/>
                <a:gd name="connsiteY14" fmla="*/ 293084 h 295275"/>
                <a:gd name="connsiteX15" fmla="*/ 242125 w 285750"/>
                <a:gd name="connsiteY15" fmla="*/ 280416 h 295275"/>
                <a:gd name="connsiteX16" fmla="*/ 242125 w 285750"/>
                <a:gd name="connsiteY16" fmla="*/ 238411 h 295275"/>
                <a:gd name="connsiteX17" fmla="*/ 266223 w 285750"/>
                <a:gd name="connsiteY17" fmla="*/ 238411 h 295275"/>
                <a:gd name="connsiteX18" fmla="*/ 282987 w 285750"/>
                <a:gd name="connsiteY18" fmla="*/ 221647 h 295275"/>
                <a:gd name="connsiteX19" fmla="*/ 282987 w 285750"/>
                <a:gd name="connsiteY19" fmla="*/ 24003 h 295275"/>
                <a:gd name="connsiteX20" fmla="*/ 266033 w 285750"/>
                <a:gd name="connsiteY20" fmla="*/ 7144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0" h="295275">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grpFill/>
            <a:ln w="9525"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0AFB7EFD-F0A4-4909-AC90-568974E052ED}"/>
                </a:ext>
              </a:extLst>
            </p:cNvPr>
            <p:cNvSpPr/>
            <p:nvPr/>
          </p:nvSpPr>
          <p:spPr>
            <a:xfrm>
              <a:off x="6793030" y="2235612"/>
              <a:ext cx="285750" cy="304800"/>
            </a:xfrm>
            <a:custGeom>
              <a:avLst/>
              <a:gdLst>
                <a:gd name="connsiteX0" fmla="*/ 269748 w 285750"/>
                <a:gd name="connsiteY0" fmla="*/ 7144 h 304800"/>
                <a:gd name="connsiteX1" fmla="*/ 23908 w 285750"/>
                <a:gd name="connsiteY1" fmla="*/ 7144 h 304800"/>
                <a:gd name="connsiteX2" fmla="*/ 7144 w 285750"/>
                <a:gd name="connsiteY2" fmla="*/ 23908 h 304800"/>
                <a:gd name="connsiteX3" fmla="*/ 7144 w 285750"/>
                <a:gd name="connsiteY3" fmla="*/ 221361 h 304800"/>
                <a:gd name="connsiteX4" fmla="*/ 23908 w 285750"/>
                <a:gd name="connsiteY4" fmla="*/ 238125 h 304800"/>
                <a:gd name="connsiteX5" fmla="*/ 47244 w 285750"/>
                <a:gd name="connsiteY5" fmla="*/ 238125 h 304800"/>
                <a:gd name="connsiteX6" fmla="*/ 47244 w 285750"/>
                <a:gd name="connsiteY6" fmla="*/ 281178 h 304800"/>
                <a:gd name="connsiteX7" fmla="*/ 52007 w 285750"/>
                <a:gd name="connsiteY7" fmla="*/ 293180 h 304800"/>
                <a:gd name="connsiteX8" fmla="*/ 64008 w 285750"/>
                <a:gd name="connsiteY8" fmla="*/ 298228 h 304800"/>
                <a:gd name="connsiteX9" fmla="*/ 73628 w 285750"/>
                <a:gd name="connsiteY9" fmla="*/ 295180 h 304800"/>
                <a:gd name="connsiteX10" fmla="*/ 107632 w 285750"/>
                <a:gd name="connsiteY10" fmla="*/ 271367 h 304800"/>
                <a:gd name="connsiteX11" fmla="*/ 124396 w 285750"/>
                <a:gd name="connsiteY11" fmla="*/ 259651 h 304800"/>
                <a:gd name="connsiteX12" fmla="*/ 141161 w 285750"/>
                <a:gd name="connsiteY12" fmla="*/ 247936 h 304800"/>
                <a:gd name="connsiteX13" fmla="*/ 154972 w 285750"/>
                <a:gd name="connsiteY13" fmla="*/ 238220 h 304800"/>
                <a:gd name="connsiteX14" fmla="*/ 269653 w 285750"/>
                <a:gd name="connsiteY14" fmla="*/ 238220 h 304800"/>
                <a:gd name="connsiteX15" fmla="*/ 286417 w 285750"/>
                <a:gd name="connsiteY15" fmla="*/ 221456 h 304800"/>
                <a:gd name="connsiteX16" fmla="*/ 286417 w 285750"/>
                <a:gd name="connsiteY16" fmla="*/ 119158 h 304800"/>
                <a:gd name="connsiteX17" fmla="*/ 286417 w 285750"/>
                <a:gd name="connsiteY17" fmla="*/ 102394 h 304800"/>
                <a:gd name="connsiteX18" fmla="*/ 286417 w 285750"/>
                <a:gd name="connsiteY18" fmla="*/ 85630 h 304800"/>
                <a:gd name="connsiteX19" fmla="*/ 286417 w 285750"/>
                <a:gd name="connsiteY19" fmla="*/ 24003 h 304800"/>
                <a:gd name="connsiteX20" fmla="*/ 269748 w 285750"/>
                <a:gd name="connsiteY20" fmla="*/ 7144 h 304800"/>
                <a:gd name="connsiteX21" fmla="*/ 219170 w 285750"/>
                <a:gd name="connsiteY21" fmla="*/ 160877 h 304800"/>
                <a:gd name="connsiteX22" fmla="*/ 202216 w 285750"/>
                <a:gd name="connsiteY22" fmla="*/ 175165 h 304800"/>
                <a:gd name="connsiteX23" fmla="*/ 192405 w 285750"/>
                <a:gd name="connsiteY23" fmla="*/ 175165 h 304800"/>
                <a:gd name="connsiteX24" fmla="*/ 91630 w 285750"/>
                <a:gd name="connsiteY24" fmla="*/ 175165 h 304800"/>
                <a:gd name="connsiteX25" fmla="*/ 74486 w 285750"/>
                <a:gd name="connsiteY25" fmla="*/ 158972 h 304800"/>
                <a:gd name="connsiteX26" fmla="*/ 91154 w 285750"/>
                <a:gd name="connsiteY26" fmla="*/ 141732 h 304800"/>
                <a:gd name="connsiteX27" fmla="*/ 202597 w 285750"/>
                <a:gd name="connsiteY27" fmla="*/ 141732 h 304800"/>
                <a:gd name="connsiteX28" fmla="*/ 217741 w 285750"/>
                <a:gd name="connsiteY28" fmla="*/ 151352 h 304800"/>
                <a:gd name="connsiteX29" fmla="*/ 219170 w 285750"/>
                <a:gd name="connsiteY29" fmla="*/ 160877 h 304800"/>
                <a:gd name="connsiteX30" fmla="*/ 202597 w 285750"/>
                <a:gd name="connsiteY30" fmla="*/ 108204 h 304800"/>
                <a:gd name="connsiteX31" fmla="*/ 91630 w 285750"/>
                <a:gd name="connsiteY31" fmla="*/ 108204 h 304800"/>
                <a:gd name="connsiteX32" fmla="*/ 74486 w 285750"/>
                <a:gd name="connsiteY32" fmla="*/ 92107 h 304800"/>
                <a:gd name="connsiteX33" fmla="*/ 91154 w 285750"/>
                <a:gd name="connsiteY33" fmla="*/ 74771 h 304800"/>
                <a:gd name="connsiteX34" fmla="*/ 202597 w 285750"/>
                <a:gd name="connsiteY34" fmla="*/ 74771 h 304800"/>
                <a:gd name="connsiteX35" fmla="*/ 219361 w 285750"/>
                <a:gd name="connsiteY35" fmla="*/ 91535 h 304800"/>
                <a:gd name="connsiteX36" fmla="*/ 202597 w 285750"/>
                <a:gd name="connsiteY36" fmla="*/ 10820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5750" h="30480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grpFill/>
            <a:ln w="9525" cap="flat">
              <a:noFill/>
              <a:prstDash val="solid"/>
              <a:miter/>
            </a:ln>
          </p:spPr>
          <p:txBody>
            <a:bodyPr rtlCol="0" anchor="ctr"/>
            <a:lstStyle/>
            <a:p>
              <a:endParaRPr lang="ko-KR" altLang="en-US" dirty="0"/>
            </a:p>
          </p:txBody>
        </p:sp>
      </p:grpSp>
      <p:sp>
        <p:nvSpPr>
          <p:cNvPr id="44" name="타원 43">
            <a:extLst>
              <a:ext uri="{FF2B5EF4-FFF2-40B4-BE49-F238E27FC236}">
                <a16:creationId xmlns:a16="http://schemas.microsoft.com/office/drawing/2014/main" id="{6CBCEBA5-C735-4743-9790-12DA7DBA01E7}"/>
              </a:ext>
            </a:extLst>
          </p:cNvPr>
          <p:cNvSpPr/>
          <p:nvPr/>
        </p:nvSpPr>
        <p:spPr>
          <a:xfrm>
            <a:off x="3337451" y="2723821"/>
            <a:ext cx="1131551" cy="1131551"/>
          </a:xfrm>
          <a:prstGeom prst="ellipse">
            <a:avLst/>
          </a:pr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TextBox 44">
            <a:extLst>
              <a:ext uri="{FF2B5EF4-FFF2-40B4-BE49-F238E27FC236}">
                <a16:creationId xmlns:a16="http://schemas.microsoft.com/office/drawing/2014/main" id="{D78E51DE-83C6-4B56-ABE9-A5216AA0304E}"/>
              </a:ext>
            </a:extLst>
          </p:cNvPr>
          <p:cNvSpPr txBox="1"/>
          <p:nvPr/>
        </p:nvSpPr>
        <p:spPr>
          <a:xfrm>
            <a:off x="2870585" y="4423422"/>
            <a:ext cx="2102242" cy="646331"/>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200" dirty="0">
                <a:solidFill>
                  <a:srgbClr val="052751"/>
                </a:solidFill>
              </a:rPr>
              <a:t>Lorem ipsum dolor sit </a:t>
            </a:r>
            <a:r>
              <a:rPr lang="en-US" altLang="ko-KR" sz="1200" dirty="0" err="1">
                <a:solidFill>
                  <a:srgbClr val="052751"/>
                </a:solidFill>
              </a:rPr>
              <a:t>amet</a:t>
            </a:r>
            <a:r>
              <a:rPr lang="en-US" altLang="ko-KR" sz="1200" dirty="0">
                <a:solidFill>
                  <a:srgbClr val="052751"/>
                </a:solidFill>
              </a:rPr>
              <a:t>, </a:t>
            </a:r>
            <a:r>
              <a:rPr lang="en-US" altLang="ko-KR" sz="1200" dirty="0" err="1">
                <a:solidFill>
                  <a:srgbClr val="052751"/>
                </a:solidFill>
              </a:rPr>
              <a:t>consectetur</a:t>
            </a:r>
            <a:r>
              <a:rPr lang="en-US" altLang="ko-KR" sz="1200" dirty="0">
                <a:solidFill>
                  <a:srgbClr val="052751"/>
                </a:solidFill>
              </a:rPr>
              <a:t> </a:t>
            </a:r>
            <a:r>
              <a:rPr lang="en-US" altLang="ko-KR" sz="1200" dirty="0" err="1">
                <a:solidFill>
                  <a:srgbClr val="052751"/>
                </a:solidFill>
              </a:rPr>
              <a:t>adipisicing</a:t>
            </a:r>
            <a:r>
              <a:rPr lang="en-US" altLang="ko-KR" sz="1200" dirty="0">
                <a:solidFill>
                  <a:srgbClr val="052751"/>
                </a:solidFill>
              </a:rPr>
              <a:t> </a:t>
            </a:r>
            <a:r>
              <a:rPr lang="en-US" altLang="ko-KR" sz="1200" dirty="0" err="1">
                <a:solidFill>
                  <a:srgbClr val="052751"/>
                </a:solidFill>
              </a:rPr>
              <a:t>elit</a:t>
            </a:r>
            <a:r>
              <a:rPr lang="en-US" altLang="ko-KR" sz="1200" dirty="0">
                <a:solidFill>
                  <a:srgbClr val="052751"/>
                </a:solidFill>
              </a:rPr>
              <a:t>, sed do </a:t>
            </a:r>
            <a:r>
              <a:rPr lang="en-US" altLang="ko-KR" sz="1200" dirty="0" err="1">
                <a:solidFill>
                  <a:srgbClr val="052751"/>
                </a:solidFill>
              </a:rPr>
              <a:t>eiusmod</a:t>
            </a:r>
            <a:r>
              <a:rPr lang="en-US" altLang="ko-KR" sz="1200" dirty="0">
                <a:solidFill>
                  <a:srgbClr val="052751"/>
                </a:solidFill>
              </a:rPr>
              <a:t> </a:t>
            </a:r>
            <a:r>
              <a:rPr lang="en-US" altLang="ko-KR" sz="1200" dirty="0" err="1">
                <a:solidFill>
                  <a:srgbClr val="052751"/>
                </a:solidFill>
              </a:rPr>
              <a:t>tempor</a:t>
            </a:r>
            <a:endParaRPr lang="ko-KR" altLang="en-US" sz="1200" dirty="0">
              <a:solidFill>
                <a:srgbClr val="052751"/>
              </a:solidFill>
            </a:endParaRPr>
          </a:p>
        </p:txBody>
      </p:sp>
      <p:sp>
        <p:nvSpPr>
          <p:cNvPr id="46" name="직사각형 45">
            <a:extLst>
              <a:ext uri="{FF2B5EF4-FFF2-40B4-BE49-F238E27FC236}">
                <a16:creationId xmlns:a16="http://schemas.microsoft.com/office/drawing/2014/main" id="{74823B62-EFF4-45F3-A0FA-626092DB6FCE}"/>
              </a:ext>
            </a:extLst>
          </p:cNvPr>
          <p:cNvSpPr/>
          <p:nvPr/>
        </p:nvSpPr>
        <p:spPr>
          <a:xfrm>
            <a:off x="2852105" y="3954731"/>
            <a:ext cx="2102242" cy="369332"/>
          </a:xfrm>
          <a:prstGeom prst="rect">
            <a:avLst/>
          </a:prstGeom>
          <a:noFill/>
        </p:spPr>
        <p:txBody>
          <a:bodyPr wrap="square" rtlCol="0">
            <a:spAutoFit/>
          </a:bodyPr>
          <a:lstStyle/>
          <a:p>
            <a:pPr algn="ctr"/>
            <a:r>
              <a:rPr lang="en-US" altLang="ko-KR" b="1" dirty="0">
                <a:solidFill>
                  <a:srgbClr val="052751"/>
                </a:solidFill>
              </a:rPr>
              <a:t>Plan Board</a:t>
            </a:r>
          </a:p>
        </p:txBody>
      </p:sp>
      <p:grpSp>
        <p:nvGrpSpPr>
          <p:cNvPr id="47" name="그룹 46">
            <a:extLst>
              <a:ext uri="{FF2B5EF4-FFF2-40B4-BE49-F238E27FC236}">
                <a16:creationId xmlns:a16="http://schemas.microsoft.com/office/drawing/2014/main" id="{B9E99540-8F8E-4E67-AC1B-A83B21628EAF}"/>
              </a:ext>
            </a:extLst>
          </p:cNvPr>
          <p:cNvGrpSpPr/>
          <p:nvPr/>
        </p:nvGrpSpPr>
        <p:grpSpPr>
          <a:xfrm>
            <a:off x="3702438" y="3021836"/>
            <a:ext cx="401576" cy="535520"/>
            <a:chOff x="3471472" y="902398"/>
            <a:chExt cx="295275" cy="393763"/>
          </a:xfrm>
          <a:solidFill>
            <a:schemeClr val="bg1"/>
          </a:solidFill>
        </p:grpSpPr>
        <p:sp>
          <p:nvSpPr>
            <p:cNvPr id="48" name="자유형: 도형 47">
              <a:extLst>
                <a:ext uri="{FF2B5EF4-FFF2-40B4-BE49-F238E27FC236}">
                  <a16:creationId xmlns:a16="http://schemas.microsoft.com/office/drawing/2014/main" id="{63560116-8048-4899-8D36-D39BD7836F3C}"/>
                </a:ext>
              </a:extLst>
            </p:cNvPr>
            <p:cNvSpPr/>
            <p:nvPr/>
          </p:nvSpPr>
          <p:spPr>
            <a:xfrm>
              <a:off x="3549482" y="902398"/>
              <a:ext cx="142875" cy="76200"/>
            </a:xfrm>
            <a:custGeom>
              <a:avLst/>
              <a:gdLst>
                <a:gd name="connsiteX0" fmla="*/ 107442 w 142875"/>
                <a:gd name="connsiteY0" fmla="*/ 7144 h 76200"/>
                <a:gd name="connsiteX1" fmla="*/ 40577 w 142875"/>
                <a:gd name="connsiteY1" fmla="*/ 7144 h 76200"/>
                <a:gd name="connsiteX2" fmla="*/ 7144 w 142875"/>
                <a:gd name="connsiteY2" fmla="*/ 40577 h 76200"/>
                <a:gd name="connsiteX3" fmla="*/ 40577 w 142875"/>
                <a:gd name="connsiteY3" fmla="*/ 74009 h 76200"/>
                <a:gd name="connsiteX4" fmla="*/ 107442 w 142875"/>
                <a:gd name="connsiteY4" fmla="*/ 74009 h 76200"/>
                <a:gd name="connsiteX5" fmla="*/ 140875 w 142875"/>
                <a:gd name="connsiteY5" fmla="*/ 40577 h 76200"/>
                <a:gd name="connsiteX6" fmla="*/ 107442 w 142875"/>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7620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grp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64136641-D8A8-4DF2-B180-6196442A381F}"/>
                </a:ext>
              </a:extLst>
            </p:cNvPr>
            <p:cNvSpPr/>
            <p:nvPr/>
          </p:nvSpPr>
          <p:spPr>
            <a:xfrm>
              <a:off x="3471472" y="924686"/>
              <a:ext cx="295275" cy="371475"/>
            </a:xfrm>
            <a:custGeom>
              <a:avLst/>
              <a:gdLst>
                <a:gd name="connsiteX0" fmla="*/ 263462 w 295275"/>
                <a:gd name="connsiteY0" fmla="*/ 7144 h 371475"/>
                <a:gd name="connsiteX1" fmla="*/ 240030 w 295275"/>
                <a:gd name="connsiteY1" fmla="*/ 7144 h 371475"/>
                <a:gd name="connsiteX2" fmla="*/ 241173 w 295275"/>
                <a:gd name="connsiteY2" fmla="*/ 18288 h 371475"/>
                <a:gd name="connsiteX3" fmla="*/ 185452 w 295275"/>
                <a:gd name="connsiteY3" fmla="*/ 74009 h 371475"/>
                <a:gd name="connsiteX4" fmla="*/ 118586 w 295275"/>
                <a:gd name="connsiteY4" fmla="*/ 74009 h 371475"/>
                <a:gd name="connsiteX5" fmla="*/ 62865 w 295275"/>
                <a:gd name="connsiteY5" fmla="*/ 18288 h 371475"/>
                <a:gd name="connsiteX6" fmla="*/ 64008 w 295275"/>
                <a:gd name="connsiteY6" fmla="*/ 7144 h 371475"/>
                <a:gd name="connsiteX7" fmla="*/ 40577 w 295275"/>
                <a:gd name="connsiteY7" fmla="*/ 7144 h 371475"/>
                <a:gd name="connsiteX8" fmla="*/ 7144 w 295275"/>
                <a:gd name="connsiteY8" fmla="*/ 40577 h 371475"/>
                <a:gd name="connsiteX9" fmla="*/ 7144 w 295275"/>
                <a:gd name="connsiteY9" fmla="*/ 331851 h 371475"/>
                <a:gd name="connsiteX10" fmla="*/ 40577 w 295275"/>
                <a:gd name="connsiteY10" fmla="*/ 365284 h 371475"/>
                <a:gd name="connsiteX11" fmla="*/ 263462 w 295275"/>
                <a:gd name="connsiteY11" fmla="*/ 365284 h 371475"/>
                <a:gd name="connsiteX12" fmla="*/ 296894 w 295275"/>
                <a:gd name="connsiteY12" fmla="*/ 331851 h 371475"/>
                <a:gd name="connsiteX13" fmla="*/ 296894 w 295275"/>
                <a:gd name="connsiteY13" fmla="*/ 40577 h 371475"/>
                <a:gd name="connsiteX14" fmla="*/ 263462 w 295275"/>
                <a:gd name="connsiteY14" fmla="*/ 7144 h 371475"/>
                <a:gd name="connsiteX15" fmla="*/ 115253 w 295275"/>
                <a:gd name="connsiteY15" fmla="*/ 295085 h 371475"/>
                <a:gd name="connsiteX16" fmla="*/ 81820 w 295275"/>
                <a:gd name="connsiteY16" fmla="*/ 328517 h 371475"/>
                <a:gd name="connsiteX17" fmla="*/ 66104 w 295275"/>
                <a:gd name="connsiteY17" fmla="*/ 328517 h 371475"/>
                <a:gd name="connsiteX18" fmla="*/ 54959 w 295275"/>
                <a:gd name="connsiteY18" fmla="*/ 317373 h 371475"/>
                <a:gd name="connsiteX19" fmla="*/ 54959 w 295275"/>
                <a:gd name="connsiteY19" fmla="*/ 301657 h 371475"/>
                <a:gd name="connsiteX20" fmla="*/ 70676 w 295275"/>
                <a:gd name="connsiteY20" fmla="*/ 301657 h 371475"/>
                <a:gd name="connsiteX21" fmla="*/ 73914 w 295275"/>
                <a:gd name="connsiteY21" fmla="*/ 304895 h 371475"/>
                <a:gd name="connsiteX22" fmla="*/ 99441 w 295275"/>
                <a:gd name="connsiteY22" fmla="*/ 279368 h 371475"/>
                <a:gd name="connsiteX23" fmla="*/ 115157 w 295275"/>
                <a:gd name="connsiteY23" fmla="*/ 279368 h 371475"/>
                <a:gd name="connsiteX24" fmla="*/ 115253 w 295275"/>
                <a:gd name="connsiteY24" fmla="*/ 295085 h 371475"/>
                <a:gd name="connsiteX25" fmla="*/ 115253 w 295275"/>
                <a:gd name="connsiteY25" fmla="*/ 205264 h 371475"/>
                <a:gd name="connsiteX26" fmla="*/ 81820 w 295275"/>
                <a:gd name="connsiteY26" fmla="*/ 238697 h 371475"/>
                <a:gd name="connsiteX27" fmla="*/ 66104 w 295275"/>
                <a:gd name="connsiteY27" fmla="*/ 238697 h 371475"/>
                <a:gd name="connsiteX28" fmla="*/ 54959 w 295275"/>
                <a:gd name="connsiteY28" fmla="*/ 227552 h 371475"/>
                <a:gd name="connsiteX29" fmla="*/ 54959 w 295275"/>
                <a:gd name="connsiteY29" fmla="*/ 211836 h 371475"/>
                <a:gd name="connsiteX30" fmla="*/ 70676 w 295275"/>
                <a:gd name="connsiteY30" fmla="*/ 211836 h 371475"/>
                <a:gd name="connsiteX31" fmla="*/ 73914 w 295275"/>
                <a:gd name="connsiteY31" fmla="*/ 215075 h 371475"/>
                <a:gd name="connsiteX32" fmla="*/ 99441 w 295275"/>
                <a:gd name="connsiteY32" fmla="*/ 189548 h 371475"/>
                <a:gd name="connsiteX33" fmla="*/ 115157 w 295275"/>
                <a:gd name="connsiteY33" fmla="*/ 189548 h 371475"/>
                <a:gd name="connsiteX34" fmla="*/ 115253 w 295275"/>
                <a:gd name="connsiteY34" fmla="*/ 205264 h 371475"/>
                <a:gd name="connsiteX35" fmla="*/ 115253 w 295275"/>
                <a:gd name="connsiteY35" fmla="*/ 115348 h 371475"/>
                <a:gd name="connsiteX36" fmla="*/ 81820 w 295275"/>
                <a:gd name="connsiteY36" fmla="*/ 148781 h 371475"/>
                <a:gd name="connsiteX37" fmla="*/ 73914 w 295275"/>
                <a:gd name="connsiteY37" fmla="*/ 152019 h 371475"/>
                <a:gd name="connsiteX38" fmla="*/ 66008 w 295275"/>
                <a:gd name="connsiteY38" fmla="*/ 148781 h 371475"/>
                <a:gd name="connsiteX39" fmla="*/ 54864 w 295275"/>
                <a:gd name="connsiteY39" fmla="*/ 137636 h 371475"/>
                <a:gd name="connsiteX40" fmla="*/ 54864 w 295275"/>
                <a:gd name="connsiteY40" fmla="*/ 121920 h 371475"/>
                <a:gd name="connsiteX41" fmla="*/ 70580 w 295275"/>
                <a:gd name="connsiteY41" fmla="*/ 121920 h 371475"/>
                <a:gd name="connsiteX42" fmla="*/ 73819 w 295275"/>
                <a:gd name="connsiteY42" fmla="*/ 125159 h 371475"/>
                <a:gd name="connsiteX43" fmla="*/ 99346 w 295275"/>
                <a:gd name="connsiteY43" fmla="*/ 99632 h 371475"/>
                <a:gd name="connsiteX44" fmla="*/ 115062 w 295275"/>
                <a:gd name="connsiteY44" fmla="*/ 99632 h 371475"/>
                <a:gd name="connsiteX45" fmla="*/ 115253 w 295275"/>
                <a:gd name="connsiteY45" fmla="*/ 115348 h 371475"/>
                <a:gd name="connsiteX46" fmla="*/ 241173 w 295275"/>
                <a:gd name="connsiteY46" fmla="*/ 320707 h 371475"/>
                <a:gd name="connsiteX47" fmla="*/ 152019 w 295275"/>
                <a:gd name="connsiteY47" fmla="*/ 320707 h 371475"/>
                <a:gd name="connsiteX48" fmla="*/ 140875 w 295275"/>
                <a:gd name="connsiteY48" fmla="*/ 309563 h 371475"/>
                <a:gd name="connsiteX49" fmla="*/ 152019 w 295275"/>
                <a:gd name="connsiteY49" fmla="*/ 298418 h 371475"/>
                <a:gd name="connsiteX50" fmla="*/ 241173 w 295275"/>
                <a:gd name="connsiteY50" fmla="*/ 298418 h 371475"/>
                <a:gd name="connsiteX51" fmla="*/ 252317 w 295275"/>
                <a:gd name="connsiteY51" fmla="*/ 309563 h 371475"/>
                <a:gd name="connsiteX52" fmla="*/ 241173 w 295275"/>
                <a:gd name="connsiteY52" fmla="*/ 320707 h 371475"/>
                <a:gd name="connsiteX53" fmla="*/ 241173 w 295275"/>
                <a:gd name="connsiteY53" fmla="*/ 230791 h 371475"/>
                <a:gd name="connsiteX54" fmla="*/ 152019 w 295275"/>
                <a:gd name="connsiteY54" fmla="*/ 230791 h 371475"/>
                <a:gd name="connsiteX55" fmla="*/ 140875 w 295275"/>
                <a:gd name="connsiteY55" fmla="*/ 219647 h 371475"/>
                <a:gd name="connsiteX56" fmla="*/ 152019 w 295275"/>
                <a:gd name="connsiteY56" fmla="*/ 208502 h 371475"/>
                <a:gd name="connsiteX57" fmla="*/ 241173 w 295275"/>
                <a:gd name="connsiteY57" fmla="*/ 208502 h 371475"/>
                <a:gd name="connsiteX58" fmla="*/ 252317 w 295275"/>
                <a:gd name="connsiteY58" fmla="*/ 219647 h 371475"/>
                <a:gd name="connsiteX59" fmla="*/ 241173 w 295275"/>
                <a:gd name="connsiteY59" fmla="*/ 230791 h 371475"/>
                <a:gd name="connsiteX60" fmla="*/ 241173 w 295275"/>
                <a:gd name="connsiteY60" fmla="*/ 140875 h 371475"/>
                <a:gd name="connsiteX61" fmla="*/ 152019 w 295275"/>
                <a:gd name="connsiteY61" fmla="*/ 140875 h 371475"/>
                <a:gd name="connsiteX62" fmla="*/ 140875 w 295275"/>
                <a:gd name="connsiteY62" fmla="*/ 129731 h 371475"/>
                <a:gd name="connsiteX63" fmla="*/ 152019 w 295275"/>
                <a:gd name="connsiteY63" fmla="*/ 118586 h 371475"/>
                <a:gd name="connsiteX64" fmla="*/ 241173 w 295275"/>
                <a:gd name="connsiteY64" fmla="*/ 118586 h 371475"/>
                <a:gd name="connsiteX65" fmla="*/ 252317 w 295275"/>
                <a:gd name="connsiteY65" fmla="*/ 129731 h 371475"/>
                <a:gd name="connsiteX66" fmla="*/ 241173 w 295275"/>
                <a:gd name="connsiteY66" fmla="*/ 14087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95275" h="3714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grpFill/>
            <a:ln w="9525" cap="flat">
              <a:noFill/>
              <a:prstDash val="solid"/>
              <a:miter/>
            </a:ln>
          </p:spPr>
          <p:txBody>
            <a:bodyPr rtlCol="0" anchor="ctr"/>
            <a:lstStyle/>
            <a:p>
              <a:endParaRPr lang="ko-KR" altLang="en-US"/>
            </a:p>
          </p:txBody>
        </p:sp>
      </p:grpSp>
      <p:sp>
        <p:nvSpPr>
          <p:cNvPr id="50" name="타원 49">
            <a:extLst>
              <a:ext uri="{FF2B5EF4-FFF2-40B4-BE49-F238E27FC236}">
                <a16:creationId xmlns:a16="http://schemas.microsoft.com/office/drawing/2014/main" id="{EBD90F96-EDBE-4C5C-B080-34751E7591B8}"/>
              </a:ext>
            </a:extLst>
          </p:cNvPr>
          <p:cNvSpPr/>
          <p:nvPr/>
        </p:nvSpPr>
        <p:spPr>
          <a:xfrm>
            <a:off x="7963239" y="2692024"/>
            <a:ext cx="1131551" cy="1131551"/>
          </a:xfrm>
          <a:prstGeom prst="ellipse">
            <a:avLst/>
          </a:pr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TextBox 50">
            <a:extLst>
              <a:ext uri="{FF2B5EF4-FFF2-40B4-BE49-F238E27FC236}">
                <a16:creationId xmlns:a16="http://schemas.microsoft.com/office/drawing/2014/main" id="{0FB2AE04-464B-461A-BDAA-E8BFC8677C9F}"/>
              </a:ext>
            </a:extLst>
          </p:cNvPr>
          <p:cNvSpPr txBox="1"/>
          <p:nvPr/>
        </p:nvSpPr>
        <p:spPr>
          <a:xfrm>
            <a:off x="7565582" y="4408192"/>
            <a:ext cx="2102242" cy="646331"/>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200" dirty="0">
                <a:solidFill>
                  <a:srgbClr val="052751"/>
                </a:solidFill>
              </a:rPr>
              <a:t>Lorem ipsum dolor sit </a:t>
            </a:r>
            <a:r>
              <a:rPr lang="en-US" altLang="ko-KR" sz="1200" dirty="0" err="1">
                <a:solidFill>
                  <a:srgbClr val="052751"/>
                </a:solidFill>
              </a:rPr>
              <a:t>amet</a:t>
            </a:r>
            <a:r>
              <a:rPr lang="en-US" altLang="ko-KR" sz="1200" dirty="0">
                <a:solidFill>
                  <a:srgbClr val="052751"/>
                </a:solidFill>
              </a:rPr>
              <a:t>, </a:t>
            </a:r>
            <a:r>
              <a:rPr lang="en-US" altLang="ko-KR" sz="1200" dirty="0" err="1">
                <a:solidFill>
                  <a:srgbClr val="052751"/>
                </a:solidFill>
              </a:rPr>
              <a:t>consectetur</a:t>
            </a:r>
            <a:r>
              <a:rPr lang="en-US" altLang="ko-KR" sz="1200" dirty="0">
                <a:solidFill>
                  <a:srgbClr val="052751"/>
                </a:solidFill>
              </a:rPr>
              <a:t> </a:t>
            </a:r>
            <a:r>
              <a:rPr lang="en-US" altLang="ko-KR" sz="1200" dirty="0" err="1">
                <a:solidFill>
                  <a:srgbClr val="052751"/>
                </a:solidFill>
              </a:rPr>
              <a:t>adipisicing</a:t>
            </a:r>
            <a:r>
              <a:rPr lang="en-US" altLang="ko-KR" sz="1200" dirty="0">
                <a:solidFill>
                  <a:srgbClr val="052751"/>
                </a:solidFill>
              </a:rPr>
              <a:t> </a:t>
            </a:r>
            <a:r>
              <a:rPr lang="en-US" altLang="ko-KR" sz="1200" dirty="0" err="1">
                <a:solidFill>
                  <a:srgbClr val="052751"/>
                </a:solidFill>
              </a:rPr>
              <a:t>elit</a:t>
            </a:r>
            <a:r>
              <a:rPr lang="en-US" altLang="ko-KR" sz="1200" dirty="0">
                <a:solidFill>
                  <a:srgbClr val="052751"/>
                </a:solidFill>
              </a:rPr>
              <a:t>, sed do </a:t>
            </a:r>
            <a:r>
              <a:rPr lang="en-US" altLang="ko-KR" sz="1200" dirty="0" err="1">
                <a:solidFill>
                  <a:srgbClr val="052751"/>
                </a:solidFill>
              </a:rPr>
              <a:t>eiusmod</a:t>
            </a:r>
            <a:r>
              <a:rPr lang="en-US" altLang="ko-KR" sz="1200" dirty="0">
                <a:solidFill>
                  <a:srgbClr val="052751"/>
                </a:solidFill>
              </a:rPr>
              <a:t> </a:t>
            </a:r>
            <a:r>
              <a:rPr lang="en-US" altLang="ko-KR" sz="1200" dirty="0" err="1">
                <a:solidFill>
                  <a:srgbClr val="052751"/>
                </a:solidFill>
              </a:rPr>
              <a:t>tempor</a:t>
            </a:r>
            <a:endParaRPr lang="ko-KR" altLang="en-US" sz="1200" dirty="0">
              <a:solidFill>
                <a:srgbClr val="052751"/>
              </a:solidFill>
            </a:endParaRPr>
          </a:p>
        </p:txBody>
      </p:sp>
      <p:sp>
        <p:nvSpPr>
          <p:cNvPr id="52" name="직사각형 51">
            <a:extLst>
              <a:ext uri="{FF2B5EF4-FFF2-40B4-BE49-F238E27FC236}">
                <a16:creationId xmlns:a16="http://schemas.microsoft.com/office/drawing/2014/main" id="{A7518911-2871-4788-8757-8C98AB88696E}"/>
              </a:ext>
            </a:extLst>
          </p:cNvPr>
          <p:cNvSpPr/>
          <p:nvPr/>
        </p:nvSpPr>
        <p:spPr>
          <a:xfrm>
            <a:off x="7490329" y="3953659"/>
            <a:ext cx="2102242" cy="369332"/>
          </a:xfrm>
          <a:prstGeom prst="rect">
            <a:avLst/>
          </a:prstGeom>
          <a:noFill/>
        </p:spPr>
        <p:txBody>
          <a:bodyPr wrap="square" rtlCol="0">
            <a:spAutoFit/>
          </a:bodyPr>
          <a:lstStyle/>
          <a:p>
            <a:pPr algn="ctr"/>
            <a:r>
              <a:rPr lang="en-US" altLang="ko-KR" b="1" dirty="0">
                <a:solidFill>
                  <a:srgbClr val="052751"/>
                </a:solidFill>
              </a:rPr>
              <a:t>Interface Model</a:t>
            </a:r>
          </a:p>
        </p:txBody>
      </p:sp>
      <p:grpSp>
        <p:nvGrpSpPr>
          <p:cNvPr id="53" name="그룹 52">
            <a:extLst>
              <a:ext uri="{FF2B5EF4-FFF2-40B4-BE49-F238E27FC236}">
                <a16:creationId xmlns:a16="http://schemas.microsoft.com/office/drawing/2014/main" id="{02DDF070-5AD6-4679-AD43-DA313D4ABAC6}"/>
              </a:ext>
            </a:extLst>
          </p:cNvPr>
          <p:cNvGrpSpPr/>
          <p:nvPr/>
        </p:nvGrpSpPr>
        <p:grpSpPr>
          <a:xfrm>
            <a:off x="8263455" y="2952437"/>
            <a:ext cx="531118" cy="531114"/>
            <a:chOff x="752656" y="1562597"/>
            <a:chExt cx="390525" cy="390525"/>
          </a:xfrm>
          <a:solidFill>
            <a:schemeClr val="bg1"/>
          </a:solidFill>
        </p:grpSpPr>
        <p:sp>
          <p:nvSpPr>
            <p:cNvPr id="54" name="자유형: 도형 53">
              <a:extLst>
                <a:ext uri="{FF2B5EF4-FFF2-40B4-BE49-F238E27FC236}">
                  <a16:creationId xmlns:a16="http://schemas.microsoft.com/office/drawing/2014/main" id="{07CB2431-AD42-4585-B89B-D240C9897FA4}"/>
                </a:ext>
              </a:extLst>
            </p:cNvPr>
            <p:cNvSpPr/>
            <p:nvPr/>
          </p:nvSpPr>
          <p:spPr>
            <a:xfrm>
              <a:off x="797621" y="1607153"/>
              <a:ext cx="209550" cy="161925"/>
            </a:xfrm>
            <a:custGeom>
              <a:avLst/>
              <a:gdLst>
                <a:gd name="connsiteX0" fmla="*/ 26568 w 209550"/>
                <a:gd name="connsiteY0" fmla="*/ 159925 h 161925"/>
                <a:gd name="connsiteX1" fmla="*/ 85528 w 209550"/>
                <a:gd name="connsiteY1" fmla="*/ 100965 h 161925"/>
                <a:gd name="connsiteX2" fmla="*/ 102292 w 209550"/>
                <a:gd name="connsiteY2" fmla="*/ 117729 h 161925"/>
                <a:gd name="connsiteX3" fmla="*/ 113437 w 209550"/>
                <a:gd name="connsiteY3" fmla="*/ 117729 h 161925"/>
                <a:gd name="connsiteX4" fmla="*/ 185922 w 209550"/>
                <a:gd name="connsiteY4" fmla="*/ 45244 h 161925"/>
                <a:gd name="connsiteX5" fmla="*/ 185922 w 209550"/>
                <a:gd name="connsiteY5" fmla="*/ 64770 h 161925"/>
                <a:gd name="connsiteX6" fmla="*/ 189065 w 209550"/>
                <a:gd name="connsiteY6" fmla="*/ 71152 h 161925"/>
                <a:gd name="connsiteX7" fmla="*/ 208210 w 209550"/>
                <a:gd name="connsiteY7" fmla="*/ 62865 h 161925"/>
                <a:gd name="connsiteX8" fmla="*/ 208210 w 209550"/>
                <a:gd name="connsiteY8" fmla="*/ 18288 h 161925"/>
                <a:gd name="connsiteX9" fmla="*/ 197066 w 209550"/>
                <a:gd name="connsiteY9" fmla="*/ 7144 h 161925"/>
                <a:gd name="connsiteX10" fmla="*/ 150584 w 209550"/>
                <a:gd name="connsiteY10" fmla="*/ 7144 h 161925"/>
                <a:gd name="connsiteX11" fmla="*/ 144202 w 209550"/>
                <a:gd name="connsiteY11" fmla="*/ 10287 h 161925"/>
                <a:gd name="connsiteX12" fmla="*/ 152489 w 209550"/>
                <a:gd name="connsiteY12" fmla="*/ 29432 h 161925"/>
                <a:gd name="connsiteX13" fmla="*/ 170205 w 209550"/>
                <a:gd name="connsiteY13" fmla="*/ 29432 h 161925"/>
                <a:gd name="connsiteX14" fmla="*/ 107912 w 209550"/>
                <a:gd name="connsiteY14" fmla="*/ 91726 h 161925"/>
                <a:gd name="connsiteX15" fmla="*/ 91148 w 209550"/>
                <a:gd name="connsiteY15" fmla="*/ 74962 h 161925"/>
                <a:gd name="connsiteX16" fmla="*/ 80004 w 209550"/>
                <a:gd name="connsiteY16" fmla="*/ 74962 h 161925"/>
                <a:gd name="connsiteX17" fmla="*/ 9519 w 209550"/>
                <a:gd name="connsiteY17" fmla="*/ 145447 h 161925"/>
                <a:gd name="connsiteX18" fmla="*/ 7233 w 209550"/>
                <a:gd name="connsiteY18" fmla="*/ 152209 h 161925"/>
                <a:gd name="connsiteX19" fmla="*/ 26568 w 209550"/>
                <a:gd name="connsiteY19" fmla="*/ 159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161925">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grpFill/>
            <a:ln w="9525"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D67278B2-A090-4136-BCAC-02D84D0262C2}"/>
                </a:ext>
              </a:extLst>
            </p:cNvPr>
            <p:cNvSpPr/>
            <p:nvPr/>
          </p:nvSpPr>
          <p:spPr>
            <a:xfrm>
              <a:off x="797995" y="1807749"/>
              <a:ext cx="95250" cy="104775"/>
            </a:xfrm>
            <a:custGeom>
              <a:avLst/>
              <a:gdLst>
                <a:gd name="connsiteX0" fmla="*/ 18288 w 95250"/>
                <a:gd name="connsiteY0" fmla="*/ 97822 h 104775"/>
                <a:gd name="connsiteX1" fmla="*/ 85154 w 95250"/>
                <a:gd name="connsiteY1" fmla="*/ 97822 h 104775"/>
                <a:gd name="connsiteX2" fmla="*/ 96298 w 95250"/>
                <a:gd name="connsiteY2" fmla="*/ 86677 h 104775"/>
                <a:gd name="connsiteX3" fmla="*/ 96298 w 95250"/>
                <a:gd name="connsiteY3" fmla="*/ 18288 h 104775"/>
                <a:gd name="connsiteX4" fmla="*/ 85154 w 95250"/>
                <a:gd name="connsiteY4" fmla="*/ 7144 h 104775"/>
                <a:gd name="connsiteX5" fmla="*/ 18288 w 95250"/>
                <a:gd name="connsiteY5" fmla="*/ 7144 h 104775"/>
                <a:gd name="connsiteX6" fmla="*/ 7144 w 95250"/>
                <a:gd name="connsiteY6" fmla="*/ 18288 h 104775"/>
                <a:gd name="connsiteX7" fmla="*/ 7144 w 95250"/>
                <a:gd name="connsiteY7" fmla="*/ 86677 h 104775"/>
                <a:gd name="connsiteX8" fmla="*/ 18288 w 95250"/>
                <a:gd name="connsiteY8" fmla="*/ 978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04775">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grpFill/>
            <a:ln w="9525"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32E2FEEA-03B7-40D1-B418-E9D9A90CC4CB}"/>
                </a:ext>
              </a:extLst>
            </p:cNvPr>
            <p:cNvSpPr/>
            <p:nvPr/>
          </p:nvSpPr>
          <p:spPr>
            <a:xfrm>
              <a:off x="909438" y="1740884"/>
              <a:ext cx="95250" cy="171450"/>
            </a:xfrm>
            <a:custGeom>
              <a:avLst/>
              <a:gdLst>
                <a:gd name="connsiteX0" fmla="*/ 85153 w 95250"/>
                <a:gd name="connsiteY0" fmla="*/ 7144 h 171450"/>
                <a:gd name="connsiteX1" fmla="*/ 18288 w 95250"/>
                <a:gd name="connsiteY1" fmla="*/ 7144 h 171450"/>
                <a:gd name="connsiteX2" fmla="*/ 7144 w 95250"/>
                <a:gd name="connsiteY2" fmla="*/ 18288 h 171450"/>
                <a:gd name="connsiteX3" fmla="*/ 7144 w 95250"/>
                <a:gd name="connsiteY3" fmla="*/ 153543 h 171450"/>
                <a:gd name="connsiteX4" fmla="*/ 18288 w 95250"/>
                <a:gd name="connsiteY4" fmla="*/ 164687 h 171450"/>
                <a:gd name="connsiteX5" fmla="*/ 85153 w 95250"/>
                <a:gd name="connsiteY5" fmla="*/ 164687 h 171450"/>
                <a:gd name="connsiteX6" fmla="*/ 96298 w 95250"/>
                <a:gd name="connsiteY6" fmla="*/ 153543 h 171450"/>
                <a:gd name="connsiteX7" fmla="*/ 96298 w 95250"/>
                <a:gd name="connsiteY7" fmla="*/ 18288 h 171450"/>
                <a:gd name="connsiteX8" fmla="*/ 85153 w 95250"/>
                <a:gd name="connsiteY8"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714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grpFill/>
            <a:ln w="9525" cap="flat">
              <a:noFill/>
              <a:prstDash val="solid"/>
              <a:miter/>
            </a:ln>
          </p:spPr>
          <p:txBody>
            <a:bodyPr rtlCol="0" anchor="ctr"/>
            <a:lstStyle/>
            <a:p>
              <a:endParaRPr lang="ko-KR" altLang="en-US"/>
            </a:p>
          </p:txBody>
        </p:sp>
        <p:sp>
          <p:nvSpPr>
            <p:cNvPr id="57" name="자유형: 도형 56">
              <a:extLst>
                <a:ext uri="{FF2B5EF4-FFF2-40B4-BE49-F238E27FC236}">
                  <a16:creationId xmlns:a16="http://schemas.microsoft.com/office/drawing/2014/main" id="{DFBF8D9D-EDF6-4CAF-90AE-F4B430F402B0}"/>
                </a:ext>
              </a:extLst>
            </p:cNvPr>
            <p:cNvSpPr/>
            <p:nvPr/>
          </p:nvSpPr>
          <p:spPr>
            <a:xfrm>
              <a:off x="998589" y="1607534"/>
              <a:ext cx="142875" cy="304800"/>
            </a:xfrm>
            <a:custGeom>
              <a:avLst/>
              <a:gdLst>
                <a:gd name="connsiteX0" fmla="*/ 18291 w 142875"/>
                <a:gd name="connsiteY0" fmla="*/ 118205 h 304800"/>
                <a:gd name="connsiteX1" fmla="*/ 29435 w 142875"/>
                <a:gd name="connsiteY1" fmla="*/ 118205 h 304800"/>
                <a:gd name="connsiteX2" fmla="*/ 29435 w 142875"/>
                <a:gd name="connsiteY2" fmla="*/ 286893 h 304800"/>
                <a:gd name="connsiteX3" fmla="*/ 40580 w 142875"/>
                <a:gd name="connsiteY3" fmla="*/ 298037 h 304800"/>
                <a:gd name="connsiteX4" fmla="*/ 108207 w 142875"/>
                <a:gd name="connsiteY4" fmla="*/ 298037 h 304800"/>
                <a:gd name="connsiteX5" fmla="*/ 119352 w 142875"/>
                <a:gd name="connsiteY5" fmla="*/ 286893 h 304800"/>
                <a:gd name="connsiteX6" fmla="*/ 119352 w 142875"/>
                <a:gd name="connsiteY6" fmla="*/ 118205 h 304800"/>
                <a:gd name="connsiteX7" fmla="*/ 130496 w 142875"/>
                <a:gd name="connsiteY7" fmla="*/ 118205 h 304800"/>
                <a:gd name="connsiteX8" fmla="*/ 140211 w 142875"/>
                <a:gd name="connsiteY8" fmla="*/ 112490 h 304800"/>
                <a:gd name="connsiteX9" fmla="*/ 139926 w 142875"/>
                <a:gd name="connsiteY9" fmla="*/ 101156 h 304800"/>
                <a:gd name="connsiteX10" fmla="*/ 83442 w 142875"/>
                <a:gd name="connsiteY10" fmla="*/ 12002 h 304800"/>
                <a:gd name="connsiteX11" fmla="*/ 64583 w 142875"/>
                <a:gd name="connsiteY11" fmla="*/ 12002 h 304800"/>
                <a:gd name="connsiteX12" fmla="*/ 8861 w 142875"/>
                <a:gd name="connsiteY12" fmla="*/ 101156 h 304800"/>
                <a:gd name="connsiteX13" fmla="*/ 8576 w 142875"/>
                <a:gd name="connsiteY13" fmla="*/ 112490 h 304800"/>
                <a:gd name="connsiteX14" fmla="*/ 18291 w 142875"/>
                <a:gd name="connsiteY14" fmla="*/ 1182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30480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grpFill/>
            <a:ln w="9525"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B0252495-1259-4304-BF74-B6E76C7DEA3A}"/>
                </a:ext>
              </a:extLst>
            </p:cNvPr>
            <p:cNvSpPr/>
            <p:nvPr/>
          </p:nvSpPr>
          <p:spPr>
            <a:xfrm>
              <a:off x="752656" y="1562597"/>
              <a:ext cx="390525" cy="390525"/>
            </a:xfrm>
            <a:custGeom>
              <a:avLst/>
              <a:gdLst>
                <a:gd name="connsiteX0" fmla="*/ 376142 w 390525"/>
                <a:gd name="connsiteY0" fmla="*/ 365262 h 390525"/>
                <a:gd name="connsiteX1" fmla="*/ 29432 w 390525"/>
                <a:gd name="connsiteY1" fmla="*/ 365262 h 390525"/>
                <a:gd name="connsiteX2" fmla="*/ 29432 w 390525"/>
                <a:gd name="connsiteY2" fmla="*/ 18552 h 390525"/>
                <a:gd name="connsiteX3" fmla="*/ 19526 w 390525"/>
                <a:gd name="connsiteY3" fmla="*/ 7218 h 390525"/>
                <a:gd name="connsiteX4" fmla="*/ 7144 w 390525"/>
                <a:gd name="connsiteY4" fmla="*/ 18267 h 390525"/>
                <a:gd name="connsiteX5" fmla="*/ 7144 w 390525"/>
                <a:gd name="connsiteY5" fmla="*/ 376407 h 390525"/>
                <a:gd name="connsiteX6" fmla="*/ 18288 w 390525"/>
                <a:gd name="connsiteY6" fmla="*/ 387551 h 390525"/>
                <a:gd name="connsiteX7" fmla="*/ 376428 w 390525"/>
                <a:gd name="connsiteY7" fmla="*/ 387551 h 390525"/>
                <a:gd name="connsiteX8" fmla="*/ 387477 w 390525"/>
                <a:gd name="connsiteY8" fmla="*/ 375168 h 390525"/>
                <a:gd name="connsiteX9" fmla="*/ 376142 w 390525"/>
                <a:gd name="connsiteY9" fmla="*/ 3652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grpFill/>
            <a:ln w="9525" cap="flat">
              <a:noFill/>
              <a:prstDash val="solid"/>
              <a:miter/>
            </a:ln>
          </p:spPr>
          <p:txBody>
            <a:bodyPr rtlCol="0" anchor="ctr"/>
            <a:lstStyle/>
            <a:p>
              <a:endParaRPr lang="ko-KR" altLang="en-US"/>
            </a:p>
          </p:txBody>
        </p:sp>
      </p:grpSp>
      <p:sp>
        <p:nvSpPr>
          <p:cNvPr id="33" name="타원 43">
            <a:extLst>
              <a:ext uri="{FF2B5EF4-FFF2-40B4-BE49-F238E27FC236}">
                <a16:creationId xmlns:a16="http://schemas.microsoft.com/office/drawing/2014/main" id="{70C049C0-C595-4CBC-B5A6-E331057000B0}"/>
              </a:ext>
            </a:extLst>
          </p:cNvPr>
          <p:cNvSpPr/>
          <p:nvPr/>
        </p:nvSpPr>
        <p:spPr>
          <a:xfrm>
            <a:off x="932336" y="2801191"/>
            <a:ext cx="1131551" cy="1131551"/>
          </a:xfrm>
          <a:prstGeom prst="ellipse">
            <a:avLst/>
          </a:pr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35" name="그룹 127">
            <a:extLst>
              <a:ext uri="{FF2B5EF4-FFF2-40B4-BE49-F238E27FC236}">
                <a16:creationId xmlns:a16="http://schemas.microsoft.com/office/drawing/2014/main" id="{568BF04A-C4B3-4C91-B7FA-597A5B78D954}"/>
              </a:ext>
            </a:extLst>
          </p:cNvPr>
          <p:cNvGrpSpPr/>
          <p:nvPr/>
        </p:nvGrpSpPr>
        <p:grpSpPr>
          <a:xfrm>
            <a:off x="1239789" y="3123142"/>
            <a:ext cx="516644" cy="475445"/>
            <a:chOff x="8137437" y="2235850"/>
            <a:chExt cx="390763" cy="388476"/>
          </a:xfrm>
          <a:solidFill>
            <a:schemeClr val="bg1"/>
          </a:solidFill>
        </p:grpSpPr>
        <p:sp>
          <p:nvSpPr>
            <p:cNvPr id="36" name="자유형: 도형 128">
              <a:extLst>
                <a:ext uri="{FF2B5EF4-FFF2-40B4-BE49-F238E27FC236}">
                  <a16:creationId xmlns:a16="http://schemas.microsoft.com/office/drawing/2014/main" id="{564DC7C7-067E-47A4-8C52-2AAEE44F0F4A}"/>
                </a:ext>
              </a:extLst>
            </p:cNvPr>
            <p:cNvSpPr/>
            <p:nvPr/>
          </p:nvSpPr>
          <p:spPr>
            <a:xfrm>
              <a:off x="8137437" y="2235850"/>
              <a:ext cx="209550" cy="228600"/>
            </a:xfrm>
            <a:custGeom>
              <a:avLst/>
              <a:gdLst>
                <a:gd name="connsiteX0" fmla="*/ 104251 w 209550"/>
                <a:gd name="connsiteY0" fmla="*/ 230267 h 228600"/>
                <a:gd name="connsiteX1" fmla="*/ 104251 w 209550"/>
                <a:gd name="connsiteY1" fmla="*/ 127302 h 228600"/>
                <a:gd name="connsiteX2" fmla="*/ 144542 w 209550"/>
                <a:gd name="connsiteY2" fmla="*/ 92821 h 228600"/>
                <a:gd name="connsiteX3" fmla="*/ 182451 w 209550"/>
                <a:gd name="connsiteY3" fmla="*/ 54912 h 228600"/>
                <a:gd name="connsiteX4" fmla="*/ 203787 w 209550"/>
                <a:gd name="connsiteY4" fmla="*/ 37862 h 228600"/>
                <a:gd name="connsiteX5" fmla="*/ 199120 w 209550"/>
                <a:gd name="connsiteY5" fmla="*/ 35766 h 228600"/>
                <a:gd name="connsiteX6" fmla="*/ 140732 w 209550"/>
                <a:gd name="connsiteY6" fmla="*/ 35385 h 228600"/>
                <a:gd name="connsiteX7" fmla="*/ 122348 w 209550"/>
                <a:gd name="connsiteY7" fmla="*/ 30623 h 228600"/>
                <a:gd name="connsiteX8" fmla="*/ 102155 w 209550"/>
                <a:gd name="connsiteY8" fmla="*/ 10430 h 228600"/>
                <a:gd name="connsiteX9" fmla="*/ 86439 w 209550"/>
                <a:gd name="connsiteY9" fmla="*/ 10430 h 228600"/>
                <a:gd name="connsiteX10" fmla="*/ 10430 w 209550"/>
                <a:gd name="connsiteY10" fmla="*/ 86439 h 228600"/>
                <a:gd name="connsiteX11" fmla="*/ 10430 w 209550"/>
                <a:gd name="connsiteY11" fmla="*/ 102156 h 228600"/>
                <a:gd name="connsiteX12" fmla="*/ 41005 w 209550"/>
                <a:gd name="connsiteY12" fmla="*/ 132731 h 228600"/>
                <a:gd name="connsiteX13" fmla="*/ 70628 w 209550"/>
                <a:gd name="connsiteY13" fmla="*/ 196548 h 228600"/>
                <a:gd name="connsiteX14" fmla="*/ 104251 w 209550"/>
                <a:gd name="connsiteY14" fmla="*/ 23026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228600">
                  <a:moveTo>
                    <a:pt x="104251" y="230267"/>
                  </a:moveTo>
                  <a:lnTo>
                    <a:pt x="104251" y="127302"/>
                  </a:lnTo>
                  <a:cubicBezTo>
                    <a:pt x="104251" y="105013"/>
                    <a:pt x="124253" y="89392"/>
                    <a:pt x="144542" y="92821"/>
                  </a:cubicBezTo>
                  <a:lnTo>
                    <a:pt x="182451" y="54912"/>
                  </a:lnTo>
                  <a:cubicBezTo>
                    <a:pt x="188833" y="48530"/>
                    <a:pt x="196072" y="42815"/>
                    <a:pt x="203787" y="37862"/>
                  </a:cubicBezTo>
                  <a:lnTo>
                    <a:pt x="199120" y="35766"/>
                  </a:lnTo>
                  <a:cubicBezTo>
                    <a:pt x="179022" y="26622"/>
                    <a:pt x="154352" y="31385"/>
                    <a:pt x="140732" y="35385"/>
                  </a:cubicBezTo>
                  <a:cubicBezTo>
                    <a:pt x="134159" y="37290"/>
                    <a:pt x="127206" y="35481"/>
                    <a:pt x="122348" y="30623"/>
                  </a:cubicBezTo>
                  <a:lnTo>
                    <a:pt x="102155" y="10430"/>
                  </a:lnTo>
                  <a:cubicBezTo>
                    <a:pt x="97774" y="6048"/>
                    <a:pt x="90725" y="6048"/>
                    <a:pt x="86439" y="10430"/>
                  </a:cubicBezTo>
                  <a:lnTo>
                    <a:pt x="10430" y="86439"/>
                  </a:lnTo>
                  <a:cubicBezTo>
                    <a:pt x="6048" y="90821"/>
                    <a:pt x="6048" y="97869"/>
                    <a:pt x="10430" y="102156"/>
                  </a:cubicBezTo>
                  <a:lnTo>
                    <a:pt x="41005" y="132731"/>
                  </a:lnTo>
                  <a:cubicBezTo>
                    <a:pt x="42148" y="155686"/>
                    <a:pt x="54245" y="180165"/>
                    <a:pt x="70628" y="196548"/>
                  </a:cubicBezTo>
                  <a:cubicBezTo>
                    <a:pt x="70628" y="196739"/>
                    <a:pt x="87201" y="213217"/>
                    <a:pt x="104251" y="230267"/>
                  </a:cubicBezTo>
                  <a:close/>
                </a:path>
              </a:pathLst>
            </a:custGeom>
            <a:grpFill/>
            <a:ln w="9525" cap="flat">
              <a:noFill/>
              <a:prstDash val="solid"/>
              <a:miter/>
            </a:ln>
          </p:spPr>
          <p:txBody>
            <a:bodyPr rtlCol="0" anchor="ctr"/>
            <a:lstStyle/>
            <a:p>
              <a:endParaRPr lang="ko-KR" altLang="en-US"/>
            </a:p>
          </p:txBody>
        </p:sp>
        <p:sp>
          <p:nvSpPr>
            <p:cNvPr id="37" name="자유형: 도형 129">
              <a:extLst>
                <a:ext uri="{FF2B5EF4-FFF2-40B4-BE49-F238E27FC236}">
                  <a16:creationId xmlns:a16="http://schemas.microsoft.com/office/drawing/2014/main" id="{928FCD6A-C6FF-42B9-A78A-47BC9490C1E5}"/>
                </a:ext>
              </a:extLst>
            </p:cNvPr>
            <p:cNvSpPr/>
            <p:nvPr/>
          </p:nvSpPr>
          <p:spPr>
            <a:xfrm>
              <a:off x="8328175" y="2236398"/>
              <a:ext cx="200025" cy="247650"/>
            </a:xfrm>
            <a:custGeom>
              <a:avLst/>
              <a:gdLst>
                <a:gd name="connsiteX0" fmla="*/ 192691 w 200025"/>
                <a:gd name="connsiteY0" fmla="*/ 101798 h 247650"/>
                <a:gd name="connsiteX1" fmla="*/ 192691 w 200025"/>
                <a:gd name="connsiteY1" fmla="*/ 86082 h 247650"/>
                <a:gd name="connsiteX2" fmla="*/ 116967 w 200025"/>
                <a:gd name="connsiteY2" fmla="*/ 10359 h 247650"/>
                <a:gd name="connsiteX3" fmla="*/ 101251 w 200025"/>
                <a:gd name="connsiteY3" fmla="*/ 10359 h 247650"/>
                <a:gd name="connsiteX4" fmla="*/ 70771 w 200025"/>
                <a:gd name="connsiteY4" fmla="*/ 40838 h 247650"/>
                <a:gd name="connsiteX5" fmla="*/ 7144 w 200025"/>
                <a:gd name="connsiteY5" fmla="*/ 70366 h 247650"/>
                <a:gd name="connsiteX6" fmla="*/ 24289 w 200025"/>
                <a:gd name="connsiteY6" fmla="*/ 84749 h 247650"/>
                <a:gd name="connsiteX7" fmla="*/ 76105 w 200025"/>
                <a:gd name="connsiteY7" fmla="*/ 114562 h 247650"/>
                <a:gd name="connsiteX8" fmla="*/ 76105 w 200025"/>
                <a:gd name="connsiteY8" fmla="*/ 117991 h 247650"/>
                <a:gd name="connsiteX9" fmla="*/ 122873 w 200025"/>
                <a:gd name="connsiteY9" fmla="*/ 150567 h 247650"/>
                <a:gd name="connsiteX10" fmla="*/ 122873 w 200025"/>
                <a:gd name="connsiteY10" fmla="*/ 211241 h 247650"/>
                <a:gd name="connsiteX11" fmla="*/ 131064 w 200025"/>
                <a:gd name="connsiteY11" fmla="*/ 245340 h 247650"/>
                <a:gd name="connsiteX12" fmla="*/ 148304 w 200025"/>
                <a:gd name="connsiteY12" fmla="*/ 240292 h 247650"/>
                <a:gd name="connsiteX13" fmla="*/ 167354 w 200025"/>
                <a:gd name="connsiteY13" fmla="*/ 198382 h 247650"/>
                <a:gd name="connsiteX14" fmla="*/ 167736 w 200025"/>
                <a:gd name="connsiteY14" fmla="*/ 140184 h 247650"/>
                <a:gd name="connsiteX15" fmla="*/ 172498 w 200025"/>
                <a:gd name="connsiteY15" fmla="*/ 121896 h 247650"/>
                <a:gd name="connsiteX16" fmla="*/ 192691 w 200025"/>
                <a:gd name="connsiteY16" fmla="*/ 101798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25" h="247650">
                  <a:moveTo>
                    <a:pt x="192691" y="101798"/>
                  </a:moveTo>
                  <a:cubicBezTo>
                    <a:pt x="196977" y="97512"/>
                    <a:pt x="196977" y="90464"/>
                    <a:pt x="192691" y="86082"/>
                  </a:cubicBezTo>
                  <a:lnTo>
                    <a:pt x="116967" y="10359"/>
                  </a:lnTo>
                  <a:cubicBezTo>
                    <a:pt x="112586" y="6072"/>
                    <a:pt x="105633" y="6072"/>
                    <a:pt x="101251" y="10359"/>
                  </a:cubicBezTo>
                  <a:lnTo>
                    <a:pt x="70771" y="40838"/>
                  </a:lnTo>
                  <a:cubicBezTo>
                    <a:pt x="47911" y="41981"/>
                    <a:pt x="23527" y="53983"/>
                    <a:pt x="7144" y="70366"/>
                  </a:cubicBezTo>
                  <a:cubicBezTo>
                    <a:pt x="13811" y="72843"/>
                    <a:pt x="19908" y="77605"/>
                    <a:pt x="24289" y="84749"/>
                  </a:cubicBezTo>
                  <a:cubicBezTo>
                    <a:pt x="47530" y="71033"/>
                    <a:pt x="76105" y="88559"/>
                    <a:pt x="76105" y="114562"/>
                  </a:cubicBezTo>
                  <a:lnTo>
                    <a:pt x="76105" y="117991"/>
                  </a:lnTo>
                  <a:cubicBezTo>
                    <a:pt x="98584" y="109323"/>
                    <a:pt x="122873" y="126182"/>
                    <a:pt x="122873" y="150567"/>
                  </a:cubicBezTo>
                  <a:lnTo>
                    <a:pt x="122873" y="211241"/>
                  </a:lnTo>
                  <a:cubicBezTo>
                    <a:pt x="123063" y="224480"/>
                    <a:pt x="124492" y="238673"/>
                    <a:pt x="131064" y="245340"/>
                  </a:cubicBezTo>
                  <a:cubicBezTo>
                    <a:pt x="137446" y="251722"/>
                    <a:pt x="145923" y="245435"/>
                    <a:pt x="148304" y="240292"/>
                  </a:cubicBezTo>
                  <a:lnTo>
                    <a:pt x="167354" y="198382"/>
                  </a:lnTo>
                  <a:cubicBezTo>
                    <a:pt x="176499" y="178380"/>
                    <a:pt x="171641" y="153710"/>
                    <a:pt x="167736" y="140184"/>
                  </a:cubicBezTo>
                  <a:cubicBezTo>
                    <a:pt x="165831" y="133707"/>
                    <a:pt x="167640" y="126659"/>
                    <a:pt x="172498" y="121896"/>
                  </a:cubicBezTo>
                  <a:lnTo>
                    <a:pt x="192691" y="101798"/>
                  </a:lnTo>
                  <a:close/>
                </a:path>
              </a:pathLst>
            </a:custGeom>
            <a:grpFill/>
            <a:ln w="9525" cap="flat">
              <a:noFill/>
              <a:prstDash val="solid"/>
              <a:miter/>
            </a:ln>
          </p:spPr>
          <p:txBody>
            <a:bodyPr rtlCol="0" anchor="ctr"/>
            <a:lstStyle/>
            <a:p>
              <a:endParaRPr lang="ko-KR" altLang="en-US"/>
            </a:p>
          </p:txBody>
        </p:sp>
        <p:sp>
          <p:nvSpPr>
            <p:cNvPr id="38" name="자유형: 도형 130">
              <a:extLst>
                <a:ext uri="{FF2B5EF4-FFF2-40B4-BE49-F238E27FC236}">
                  <a16:creationId xmlns:a16="http://schemas.microsoft.com/office/drawing/2014/main" id="{4550DBAC-7B46-48E0-A1E8-62E3EDA3BA10}"/>
                </a:ext>
              </a:extLst>
            </p:cNvPr>
            <p:cNvSpPr/>
            <p:nvPr/>
          </p:nvSpPr>
          <p:spPr>
            <a:xfrm>
              <a:off x="8201382" y="2319526"/>
              <a:ext cx="228600" cy="304800"/>
            </a:xfrm>
            <a:custGeom>
              <a:avLst/>
              <a:gdLst>
                <a:gd name="connsiteX0" fmla="*/ 214994 w 228600"/>
                <a:gd name="connsiteY0" fmla="*/ 54960 h 304800"/>
                <a:gd name="connsiteX1" fmla="*/ 202993 w 228600"/>
                <a:gd name="connsiteY1" fmla="*/ 67248 h 304800"/>
                <a:gd name="connsiteX2" fmla="*/ 202993 w 228600"/>
                <a:gd name="connsiteY2" fmla="*/ 125445 h 304800"/>
                <a:gd name="connsiteX3" fmla="*/ 192420 w 228600"/>
                <a:gd name="connsiteY3" fmla="*/ 136875 h 304800"/>
                <a:gd name="connsiteX4" fmla="*/ 180704 w 228600"/>
                <a:gd name="connsiteY4" fmla="*/ 125731 h 304800"/>
                <a:gd name="connsiteX5" fmla="*/ 180704 w 228600"/>
                <a:gd name="connsiteY5" fmla="*/ 31338 h 304800"/>
                <a:gd name="connsiteX6" fmla="*/ 169465 w 228600"/>
                <a:gd name="connsiteY6" fmla="*/ 19146 h 304800"/>
                <a:gd name="connsiteX7" fmla="*/ 156130 w 228600"/>
                <a:gd name="connsiteY7" fmla="*/ 31815 h 304800"/>
                <a:gd name="connsiteX8" fmla="*/ 156130 w 228600"/>
                <a:gd name="connsiteY8" fmla="*/ 125445 h 304800"/>
                <a:gd name="connsiteX9" fmla="*/ 145557 w 228600"/>
                <a:gd name="connsiteY9" fmla="*/ 136875 h 304800"/>
                <a:gd name="connsiteX10" fmla="*/ 133841 w 228600"/>
                <a:gd name="connsiteY10" fmla="*/ 125731 h 304800"/>
                <a:gd name="connsiteX11" fmla="*/ 133841 w 228600"/>
                <a:gd name="connsiteY11" fmla="*/ 19432 h 304800"/>
                <a:gd name="connsiteX12" fmla="*/ 121840 w 228600"/>
                <a:gd name="connsiteY12" fmla="*/ 7145 h 304800"/>
                <a:gd name="connsiteX13" fmla="*/ 109362 w 228600"/>
                <a:gd name="connsiteY13" fmla="*/ 19718 h 304800"/>
                <a:gd name="connsiteX14" fmla="*/ 109362 w 228600"/>
                <a:gd name="connsiteY14" fmla="*/ 125636 h 304800"/>
                <a:gd name="connsiteX15" fmla="*/ 97646 w 228600"/>
                <a:gd name="connsiteY15" fmla="*/ 136780 h 304800"/>
                <a:gd name="connsiteX16" fmla="*/ 87073 w 228600"/>
                <a:gd name="connsiteY16" fmla="*/ 125350 h 304800"/>
                <a:gd name="connsiteX17" fmla="*/ 87073 w 228600"/>
                <a:gd name="connsiteY17" fmla="*/ 43245 h 304800"/>
                <a:gd name="connsiteX18" fmla="*/ 75834 w 228600"/>
                <a:gd name="connsiteY18" fmla="*/ 31053 h 304800"/>
                <a:gd name="connsiteX19" fmla="*/ 62594 w 228600"/>
                <a:gd name="connsiteY19" fmla="*/ 43721 h 304800"/>
                <a:gd name="connsiteX20" fmla="*/ 62594 w 228600"/>
                <a:gd name="connsiteY20" fmla="*/ 171546 h 304800"/>
                <a:gd name="connsiteX21" fmla="*/ 55070 w 228600"/>
                <a:gd name="connsiteY21" fmla="*/ 174404 h 304800"/>
                <a:gd name="connsiteX22" fmla="*/ 16493 w 228600"/>
                <a:gd name="connsiteY22" fmla="*/ 147353 h 304800"/>
                <a:gd name="connsiteX23" fmla="*/ 7921 w 228600"/>
                <a:gd name="connsiteY23" fmla="*/ 163164 h 304800"/>
                <a:gd name="connsiteX24" fmla="*/ 24113 w 228600"/>
                <a:gd name="connsiteY24" fmla="*/ 206408 h 304800"/>
                <a:gd name="connsiteX25" fmla="*/ 64975 w 228600"/>
                <a:gd name="connsiteY25" fmla="*/ 248032 h 304800"/>
                <a:gd name="connsiteX26" fmla="*/ 74596 w 228600"/>
                <a:gd name="connsiteY26" fmla="*/ 264320 h 304800"/>
                <a:gd name="connsiteX27" fmla="*/ 74596 w 228600"/>
                <a:gd name="connsiteY27" fmla="*/ 292895 h 304800"/>
                <a:gd name="connsiteX28" fmla="*/ 85740 w 228600"/>
                <a:gd name="connsiteY28" fmla="*/ 304039 h 304800"/>
                <a:gd name="connsiteX29" fmla="*/ 192801 w 228600"/>
                <a:gd name="connsiteY29" fmla="*/ 304039 h 304800"/>
                <a:gd name="connsiteX30" fmla="*/ 203850 w 228600"/>
                <a:gd name="connsiteY30" fmla="*/ 292895 h 304800"/>
                <a:gd name="connsiteX31" fmla="*/ 203850 w 228600"/>
                <a:gd name="connsiteY31" fmla="*/ 249556 h 304800"/>
                <a:gd name="connsiteX32" fmla="*/ 227663 w 228600"/>
                <a:gd name="connsiteY32" fmla="*/ 187453 h 304800"/>
                <a:gd name="connsiteX33" fmla="*/ 227663 w 228600"/>
                <a:gd name="connsiteY33" fmla="*/ 67533 h 304800"/>
                <a:gd name="connsiteX34" fmla="*/ 214994 w 228600"/>
                <a:gd name="connsiteY34" fmla="*/ 5496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8600" h="304800">
                  <a:moveTo>
                    <a:pt x="214994" y="54960"/>
                  </a:moveTo>
                  <a:cubicBezTo>
                    <a:pt x="208327" y="55056"/>
                    <a:pt x="202993" y="60485"/>
                    <a:pt x="202993" y="67248"/>
                  </a:cubicBezTo>
                  <a:lnTo>
                    <a:pt x="202993" y="125445"/>
                  </a:lnTo>
                  <a:cubicBezTo>
                    <a:pt x="202993" y="131446"/>
                    <a:pt x="198421" y="136590"/>
                    <a:pt x="192420" y="136875"/>
                  </a:cubicBezTo>
                  <a:cubicBezTo>
                    <a:pt x="186038" y="137161"/>
                    <a:pt x="180704" y="132113"/>
                    <a:pt x="180704" y="125731"/>
                  </a:cubicBezTo>
                  <a:lnTo>
                    <a:pt x="180704" y="31338"/>
                  </a:lnTo>
                  <a:cubicBezTo>
                    <a:pt x="180704" y="24957"/>
                    <a:pt x="175751" y="19623"/>
                    <a:pt x="169465" y="19146"/>
                  </a:cubicBezTo>
                  <a:cubicBezTo>
                    <a:pt x="162131" y="18575"/>
                    <a:pt x="156130" y="24480"/>
                    <a:pt x="156130" y="31815"/>
                  </a:cubicBezTo>
                  <a:lnTo>
                    <a:pt x="156130" y="125445"/>
                  </a:lnTo>
                  <a:cubicBezTo>
                    <a:pt x="156130" y="131446"/>
                    <a:pt x="151558" y="136590"/>
                    <a:pt x="145557" y="136875"/>
                  </a:cubicBezTo>
                  <a:cubicBezTo>
                    <a:pt x="139176" y="137161"/>
                    <a:pt x="133841" y="132113"/>
                    <a:pt x="133841" y="125731"/>
                  </a:cubicBezTo>
                  <a:lnTo>
                    <a:pt x="133841" y="19432"/>
                  </a:lnTo>
                  <a:cubicBezTo>
                    <a:pt x="133841" y="12765"/>
                    <a:pt x="128507" y="7335"/>
                    <a:pt x="121840" y="7145"/>
                  </a:cubicBezTo>
                  <a:cubicBezTo>
                    <a:pt x="114982" y="7050"/>
                    <a:pt x="109362" y="12860"/>
                    <a:pt x="109362" y="19718"/>
                  </a:cubicBezTo>
                  <a:lnTo>
                    <a:pt x="109362" y="125636"/>
                  </a:lnTo>
                  <a:cubicBezTo>
                    <a:pt x="109362" y="131922"/>
                    <a:pt x="104028" y="137066"/>
                    <a:pt x="97646" y="136780"/>
                  </a:cubicBezTo>
                  <a:cubicBezTo>
                    <a:pt x="91645" y="136494"/>
                    <a:pt x="87073" y="131351"/>
                    <a:pt x="87073" y="125350"/>
                  </a:cubicBezTo>
                  <a:lnTo>
                    <a:pt x="87073" y="43245"/>
                  </a:lnTo>
                  <a:cubicBezTo>
                    <a:pt x="87073" y="36863"/>
                    <a:pt x="82120" y="31529"/>
                    <a:pt x="75834" y="31053"/>
                  </a:cubicBezTo>
                  <a:cubicBezTo>
                    <a:pt x="68500" y="30481"/>
                    <a:pt x="62594" y="36387"/>
                    <a:pt x="62594" y="43721"/>
                  </a:cubicBezTo>
                  <a:lnTo>
                    <a:pt x="62594" y="171546"/>
                  </a:lnTo>
                  <a:cubicBezTo>
                    <a:pt x="62594" y="175547"/>
                    <a:pt x="57832" y="177166"/>
                    <a:pt x="55070" y="174404"/>
                  </a:cubicBezTo>
                  <a:cubicBezTo>
                    <a:pt x="44211" y="163355"/>
                    <a:pt x="28971" y="147353"/>
                    <a:pt x="16493" y="147353"/>
                  </a:cubicBezTo>
                  <a:cubicBezTo>
                    <a:pt x="7445" y="147353"/>
                    <a:pt x="5920" y="157830"/>
                    <a:pt x="7921" y="163164"/>
                  </a:cubicBezTo>
                  <a:lnTo>
                    <a:pt x="24113" y="206408"/>
                  </a:lnTo>
                  <a:cubicBezTo>
                    <a:pt x="31829" y="227077"/>
                    <a:pt x="52593" y="241174"/>
                    <a:pt x="64975" y="248032"/>
                  </a:cubicBezTo>
                  <a:cubicBezTo>
                    <a:pt x="70881" y="251271"/>
                    <a:pt x="74596" y="257557"/>
                    <a:pt x="74596" y="264320"/>
                  </a:cubicBezTo>
                  <a:lnTo>
                    <a:pt x="74596" y="292895"/>
                  </a:lnTo>
                  <a:cubicBezTo>
                    <a:pt x="74596" y="299086"/>
                    <a:pt x="79549" y="304039"/>
                    <a:pt x="85740" y="304039"/>
                  </a:cubicBezTo>
                  <a:lnTo>
                    <a:pt x="192801" y="304039"/>
                  </a:lnTo>
                  <a:cubicBezTo>
                    <a:pt x="198897" y="304039"/>
                    <a:pt x="203850" y="299086"/>
                    <a:pt x="203850" y="292895"/>
                  </a:cubicBezTo>
                  <a:lnTo>
                    <a:pt x="203850" y="249556"/>
                  </a:lnTo>
                  <a:cubicBezTo>
                    <a:pt x="219185" y="232506"/>
                    <a:pt x="227663" y="210599"/>
                    <a:pt x="227663" y="187453"/>
                  </a:cubicBezTo>
                  <a:lnTo>
                    <a:pt x="227663" y="67533"/>
                  </a:lnTo>
                  <a:cubicBezTo>
                    <a:pt x="227472" y="60675"/>
                    <a:pt x="221852" y="54865"/>
                    <a:pt x="214994" y="54960"/>
                  </a:cubicBezTo>
                  <a:close/>
                </a:path>
              </a:pathLst>
            </a:custGeom>
            <a:grpFill/>
            <a:ln w="9525" cap="flat">
              <a:noFill/>
              <a:prstDash val="solid"/>
              <a:miter/>
            </a:ln>
          </p:spPr>
          <p:txBody>
            <a:bodyPr rtlCol="0" anchor="ctr"/>
            <a:lstStyle/>
            <a:p>
              <a:endParaRPr lang="ko-KR" altLang="en-US"/>
            </a:p>
          </p:txBody>
        </p:sp>
      </p:grpSp>
      <p:sp>
        <p:nvSpPr>
          <p:cNvPr id="39" name="직사각형 45">
            <a:extLst>
              <a:ext uri="{FF2B5EF4-FFF2-40B4-BE49-F238E27FC236}">
                <a16:creationId xmlns:a16="http://schemas.microsoft.com/office/drawing/2014/main" id="{AF4304ED-183A-4E74-9AC4-2A95F9C2CBAD}"/>
              </a:ext>
            </a:extLst>
          </p:cNvPr>
          <p:cNvSpPr/>
          <p:nvPr/>
        </p:nvSpPr>
        <p:spPr>
          <a:xfrm>
            <a:off x="465723" y="3953659"/>
            <a:ext cx="2102242" cy="369332"/>
          </a:xfrm>
          <a:prstGeom prst="rect">
            <a:avLst/>
          </a:prstGeom>
          <a:noFill/>
        </p:spPr>
        <p:txBody>
          <a:bodyPr wrap="square" rtlCol="0">
            <a:spAutoFit/>
          </a:bodyPr>
          <a:lstStyle/>
          <a:p>
            <a:pPr algn="ctr"/>
            <a:r>
              <a:rPr lang="en-US" altLang="ko-KR" b="1" dirty="0">
                <a:solidFill>
                  <a:srgbClr val="002060"/>
                </a:solidFill>
              </a:rPr>
              <a:t>Overview</a:t>
            </a:r>
          </a:p>
        </p:txBody>
      </p:sp>
      <p:sp>
        <p:nvSpPr>
          <p:cNvPr id="40" name="TextBox 39">
            <a:extLst>
              <a:ext uri="{FF2B5EF4-FFF2-40B4-BE49-F238E27FC236}">
                <a16:creationId xmlns:a16="http://schemas.microsoft.com/office/drawing/2014/main" id="{C6DBBA04-E15E-4326-89EB-F9E2CD38FB1A}"/>
              </a:ext>
            </a:extLst>
          </p:cNvPr>
          <p:cNvSpPr txBox="1"/>
          <p:nvPr/>
        </p:nvSpPr>
        <p:spPr>
          <a:xfrm>
            <a:off x="440851" y="4423422"/>
            <a:ext cx="2102242" cy="646331"/>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200" dirty="0">
                <a:solidFill>
                  <a:srgbClr val="052751"/>
                </a:solidFill>
              </a:rPr>
              <a:t>Lorem ipsum dolor sit </a:t>
            </a:r>
            <a:r>
              <a:rPr lang="en-US" altLang="ko-KR" sz="1200" dirty="0" err="1">
                <a:solidFill>
                  <a:srgbClr val="052751"/>
                </a:solidFill>
              </a:rPr>
              <a:t>amet</a:t>
            </a:r>
            <a:r>
              <a:rPr lang="en-US" altLang="ko-KR" sz="1200" dirty="0">
                <a:solidFill>
                  <a:srgbClr val="052751"/>
                </a:solidFill>
              </a:rPr>
              <a:t>, </a:t>
            </a:r>
            <a:r>
              <a:rPr lang="en-US" altLang="ko-KR" sz="1200" dirty="0" err="1">
                <a:solidFill>
                  <a:srgbClr val="052751"/>
                </a:solidFill>
              </a:rPr>
              <a:t>consectetur</a:t>
            </a:r>
            <a:r>
              <a:rPr lang="en-US" altLang="ko-KR" sz="1200" dirty="0">
                <a:solidFill>
                  <a:srgbClr val="052751"/>
                </a:solidFill>
              </a:rPr>
              <a:t> </a:t>
            </a:r>
            <a:r>
              <a:rPr lang="en-US" altLang="ko-KR" sz="1200" dirty="0" err="1">
                <a:solidFill>
                  <a:srgbClr val="052751"/>
                </a:solidFill>
              </a:rPr>
              <a:t>adipisicing</a:t>
            </a:r>
            <a:r>
              <a:rPr lang="en-US" altLang="ko-KR" sz="1200" dirty="0">
                <a:solidFill>
                  <a:srgbClr val="052751"/>
                </a:solidFill>
              </a:rPr>
              <a:t> </a:t>
            </a:r>
            <a:r>
              <a:rPr lang="en-US" altLang="ko-KR" sz="1200" dirty="0" err="1">
                <a:solidFill>
                  <a:srgbClr val="052751"/>
                </a:solidFill>
              </a:rPr>
              <a:t>elit</a:t>
            </a:r>
            <a:r>
              <a:rPr lang="en-US" altLang="ko-KR" sz="1200" dirty="0">
                <a:solidFill>
                  <a:srgbClr val="052751"/>
                </a:solidFill>
              </a:rPr>
              <a:t>, sed do </a:t>
            </a:r>
            <a:r>
              <a:rPr lang="en-US" altLang="ko-KR" sz="1200" dirty="0" err="1">
                <a:solidFill>
                  <a:srgbClr val="052751"/>
                </a:solidFill>
              </a:rPr>
              <a:t>eiusmod</a:t>
            </a:r>
            <a:r>
              <a:rPr lang="en-US" altLang="ko-KR" sz="1200" dirty="0">
                <a:solidFill>
                  <a:srgbClr val="052751"/>
                </a:solidFill>
              </a:rPr>
              <a:t> </a:t>
            </a:r>
            <a:r>
              <a:rPr lang="en-US" altLang="ko-KR" sz="1200" dirty="0" err="1">
                <a:solidFill>
                  <a:srgbClr val="052751"/>
                </a:solidFill>
              </a:rPr>
              <a:t>tempor</a:t>
            </a:r>
            <a:endParaRPr lang="ko-KR" altLang="en-US" sz="1200" dirty="0">
              <a:solidFill>
                <a:srgbClr val="052751"/>
              </a:solidFill>
            </a:endParaRPr>
          </a:p>
        </p:txBody>
      </p:sp>
    </p:spTree>
    <p:extLst>
      <p:ext uri="{BB962C8B-B14F-4D97-AF65-F5344CB8AC3E}">
        <p14:creationId xmlns:p14="http://schemas.microsoft.com/office/powerpoint/2010/main" val="182109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4">
            <a:extLst>
              <a:ext uri="{FF2B5EF4-FFF2-40B4-BE49-F238E27FC236}">
                <a16:creationId xmlns:a16="http://schemas.microsoft.com/office/drawing/2014/main" id="{501E8090-DDB9-4D05-87BA-7CCAC5C98A8D}"/>
              </a:ext>
            </a:extLst>
          </p:cNvPr>
          <p:cNvSpPr/>
          <p:nvPr/>
        </p:nvSpPr>
        <p:spPr>
          <a:xfrm>
            <a:off x="4051299" y="1866899"/>
            <a:ext cx="4018503" cy="2429893"/>
          </a:xfrm>
          <a:prstGeom prst="ellipse">
            <a:avLst/>
          </a:prstGeom>
          <a:solidFill>
            <a:srgbClr val="01C49A"/>
          </a:solidFill>
          <a:ln w="9525" cap="flat">
            <a:noFill/>
            <a:prstDash val="solid"/>
            <a:miter/>
          </a:ln>
        </p:spPr>
        <p:txBody>
          <a:bodyPr lIns="36000" tIns="36000" rIns="36000" bIns="36000" rtlCol="0" anchor="ctr"/>
          <a:lstStyle/>
          <a:p>
            <a:pPr algn="ctr"/>
            <a:r>
              <a:rPr lang="en-US" altLang="ko-KR" sz="2800" dirty="0">
                <a:solidFill>
                  <a:schemeClr val="bg1"/>
                </a:solidFill>
                <a:latin typeface="+mj-lt"/>
              </a:rPr>
              <a:t>Interface model:</a:t>
            </a:r>
          </a:p>
          <a:p>
            <a:pPr algn="ctr"/>
            <a:r>
              <a:rPr lang="en-US" altLang="ko-KR" sz="2800" dirty="0">
                <a:solidFill>
                  <a:schemeClr val="bg1"/>
                </a:solidFill>
                <a:latin typeface="+mj-lt"/>
              </a:rPr>
              <a:t>Information course</a:t>
            </a:r>
            <a:br>
              <a:rPr lang="en-US" altLang="ko-KR" sz="2800" dirty="0">
                <a:solidFill>
                  <a:schemeClr val="bg1"/>
                </a:solidFill>
                <a:latin typeface="+mj-lt"/>
              </a:rPr>
            </a:br>
            <a:endParaRPr lang="ko-KR" altLang="en-US" sz="2800" dirty="0">
              <a:solidFill>
                <a:schemeClr val="bg1"/>
              </a:solidFill>
              <a:latin typeface="+mj-lt"/>
            </a:endParaRPr>
          </a:p>
        </p:txBody>
      </p:sp>
    </p:spTree>
    <p:extLst>
      <p:ext uri="{BB962C8B-B14F-4D97-AF65-F5344CB8AC3E}">
        <p14:creationId xmlns:p14="http://schemas.microsoft.com/office/powerpoint/2010/main" val="161727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C83150-E336-49A4-8F91-A6DE7E9D2D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4200" y="1231104"/>
            <a:ext cx="6012160" cy="4068981"/>
          </a:xfrm>
          <a:prstGeom prst="rect">
            <a:avLst/>
          </a:prstGeom>
        </p:spPr>
      </p:pic>
      <p:graphicFrame>
        <p:nvGraphicFramePr>
          <p:cNvPr id="4" name="Table 10">
            <a:extLst>
              <a:ext uri="{FF2B5EF4-FFF2-40B4-BE49-F238E27FC236}">
                <a16:creationId xmlns:a16="http://schemas.microsoft.com/office/drawing/2014/main" id="{96015C05-55B1-4EFA-8C74-239070EA64A9}"/>
              </a:ext>
            </a:extLst>
          </p:cNvPr>
          <p:cNvGraphicFramePr>
            <a:graphicFrameLocks noGrp="1"/>
          </p:cNvGraphicFramePr>
          <p:nvPr>
            <p:extLst>
              <p:ext uri="{D42A27DB-BD31-4B8C-83A1-F6EECF244321}">
                <p14:modId xmlns:p14="http://schemas.microsoft.com/office/powerpoint/2010/main" val="3631750249"/>
              </p:ext>
            </p:extLst>
          </p:nvPr>
        </p:nvGraphicFramePr>
        <p:xfrm>
          <a:off x="8424909" y="0"/>
          <a:ext cx="3757854" cy="6858000"/>
        </p:xfrm>
        <a:graphic>
          <a:graphicData uri="http://schemas.openxmlformats.org/drawingml/2006/table">
            <a:tbl>
              <a:tblPr firstRow="1" bandRow="1">
                <a:tableStyleId>{5C22544A-7EE6-4342-B048-85BDC9FD1C3A}</a:tableStyleId>
              </a:tblPr>
              <a:tblGrid>
                <a:gridCol w="1098903">
                  <a:extLst>
                    <a:ext uri="{9D8B030D-6E8A-4147-A177-3AD203B41FA5}">
                      <a16:colId xmlns:a16="http://schemas.microsoft.com/office/drawing/2014/main" val="1554700385"/>
                    </a:ext>
                  </a:extLst>
                </a:gridCol>
                <a:gridCol w="2658951">
                  <a:extLst>
                    <a:ext uri="{9D8B030D-6E8A-4147-A177-3AD203B41FA5}">
                      <a16:colId xmlns:a16="http://schemas.microsoft.com/office/drawing/2014/main" val="746940691"/>
                    </a:ext>
                  </a:extLst>
                </a:gridCol>
              </a:tblGrid>
              <a:tr h="444876">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499752476"/>
                  </a:ext>
                </a:extLst>
              </a:tr>
              <a:tr h="46508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cs typeface="Calibri" panose="020F0502020204030204" pitchFamily="34" charset="0"/>
                        </a:rPr>
                        <a:t>1</a:t>
                      </a:r>
                      <a:endParaRPr lang="ko-KR" altLang="en-US" sz="1800" b="0" dirty="0">
                        <a:solidFill>
                          <a:srgbClr val="002060"/>
                        </a:solidFill>
                        <a:latin typeface="Calibri(Body)"/>
                        <a:ea typeface="나눔고딕" panose="020D0604000000000000" pitchFamily="50" charset="-127"/>
                        <a:cs typeface="Calibri" panose="020F0502020204030204" pitchFamily="34" charset="0"/>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cs typeface="Calibri" panose="020F0502020204030204" pitchFamily="34" charset="0"/>
                          <a:sym typeface="Wingdings" panose="05000000000000000000" pitchFamily="2" charset="2"/>
                        </a:rPr>
                        <a:t>Image of instructor</a:t>
                      </a:r>
                    </a:p>
                  </a:txBody>
                  <a:tcPr anchor="ctr">
                    <a:solidFill>
                      <a:schemeClr val="bg1">
                        <a:lumMod val="95000"/>
                      </a:schemeClr>
                    </a:solidFill>
                  </a:tcPr>
                </a:tc>
                <a:extLst>
                  <a:ext uri="{0D108BD9-81ED-4DB2-BD59-A6C34878D82A}">
                    <a16:rowId xmlns:a16="http://schemas.microsoft.com/office/drawing/2014/main" val="1425815172"/>
                  </a:ext>
                </a:extLst>
              </a:tr>
              <a:tr h="564233">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cs typeface="Calibri" panose="020F0502020204030204" pitchFamily="34" charset="0"/>
                        </a:rPr>
                        <a:t>2</a:t>
                      </a:r>
                      <a:endParaRPr lang="ko-KR" altLang="en-US" sz="1800" b="0" dirty="0">
                        <a:solidFill>
                          <a:srgbClr val="002060"/>
                        </a:solidFill>
                        <a:latin typeface="Calibri(Body)"/>
                        <a:ea typeface="나눔고딕" panose="020D0604000000000000" pitchFamily="50" charset="-127"/>
                        <a:cs typeface="Calibri" panose="020F0502020204030204" pitchFamily="34" charset="0"/>
                      </a:endParaRPr>
                    </a:p>
                  </a:txBody>
                  <a:tcPr anchor="ctr">
                    <a:solidFill>
                      <a:srgbClr val="D6F6F0"/>
                    </a:solidFill>
                  </a:tcPr>
                </a:tc>
                <a:tc>
                  <a:txBody>
                    <a:bodyPr/>
                    <a:lstStyle/>
                    <a:p>
                      <a:pPr latinLnBrk="1">
                        <a:lnSpc>
                          <a:spcPct val="150000"/>
                        </a:lnSpc>
                      </a:pPr>
                      <a:r>
                        <a:rPr lang="en-US" altLang="ko-KR" sz="1800" dirty="0">
                          <a:solidFill>
                            <a:srgbClr val="002060"/>
                          </a:solidFill>
                          <a:latin typeface="Calibri(Body)"/>
                          <a:ea typeface="나눔고딕" panose="020D0604000000000000" pitchFamily="50" charset="-127"/>
                          <a:cs typeface="Calibri" panose="020F0502020204030204" pitchFamily="34" charset="0"/>
                        </a:rPr>
                        <a:t>Introduction of Instructor</a:t>
                      </a:r>
                      <a:endParaRPr lang="ko-KR" altLang="en-US" sz="1800" dirty="0">
                        <a:solidFill>
                          <a:srgbClr val="002060"/>
                        </a:solidFill>
                        <a:latin typeface="Calibri(Body)"/>
                        <a:ea typeface="나눔고딕" panose="020D0604000000000000" pitchFamily="50" charset="-127"/>
                        <a:cs typeface="Calibri" panose="020F0502020204030204" pitchFamily="34" charset="0"/>
                      </a:endParaRPr>
                    </a:p>
                  </a:txBody>
                  <a:tcPr anchor="ctr">
                    <a:solidFill>
                      <a:srgbClr val="D6F6F0"/>
                    </a:solidFill>
                  </a:tcPr>
                </a:tc>
                <a:extLst>
                  <a:ext uri="{0D108BD9-81ED-4DB2-BD59-A6C34878D82A}">
                    <a16:rowId xmlns:a16="http://schemas.microsoft.com/office/drawing/2014/main" val="467728058"/>
                  </a:ext>
                </a:extLst>
              </a:tr>
              <a:tr h="88077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cs typeface="Calibri" panose="020F0502020204030204" pitchFamily="34" charset="0"/>
                        </a:rPr>
                        <a:t>3</a:t>
                      </a:r>
                      <a:endParaRPr lang="ko-KR" altLang="en-US" sz="1800" b="0" dirty="0">
                        <a:solidFill>
                          <a:srgbClr val="002060"/>
                        </a:solidFill>
                        <a:latin typeface="Calibri(Body)"/>
                        <a:ea typeface="나눔고딕" panose="020D0604000000000000" pitchFamily="50" charset="-127"/>
                        <a:cs typeface="Calibri" panose="020F0502020204030204" pitchFamily="34" charset="0"/>
                      </a:endParaRPr>
                    </a:p>
                  </a:txBody>
                  <a:tcPr anchor="c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800" dirty="0">
                          <a:solidFill>
                            <a:srgbClr val="002060"/>
                          </a:solidFill>
                          <a:latin typeface="Calibri(Body)"/>
                          <a:ea typeface="나눔고딕" panose="020D0604000000000000" pitchFamily="50" charset="-127"/>
                          <a:cs typeface="Calibri" panose="020F0502020204030204" pitchFamily="34" charset="0"/>
                        </a:rPr>
                        <a:t>When click button -&gt; choose course</a:t>
                      </a:r>
                      <a:endParaRPr lang="ko-KR" altLang="en-US" sz="1800" dirty="0">
                        <a:solidFill>
                          <a:srgbClr val="002060"/>
                        </a:solidFill>
                        <a:latin typeface="Calibri(Body)"/>
                        <a:ea typeface="나눔고딕" panose="020D0604000000000000" pitchFamily="50" charset="-127"/>
                        <a:cs typeface="Calibri" panose="020F0502020204030204" pitchFamily="34" charset="0"/>
                      </a:endParaRPr>
                    </a:p>
                  </a:txBody>
                  <a:tcPr anchor="ctr">
                    <a:solidFill>
                      <a:schemeClr val="bg1">
                        <a:lumMod val="95000"/>
                      </a:schemeClr>
                    </a:solidFill>
                  </a:tcPr>
                </a:tc>
                <a:extLst>
                  <a:ext uri="{0D108BD9-81ED-4DB2-BD59-A6C34878D82A}">
                    <a16:rowId xmlns:a16="http://schemas.microsoft.com/office/drawing/2014/main" val="2882443117"/>
                  </a:ext>
                </a:extLst>
              </a:tr>
              <a:tr h="1296467">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cs typeface="Calibri" panose="020F0502020204030204" pitchFamily="34" charset="0"/>
                        </a:rPr>
                        <a:t>4</a:t>
                      </a:r>
                      <a:endParaRPr lang="ko-KR" altLang="en-US" sz="1800" b="0" dirty="0">
                        <a:solidFill>
                          <a:srgbClr val="002060"/>
                        </a:solidFill>
                        <a:latin typeface="Calibri(Body)"/>
                        <a:ea typeface="나눔고딕" panose="020D0604000000000000" pitchFamily="50" charset="-127"/>
                        <a:cs typeface="Calibri" panose="020F0502020204030204" pitchFamily="34" charset="0"/>
                      </a:endParaRPr>
                    </a:p>
                  </a:txBody>
                  <a:tcPr anchor="ctr">
                    <a:solidFill>
                      <a:srgbClr val="D6F6F0"/>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800" dirty="0">
                          <a:solidFill>
                            <a:srgbClr val="002060"/>
                          </a:solidFill>
                          <a:latin typeface="Calibri(Body)"/>
                          <a:ea typeface="나눔고딕" panose="020D0604000000000000" pitchFamily="50" charset="-127"/>
                          <a:cs typeface="Calibri" panose="020F0502020204030204" pitchFamily="34" charset="0"/>
                        </a:rPr>
                        <a:t>When click button -&gt; join class(if unregistered status is “Payment”)</a:t>
                      </a:r>
                      <a:endParaRPr lang="ko-KR" altLang="en-US" sz="1800" dirty="0">
                        <a:solidFill>
                          <a:srgbClr val="002060"/>
                        </a:solidFill>
                        <a:latin typeface="Calibri(Body)"/>
                        <a:ea typeface="나눔고딕" panose="020D0604000000000000" pitchFamily="50" charset="-127"/>
                        <a:cs typeface="Calibri" panose="020F0502020204030204" pitchFamily="34" charset="0"/>
                      </a:endParaRPr>
                    </a:p>
                  </a:txBody>
                  <a:tcPr anchor="ctr">
                    <a:solidFill>
                      <a:srgbClr val="D6F6F0"/>
                    </a:solidFill>
                  </a:tcPr>
                </a:tc>
                <a:extLst>
                  <a:ext uri="{0D108BD9-81ED-4DB2-BD59-A6C34878D82A}">
                    <a16:rowId xmlns:a16="http://schemas.microsoft.com/office/drawing/2014/main" val="4071945772"/>
                  </a:ext>
                </a:extLst>
              </a:tr>
              <a:tr h="1296467">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cs typeface="Calibri" panose="020F0502020204030204" pitchFamily="34" charset="0"/>
                        </a:rPr>
                        <a:t>5</a:t>
                      </a:r>
                      <a:endParaRPr lang="ko-KR" altLang="en-US" sz="1800" b="0" dirty="0">
                        <a:solidFill>
                          <a:srgbClr val="002060"/>
                        </a:solidFill>
                        <a:latin typeface="Calibri(Body)"/>
                        <a:ea typeface="나눔고딕" panose="020D0604000000000000" pitchFamily="50" charset="-127"/>
                        <a:cs typeface="Calibri" panose="020F0502020204030204" pitchFamily="34" charset="0"/>
                      </a:endParaRPr>
                    </a:p>
                  </a:txBody>
                  <a:tcPr anchor="c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800" dirty="0">
                          <a:solidFill>
                            <a:srgbClr val="002060"/>
                          </a:solidFill>
                          <a:latin typeface="Calibri(Body)"/>
                          <a:ea typeface="나눔고딕" panose="020D0604000000000000" pitchFamily="50" charset="-127"/>
                          <a:cs typeface="Calibri" panose="020F0502020204030204" pitchFamily="34" charset="0"/>
                        </a:rPr>
                        <a:t>When click button- &gt; words of instructor for students</a:t>
                      </a:r>
                      <a:endParaRPr lang="ko-KR" altLang="en-US" sz="1800" dirty="0">
                        <a:solidFill>
                          <a:srgbClr val="002060"/>
                        </a:solidFill>
                        <a:latin typeface="Calibri(Body)"/>
                        <a:ea typeface="나눔고딕" panose="020D0604000000000000" pitchFamily="50" charset="-127"/>
                        <a:cs typeface="Calibri" panose="020F0502020204030204" pitchFamily="34" charset="0"/>
                      </a:endParaRPr>
                    </a:p>
                  </a:txBody>
                  <a:tcPr anchor="ctr">
                    <a:solidFill>
                      <a:schemeClr val="bg1">
                        <a:lumMod val="95000"/>
                      </a:schemeClr>
                    </a:solidFill>
                  </a:tcPr>
                </a:tc>
                <a:extLst>
                  <a:ext uri="{0D108BD9-81ED-4DB2-BD59-A6C34878D82A}">
                    <a16:rowId xmlns:a16="http://schemas.microsoft.com/office/drawing/2014/main" val="371418561"/>
                  </a:ext>
                </a:extLst>
              </a:tr>
              <a:tr h="46508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6</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800" dirty="0">
                          <a:solidFill>
                            <a:srgbClr val="002060"/>
                          </a:solidFill>
                          <a:latin typeface="Calibri(Body)"/>
                          <a:ea typeface="나눔고딕" panose="020D0604000000000000" pitchFamily="50" charset="-127"/>
                        </a:rPr>
                        <a:t>Image of course</a:t>
                      </a:r>
                      <a:endParaRPr lang="ko-KR" altLang="en-US" sz="1800" dirty="0">
                        <a:solidFill>
                          <a:srgbClr val="002060"/>
                        </a:solidFill>
                        <a:latin typeface="Calibri(Body)"/>
                        <a:ea typeface="나눔고딕" panose="020D0604000000000000" pitchFamily="50" charset="-127"/>
                      </a:endParaRPr>
                    </a:p>
                  </a:txBody>
                  <a:tcPr anchor="ctr">
                    <a:solidFill>
                      <a:srgbClr val="D6F6F0"/>
                    </a:solidFill>
                  </a:tcPr>
                </a:tc>
                <a:extLst>
                  <a:ext uri="{0D108BD9-81ED-4DB2-BD59-A6C34878D82A}">
                    <a16:rowId xmlns:a16="http://schemas.microsoft.com/office/drawing/2014/main" val="3072865969"/>
                  </a:ext>
                </a:extLst>
              </a:tr>
              <a:tr h="564233">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7</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800" dirty="0">
                          <a:solidFill>
                            <a:srgbClr val="002060"/>
                          </a:solidFill>
                          <a:latin typeface="Calibri(Body)"/>
                          <a:ea typeface="나눔고딕" panose="020D0604000000000000" pitchFamily="50" charset="-127"/>
                        </a:rPr>
                        <a:t>Description the course</a:t>
                      </a:r>
                      <a:endParaRPr lang="ko-KR" altLang="en-US" sz="1800" dirty="0">
                        <a:solidFill>
                          <a:srgbClr val="002060"/>
                        </a:solidFill>
                        <a:latin typeface="Calibri(Body)"/>
                        <a:ea typeface="나눔고딕" panose="020D0604000000000000" pitchFamily="50" charset="-127"/>
                      </a:endParaRPr>
                    </a:p>
                  </a:txBody>
                  <a:tcPr anchor="ctr">
                    <a:solidFill>
                      <a:schemeClr val="bg1">
                        <a:lumMod val="95000"/>
                      </a:schemeClr>
                    </a:solidFill>
                  </a:tcPr>
                </a:tc>
                <a:extLst>
                  <a:ext uri="{0D108BD9-81ED-4DB2-BD59-A6C34878D82A}">
                    <a16:rowId xmlns:a16="http://schemas.microsoft.com/office/drawing/2014/main" val="2054977101"/>
                  </a:ext>
                </a:extLst>
              </a:tr>
              <a:tr h="88077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8 </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800" dirty="0">
                          <a:solidFill>
                            <a:srgbClr val="002060"/>
                          </a:solidFill>
                          <a:latin typeface="Calibri(Body)"/>
                          <a:ea typeface="나눔고딕" panose="020D0604000000000000" pitchFamily="50" charset="-127"/>
                        </a:rPr>
                        <a:t>When click button-&gt; student enrolment</a:t>
                      </a:r>
                      <a:endParaRPr lang="ko-KR" altLang="en-US" sz="1800" dirty="0">
                        <a:solidFill>
                          <a:srgbClr val="002060"/>
                        </a:solidFill>
                        <a:latin typeface="Calibri(Body)"/>
                        <a:ea typeface="나눔고딕" panose="020D0604000000000000" pitchFamily="50" charset="-127"/>
                      </a:endParaRPr>
                    </a:p>
                  </a:txBody>
                  <a:tcPr anchor="ctr">
                    <a:solidFill>
                      <a:srgbClr val="D6F6F0"/>
                    </a:solidFill>
                  </a:tcPr>
                </a:tc>
                <a:extLst>
                  <a:ext uri="{0D108BD9-81ED-4DB2-BD59-A6C34878D82A}">
                    <a16:rowId xmlns:a16="http://schemas.microsoft.com/office/drawing/2014/main" val="2190033865"/>
                  </a:ext>
                </a:extLst>
              </a:tr>
            </a:tbl>
          </a:graphicData>
        </a:graphic>
      </p:graphicFrame>
      <p:sp>
        <p:nvSpPr>
          <p:cNvPr id="5" name="TextBox 4">
            <a:extLst>
              <a:ext uri="{FF2B5EF4-FFF2-40B4-BE49-F238E27FC236}">
                <a16:creationId xmlns:a16="http://schemas.microsoft.com/office/drawing/2014/main" id="{56BB117D-E523-4F5E-800B-F049C08B73BA}"/>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a:solidFill>
                  <a:srgbClr val="002060"/>
                </a:solidFill>
              </a:rPr>
              <a:t>Detail Course Page</a:t>
            </a:r>
            <a:endParaRPr lang="vi-VN" b="1" dirty="0">
              <a:solidFill>
                <a:srgbClr val="002060"/>
              </a:solidFill>
            </a:endParaRPr>
          </a:p>
        </p:txBody>
      </p:sp>
    </p:spTree>
    <p:extLst>
      <p:ext uri="{BB962C8B-B14F-4D97-AF65-F5344CB8AC3E}">
        <p14:creationId xmlns:p14="http://schemas.microsoft.com/office/powerpoint/2010/main" val="113323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F1794-2BD3-404D-A142-F902F4F15A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4018" y="1467198"/>
            <a:ext cx="5904656" cy="3923604"/>
          </a:xfrm>
          <a:prstGeom prst="rect">
            <a:avLst/>
          </a:prstGeom>
        </p:spPr>
      </p:pic>
      <p:graphicFrame>
        <p:nvGraphicFramePr>
          <p:cNvPr id="3" name="Table 12">
            <a:extLst>
              <a:ext uri="{FF2B5EF4-FFF2-40B4-BE49-F238E27FC236}">
                <a16:creationId xmlns:a16="http://schemas.microsoft.com/office/drawing/2014/main" id="{B3AAD869-2C25-4549-B83F-652DA5ECF67A}"/>
              </a:ext>
            </a:extLst>
          </p:cNvPr>
          <p:cNvGraphicFramePr>
            <a:graphicFrameLocks noGrp="1"/>
          </p:cNvGraphicFramePr>
          <p:nvPr>
            <p:extLst>
              <p:ext uri="{D42A27DB-BD31-4B8C-83A1-F6EECF244321}">
                <p14:modId xmlns:p14="http://schemas.microsoft.com/office/powerpoint/2010/main" val="3362635723"/>
              </p:ext>
            </p:extLst>
          </p:nvPr>
        </p:nvGraphicFramePr>
        <p:xfrm>
          <a:off x="8380520" y="-2"/>
          <a:ext cx="3811481" cy="6858001"/>
        </p:xfrm>
        <a:graphic>
          <a:graphicData uri="http://schemas.openxmlformats.org/drawingml/2006/table">
            <a:tbl>
              <a:tblPr firstRow="1" bandRow="1">
                <a:tableStyleId>{5C22544A-7EE6-4342-B048-85BDC9FD1C3A}</a:tableStyleId>
              </a:tblPr>
              <a:tblGrid>
                <a:gridCol w="1207427">
                  <a:extLst>
                    <a:ext uri="{9D8B030D-6E8A-4147-A177-3AD203B41FA5}">
                      <a16:colId xmlns:a16="http://schemas.microsoft.com/office/drawing/2014/main" val="4265065425"/>
                    </a:ext>
                  </a:extLst>
                </a:gridCol>
                <a:gridCol w="2604054">
                  <a:extLst>
                    <a:ext uri="{9D8B030D-6E8A-4147-A177-3AD203B41FA5}">
                      <a16:colId xmlns:a16="http://schemas.microsoft.com/office/drawing/2014/main" val="3924612383"/>
                    </a:ext>
                  </a:extLst>
                </a:gridCol>
              </a:tblGrid>
              <a:tr h="503430">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681344894"/>
                  </a:ext>
                </a:extLst>
              </a:tr>
              <a:tr h="6354571">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The introduction of the course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977708634"/>
                  </a:ext>
                </a:extLst>
              </a:tr>
            </a:tbl>
          </a:graphicData>
        </a:graphic>
      </p:graphicFrame>
      <p:sp>
        <p:nvSpPr>
          <p:cNvPr id="6" name="TextBox 5">
            <a:extLst>
              <a:ext uri="{FF2B5EF4-FFF2-40B4-BE49-F238E27FC236}">
                <a16:creationId xmlns:a16="http://schemas.microsoft.com/office/drawing/2014/main" id="{A031A92B-1376-4C34-BEFB-3AD167A02797}"/>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Introduction of the course</a:t>
            </a:r>
            <a:endParaRPr lang="vi-VN" b="1" dirty="0">
              <a:solidFill>
                <a:srgbClr val="002060"/>
              </a:solidFill>
            </a:endParaRPr>
          </a:p>
        </p:txBody>
      </p:sp>
    </p:spTree>
    <p:extLst>
      <p:ext uri="{BB962C8B-B14F-4D97-AF65-F5344CB8AC3E}">
        <p14:creationId xmlns:p14="http://schemas.microsoft.com/office/powerpoint/2010/main" val="4043167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FB11E-EB42-4973-A859-C7C3A0F90D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6178" y="1236825"/>
            <a:ext cx="6192688" cy="4536504"/>
          </a:xfrm>
          <a:prstGeom prst="rect">
            <a:avLst/>
          </a:prstGeom>
        </p:spPr>
      </p:pic>
      <p:graphicFrame>
        <p:nvGraphicFramePr>
          <p:cNvPr id="4" name="Table 10">
            <a:extLst>
              <a:ext uri="{FF2B5EF4-FFF2-40B4-BE49-F238E27FC236}">
                <a16:creationId xmlns:a16="http://schemas.microsoft.com/office/drawing/2014/main" id="{5797142D-3F80-4409-B446-57A7BD892D2E}"/>
              </a:ext>
            </a:extLst>
          </p:cNvPr>
          <p:cNvGraphicFramePr>
            <a:graphicFrameLocks noGrp="1"/>
          </p:cNvGraphicFramePr>
          <p:nvPr>
            <p:extLst>
              <p:ext uri="{D42A27DB-BD31-4B8C-83A1-F6EECF244321}">
                <p14:modId xmlns:p14="http://schemas.microsoft.com/office/powerpoint/2010/main" val="2179602328"/>
              </p:ext>
            </p:extLst>
          </p:nvPr>
        </p:nvGraphicFramePr>
        <p:xfrm>
          <a:off x="8451542" y="0"/>
          <a:ext cx="3737868" cy="6858001"/>
        </p:xfrm>
        <a:graphic>
          <a:graphicData uri="http://schemas.openxmlformats.org/drawingml/2006/table">
            <a:tbl>
              <a:tblPr firstRow="1" bandRow="1">
                <a:tableStyleId>{5C22544A-7EE6-4342-B048-85BDC9FD1C3A}</a:tableStyleId>
              </a:tblPr>
              <a:tblGrid>
                <a:gridCol w="1065320">
                  <a:extLst>
                    <a:ext uri="{9D8B030D-6E8A-4147-A177-3AD203B41FA5}">
                      <a16:colId xmlns:a16="http://schemas.microsoft.com/office/drawing/2014/main" val="3996443028"/>
                    </a:ext>
                  </a:extLst>
                </a:gridCol>
                <a:gridCol w="2672548">
                  <a:extLst>
                    <a:ext uri="{9D8B030D-6E8A-4147-A177-3AD203B41FA5}">
                      <a16:colId xmlns:a16="http://schemas.microsoft.com/office/drawing/2014/main" val="829876297"/>
                    </a:ext>
                  </a:extLst>
                </a:gridCol>
              </a:tblGrid>
              <a:tr h="410817">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447078679"/>
                  </a:ext>
                </a:extLst>
              </a:tr>
              <a:tr h="3223592">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Image of the instructor</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030422568"/>
                  </a:ext>
                </a:extLst>
              </a:tr>
              <a:tr h="3223592">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Detail of the instructor</a:t>
                      </a:r>
                      <a:endParaRPr lang="vi-VN" dirty="0">
                        <a:solidFill>
                          <a:srgbClr val="002060"/>
                        </a:solidFill>
                      </a:endParaRPr>
                    </a:p>
                  </a:txBody>
                  <a:tcPr>
                    <a:solidFill>
                      <a:srgbClr val="D6F6F0"/>
                    </a:solidFill>
                  </a:tcPr>
                </a:tc>
                <a:extLst>
                  <a:ext uri="{0D108BD9-81ED-4DB2-BD59-A6C34878D82A}">
                    <a16:rowId xmlns:a16="http://schemas.microsoft.com/office/drawing/2014/main" val="880514560"/>
                  </a:ext>
                </a:extLst>
              </a:tr>
            </a:tbl>
          </a:graphicData>
        </a:graphic>
      </p:graphicFrame>
      <p:sp>
        <p:nvSpPr>
          <p:cNvPr id="5" name="TextBox 4">
            <a:extLst>
              <a:ext uri="{FF2B5EF4-FFF2-40B4-BE49-F238E27FC236}">
                <a16:creationId xmlns:a16="http://schemas.microsoft.com/office/drawing/2014/main" id="{F679896D-56EF-4582-8925-4F21A5327B76}"/>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Instructor’s information of the course</a:t>
            </a:r>
            <a:endParaRPr lang="vi-VN" b="1" dirty="0">
              <a:solidFill>
                <a:srgbClr val="002060"/>
              </a:solidFill>
            </a:endParaRPr>
          </a:p>
        </p:txBody>
      </p:sp>
    </p:spTree>
    <p:extLst>
      <p:ext uri="{BB962C8B-B14F-4D97-AF65-F5344CB8AC3E}">
        <p14:creationId xmlns:p14="http://schemas.microsoft.com/office/powerpoint/2010/main" val="309457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874BC8-F7A9-4E1F-82D0-4AF94D48B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0857" y="1244028"/>
            <a:ext cx="6336704" cy="4369943"/>
          </a:xfrm>
          <a:prstGeom prst="rect">
            <a:avLst/>
          </a:prstGeom>
        </p:spPr>
      </p:pic>
      <p:graphicFrame>
        <p:nvGraphicFramePr>
          <p:cNvPr id="3" name="Table 12">
            <a:extLst>
              <a:ext uri="{FF2B5EF4-FFF2-40B4-BE49-F238E27FC236}">
                <a16:creationId xmlns:a16="http://schemas.microsoft.com/office/drawing/2014/main" id="{FCD7B1EC-90E7-4A87-9EFE-0C6EF33CD5A5}"/>
              </a:ext>
            </a:extLst>
          </p:cNvPr>
          <p:cNvGraphicFramePr>
            <a:graphicFrameLocks noGrp="1"/>
          </p:cNvGraphicFramePr>
          <p:nvPr>
            <p:extLst>
              <p:ext uri="{D42A27DB-BD31-4B8C-83A1-F6EECF244321}">
                <p14:modId xmlns:p14="http://schemas.microsoft.com/office/powerpoint/2010/main" val="1514885274"/>
              </p:ext>
            </p:extLst>
          </p:nvPr>
        </p:nvGraphicFramePr>
        <p:xfrm>
          <a:off x="8380520" y="-2"/>
          <a:ext cx="3811481" cy="6858001"/>
        </p:xfrm>
        <a:graphic>
          <a:graphicData uri="http://schemas.openxmlformats.org/drawingml/2006/table">
            <a:tbl>
              <a:tblPr firstRow="1" bandRow="1">
                <a:tableStyleId>{5C22544A-7EE6-4342-B048-85BDC9FD1C3A}</a:tableStyleId>
              </a:tblPr>
              <a:tblGrid>
                <a:gridCol w="1207427">
                  <a:extLst>
                    <a:ext uri="{9D8B030D-6E8A-4147-A177-3AD203B41FA5}">
                      <a16:colId xmlns:a16="http://schemas.microsoft.com/office/drawing/2014/main" val="4265065425"/>
                    </a:ext>
                  </a:extLst>
                </a:gridCol>
                <a:gridCol w="2604054">
                  <a:extLst>
                    <a:ext uri="{9D8B030D-6E8A-4147-A177-3AD203B41FA5}">
                      <a16:colId xmlns:a16="http://schemas.microsoft.com/office/drawing/2014/main" val="3924612383"/>
                    </a:ext>
                  </a:extLst>
                </a:gridCol>
              </a:tblGrid>
              <a:tr h="503430">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681344894"/>
                  </a:ext>
                </a:extLst>
              </a:tr>
              <a:tr h="6354571">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Lecture’s list of the course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977708634"/>
                  </a:ext>
                </a:extLst>
              </a:tr>
            </a:tbl>
          </a:graphicData>
        </a:graphic>
      </p:graphicFrame>
      <p:sp>
        <p:nvSpPr>
          <p:cNvPr id="4" name="TextBox 3">
            <a:extLst>
              <a:ext uri="{FF2B5EF4-FFF2-40B4-BE49-F238E27FC236}">
                <a16:creationId xmlns:a16="http://schemas.microsoft.com/office/drawing/2014/main" id="{3D5FDC93-3A43-4153-A9DA-363A8B3FACE6}"/>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Course List</a:t>
            </a:r>
            <a:endParaRPr lang="vi-VN" b="1" dirty="0">
              <a:solidFill>
                <a:srgbClr val="002060"/>
              </a:solidFill>
            </a:endParaRPr>
          </a:p>
        </p:txBody>
      </p:sp>
    </p:spTree>
    <p:extLst>
      <p:ext uri="{BB962C8B-B14F-4D97-AF65-F5344CB8AC3E}">
        <p14:creationId xmlns:p14="http://schemas.microsoft.com/office/powerpoint/2010/main" val="340371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37C8CA-CD6E-440D-BA4D-9899CAF996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210" y="1393818"/>
            <a:ext cx="6336704" cy="4297934"/>
          </a:xfrm>
          <a:prstGeom prst="rect">
            <a:avLst/>
          </a:prstGeom>
        </p:spPr>
      </p:pic>
      <p:graphicFrame>
        <p:nvGraphicFramePr>
          <p:cNvPr id="3" name="Table 10">
            <a:extLst>
              <a:ext uri="{FF2B5EF4-FFF2-40B4-BE49-F238E27FC236}">
                <a16:creationId xmlns:a16="http://schemas.microsoft.com/office/drawing/2014/main" id="{3100FE03-4FC4-437A-A085-478655DEA36E}"/>
              </a:ext>
            </a:extLst>
          </p:cNvPr>
          <p:cNvGraphicFramePr>
            <a:graphicFrameLocks noGrp="1"/>
          </p:cNvGraphicFramePr>
          <p:nvPr>
            <p:extLst>
              <p:ext uri="{D42A27DB-BD31-4B8C-83A1-F6EECF244321}">
                <p14:modId xmlns:p14="http://schemas.microsoft.com/office/powerpoint/2010/main" val="3907556799"/>
              </p:ext>
            </p:extLst>
          </p:nvPr>
        </p:nvGraphicFramePr>
        <p:xfrm>
          <a:off x="8451542" y="0"/>
          <a:ext cx="3737868" cy="6778124"/>
        </p:xfrm>
        <a:graphic>
          <a:graphicData uri="http://schemas.openxmlformats.org/drawingml/2006/table">
            <a:tbl>
              <a:tblPr firstRow="1" bandRow="1">
                <a:tableStyleId>{5C22544A-7EE6-4342-B048-85BDC9FD1C3A}</a:tableStyleId>
              </a:tblPr>
              <a:tblGrid>
                <a:gridCol w="1065320">
                  <a:extLst>
                    <a:ext uri="{9D8B030D-6E8A-4147-A177-3AD203B41FA5}">
                      <a16:colId xmlns:a16="http://schemas.microsoft.com/office/drawing/2014/main" val="3996443028"/>
                    </a:ext>
                  </a:extLst>
                </a:gridCol>
                <a:gridCol w="2672548">
                  <a:extLst>
                    <a:ext uri="{9D8B030D-6E8A-4147-A177-3AD203B41FA5}">
                      <a16:colId xmlns:a16="http://schemas.microsoft.com/office/drawing/2014/main" val="829876297"/>
                    </a:ext>
                  </a:extLst>
                </a:gridCol>
              </a:tblGrid>
              <a:tr h="497150">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447078679"/>
                  </a:ext>
                </a:extLst>
              </a:tr>
              <a:tr h="2093658">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Review star for course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030422568"/>
                  </a:ext>
                </a:extLst>
              </a:tr>
              <a:tr h="2093658">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Enter review course and instructor</a:t>
                      </a:r>
                      <a:endParaRPr lang="vi-VN" dirty="0">
                        <a:solidFill>
                          <a:srgbClr val="002060"/>
                        </a:solidFill>
                      </a:endParaRPr>
                    </a:p>
                  </a:txBody>
                  <a:tcPr>
                    <a:solidFill>
                      <a:srgbClr val="D6F6F0"/>
                    </a:solidFill>
                  </a:tcPr>
                </a:tc>
                <a:extLst>
                  <a:ext uri="{0D108BD9-81ED-4DB2-BD59-A6C34878D82A}">
                    <a16:rowId xmlns:a16="http://schemas.microsoft.com/office/drawing/2014/main" val="880514560"/>
                  </a:ext>
                </a:extLst>
              </a:tr>
              <a:tr h="2093658">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Button “Submit”</a:t>
                      </a:r>
                    </a:p>
                    <a:p>
                      <a:r>
                        <a:rPr lang="en-US" dirty="0">
                          <a:solidFill>
                            <a:srgbClr val="002060"/>
                          </a:solidFill>
                        </a:rPr>
                        <a:t>-&gt; Send to review</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735440365"/>
                  </a:ext>
                </a:extLst>
              </a:tr>
            </a:tbl>
          </a:graphicData>
        </a:graphic>
      </p:graphicFrame>
      <p:sp>
        <p:nvSpPr>
          <p:cNvPr id="4" name="TextBox 3">
            <a:extLst>
              <a:ext uri="{FF2B5EF4-FFF2-40B4-BE49-F238E27FC236}">
                <a16:creationId xmlns:a16="http://schemas.microsoft.com/office/drawing/2014/main" id="{9E5AFE04-7A16-4FE7-9160-D1E5965D8B85}"/>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Review form</a:t>
            </a:r>
            <a:endParaRPr lang="vi-VN" b="1" dirty="0">
              <a:solidFill>
                <a:srgbClr val="002060"/>
              </a:solidFill>
            </a:endParaRPr>
          </a:p>
        </p:txBody>
      </p:sp>
    </p:spTree>
    <p:extLst>
      <p:ext uri="{BB962C8B-B14F-4D97-AF65-F5344CB8AC3E}">
        <p14:creationId xmlns:p14="http://schemas.microsoft.com/office/powerpoint/2010/main" val="2086508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807AA6-1346-4ABD-8776-2F7DE7173A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0936" y="1021110"/>
            <a:ext cx="6264696" cy="4225927"/>
          </a:xfrm>
          <a:prstGeom prst="rect">
            <a:avLst/>
          </a:prstGeom>
        </p:spPr>
      </p:pic>
      <p:graphicFrame>
        <p:nvGraphicFramePr>
          <p:cNvPr id="3" name="Table 10">
            <a:extLst>
              <a:ext uri="{FF2B5EF4-FFF2-40B4-BE49-F238E27FC236}">
                <a16:creationId xmlns:a16="http://schemas.microsoft.com/office/drawing/2014/main" id="{574F302F-B896-4449-B54D-9D180E5397FE}"/>
              </a:ext>
            </a:extLst>
          </p:cNvPr>
          <p:cNvGraphicFramePr>
            <a:graphicFrameLocks noGrp="1"/>
          </p:cNvGraphicFramePr>
          <p:nvPr>
            <p:extLst>
              <p:ext uri="{D42A27DB-BD31-4B8C-83A1-F6EECF244321}">
                <p14:modId xmlns:p14="http://schemas.microsoft.com/office/powerpoint/2010/main" val="1940117294"/>
              </p:ext>
            </p:extLst>
          </p:nvPr>
        </p:nvGraphicFramePr>
        <p:xfrm>
          <a:off x="8424909" y="1"/>
          <a:ext cx="3757854" cy="6890984"/>
        </p:xfrm>
        <a:graphic>
          <a:graphicData uri="http://schemas.openxmlformats.org/drawingml/2006/table">
            <a:tbl>
              <a:tblPr firstRow="1" bandRow="1">
                <a:tableStyleId>{5C22544A-7EE6-4342-B048-85BDC9FD1C3A}</a:tableStyleId>
              </a:tblPr>
              <a:tblGrid>
                <a:gridCol w="1098903">
                  <a:extLst>
                    <a:ext uri="{9D8B030D-6E8A-4147-A177-3AD203B41FA5}">
                      <a16:colId xmlns:a16="http://schemas.microsoft.com/office/drawing/2014/main" val="1554700385"/>
                    </a:ext>
                  </a:extLst>
                </a:gridCol>
                <a:gridCol w="2658951">
                  <a:extLst>
                    <a:ext uri="{9D8B030D-6E8A-4147-A177-3AD203B41FA5}">
                      <a16:colId xmlns:a16="http://schemas.microsoft.com/office/drawing/2014/main" val="746940691"/>
                    </a:ext>
                  </a:extLst>
                </a:gridCol>
              </a:tblGrid>
              <a:tr h="462802">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499752476"/>
                  </a:ext>
                </a:extLst>
              </a:tr>
              <a:tr h="48382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1</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Input name of the student</a:t>
                      </a:r>
                    </a:p>
                  </a:txBody>
                  <a:tcPr anchor="ctr">
                    <a:solidFill>
                      <a:schemeClr val="bg1">
                        <a:lumMod val="95000"/>
                      </a:schemeClr>
                    </a:solidFill>
                  </a:tcPr>
                </a:tc>
                <a:extLst>
                  <a:ext uri="{0D108BD9-81ED-4DB2-BD59-A6C34878D82A}">
                    <a16:rowId xmlns:a16="http://schemas.microsoft.com/office/drawing/2014/main" val="1425815172"/>
                  </a:ext>
                </a:extLst>
              </a:tr>
              <a:tr h="855363">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2 </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Input phone number of the student</a:t>
                      </a:r>
                    </a:p>
                  </a:txBody>
                  <a:tcPr anchor="ctr">
                    <a:solidFill>
                      <a:srgbClr val="D6F6F0"/>
                    </a:solidFill>
                  </a:tcPr>
                </a:tc>
                <a:extLst>
                  <a:ext uri="{0D108BD9-81ED-4DB2-BD59-A6C34878D82A}">
                    <a16:rowId xmlns:a16="http://schemas.microsoft.com/office/drawing/2014/main" val="467728058"/>
                  </a:ext>
                </a:extLst>
              </a:tr>
              <a:tr h="91626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3</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Input email of the student</a:t>
                      </a:r>
                    </a:p>
                  </a:txBody>
                  <a:tcPr anchor="ctr">
                    <a:solidFill>
                      <a:schemeClr val="bg1">
                        <a:lumMod val="95000"/>
                      </a:schemeClr>
                    </a:solidFill>
                  </a:tcPr>
                </a:tc>
                <a:extLst>
                  <a:ext uri="{0D108BD9-81ED-4DB2-BD59-A6C34878D82A}">
                    <a16:rowId xmlns:a16="http://schemas.microsoft.com/office/drawing/2014/main" val="2882443117"/>
                  </a:ext>
                </a:extLst>
              </a:tr>
              <a:tr h="134870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4</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accept payment</a:t>
                      </a:r>
                    </a:p>
                  </a:txBody>
                  <a:tcPr anchor="ctr">
                    <a:solidFill>
                      <a:srgbClr val="D6F6F0"/>
                    </a:solidFill>
                  </a:tcPr>
                </a:tc>
                <a:extLst>
                  <a:ext uri="{0D108BD9-81ED-4DB2-BD59-A6C34878D82A}">
                    <a16:rowId xmlns:a16="http://schemas.microsoft.com/office/drawing/2014/main" val="4071945772"/>
                  </a:ext>
                </a:extLst>
              </a:tr>
              <a:tr h="1348706">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5</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Image of related courses</a:t>
                      </a:r>
                    </a:p>
                  </a:txBody>
                  <a:tcPr anchor="ctr">
                    <a:solidFill>
                      <a:schemeClr val="bg1">
                        <a:lumMod val="95000"/>
                      </a:schemeClr>
                    </a:solidFill>
                  </a:tcPr>
                </a:tc>
                <a:extLst>
                  <a:ext uri="{0D108BD9-81ED-4DB2-BD59-A6C34878D82A}">
                    <a16:rowId xmlns:a16="http://schemas.microsoft.com/office/drawing/2014/main" val="371418561"/>
                  </a:ext>
                </a:extLst>
              </a:tr>
              <a:tr h="855363">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6</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Description of related courses</a:t>
                      </a:r>
                    </a:p>
                  </a:txBody>
                  <a:tcPr anchor="ctr">
                    <a:solidFill>
                      <a:srgbClr val="D6F6F0"/>
                    </a:solidFill>
                  </a:tcPr>
                </a:tc>
                <a:extLst>
                  <a:ext uri="{0D108BD9-81ED-4DB2-BD59-A6C34878D82A}">
                    <a16:rowId xmlns:a16="http://schemas.microsoft.com/office/drawing/2014/main" val="3072865969"/>
                  </a:ext>
                </a:extLst>
              </a:tr>
              <a:tr h="586968">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7</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Accept enrolment</a:t>
                      </a:r>
                    </a:p>
                  </a:txBody>
                  <a:tcPr anchor="ctr">
                    <a:solidFill>
                      <a:schemeClr val="bg1">
                        <a:lumMod val="95000"/>
                      </a:schemeClr>
                    </a:solidFill>
                  </a:tcPr>
                </a:tc>
                <a:extLst>
                  <a:ext uri="{0D108BD9-81ED-4DB2-BD59-A6C34878D82A}">
                    <a16:rowId xmlns:a16="http://schemas.microsoft.com/office/drawing/2014/main" val="2054977101"/>
                  </a:ext>
                </a:extLst>
              </a:tr>
            </a:tbl>
          </a:graphicData>
        </a:graphic>
      </p:graphicFrame>
    </p:spTree>
    <p:extLst>
      <p:ext uri="{BB962C8B-B14F-4D97-AF65-F5344CB8AC3E}">
        <p14:creationId xmlns:p14="http://schemas.microsoft.com/office/powerpoint/2010/main" val="3874879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439ABA-1D90-4018-B361-D91DDF245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454" y="1468476"/>
            <a:ext cx="6480720" cy="4561236"/>
          </a:xfrm>
          <a:prstGeom prst="rect">
            <a:avLst/>
          </a:prstGeom>
        </p:spPr>
      </p:pic>
      <p:graphicFrame>
        <p:nvGraphicFramePr>
          <p:cNvPr id="3" name="Table 12">
            <a:extLst>
              <a:ext uri="{FF2B5EF4-FFF2-40B4-BE49-F238E27FC236}">
                <a16:creationId xmlns:a16="http://schemas.microsoft.com/office/drawing/2014/main" id="{1A41969C-AACB-47E5-8183-B500F2C068C4}"/>
              </a:ext>
            </a:extLst>
          </p:cNvPr>
          <p:cNvGraphicFramePr>
            <a:graphicFrameLocks noGrp="1"/>
          </p:cNvGraphicFramePr>
          <p:nvPr>
            <p:extLst>
              <p:ext uri="{D42A27DB-BD31-4B8C-83A1-F6EECF244321}">
                <p14:modId xmlns:p14="http://schemas.microsoft.com/office/powerpoint/2010/main" val="3510922952"/>
              </p:ext>
            </p:extLst>
          </p:nvPr>
        </p:nvGraphicFramePr>
        <p:xfrm>
          <a:off x="8478175" y="0"/>
          <a:ext cx="3713826" cy="6858000"/>
        </p:xfrm>
        <a:graphic>
          <a:graphicData uri="http://schemas.openxmlformats.org/drawingml/2006/table">
            <a:tbl>
              <a:tblPr firstRow="1" bandRow="1">
                <a:tableStyleId>{5C22544A-7EE6-4342-B048-85BDC9FD1C3A}</a:tableStyleId>
              </a:tblPr>
              <a:tblGrid>
                <a:gridCol w="1176491">
                  <a:extLst>
                    <a:ext uri="{9D8B030D-6E8A-4147-A177-3AD203B41FA5}">
                      <a16:colId xmlns:a16="http://schemas.microsoft.com/office/drawing/2014/main" val="4265065425"/>
                    </a:ext>
                  </a:extLst>
                </a:gridCol>
                <a:gridCol w="2537335">
                  <a:extLst>
                    <a:ext uri="{9D8B030D-6E8A-4147-A177-3AD203B41FA5}">
                      <a16:colId xmlns:a16="http://schemas.microsoft.com/office/drawing/2014/main" val="3924612383"/>
                    </a:ext>
                  </a:extLst>
                </a:gridCol>
              </a:tblGrid>
              <a:tr h="742208">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1681344894"/>
                  </a:ext>
                </a:extLst>
              </a:tr>
              <a:tr h="1528948">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1</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When click button -&gt; book page</a:t>
                      </a:r>
                    </a:p>
                  </a:txBody>
                  <a:tcPr anchor="ctr">
                    <a:solidFill>
                      <a:schemeClr val="bg1">
                        <a:lumMod val="95000"/>
                      </a:schemeClr>
                    </a:solidFill>
                  </a:tcPr>
                </a:tc>
                <a:extLst>
                  <a:ext uri="{0D108BD9-81ED-4DB2-BD59-A6C34878D82A}">
                    <a16:rowId xmlns:a16="http://schemas.microsoft.com/office/drawing/2014/main" val="2977708634"/>
                  </a:ext>
                </a:extLst>
              </a:tr>
              <a:tr h="1528948">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2</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Popular courses</a:t>
                      </a:r>
                    </a:p>
                  </a:txBody>
                  <a:tcPr anchor="ctr">
                    <a:solidFill>
                      <a:srgbClr val="D6F6F0"/>
                    </a:solidFill>
                  </a:tcPr>
                </a:tc>
                <a:extLst>
                  <a:ext uri="{0D108BD9-81ED-4DB2-BD59-A6C34878D82A}">
                    <a16:rowId xmlns:a16="http://schemas.microsoft.com/office/drawing/2014/main" val="3083613578"/>
                  </a:ext>
                </a:extLst>
              </a:tr>
              <a:tr h="1528948">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3</a:t>
                      </a:r>
                      <a:endParaRPr lang="ko-KR" altLang="en-US" sz="1800" b="0" dirty="0">
                        <a:solidFill>
                          <a:srgbClr val="002060"/>
                        </a:solidFill>
                        <a:latin typeface="Calibri(Body)"/>
                        <a:ea typeface="나눔고딕" panose="020D0604000000000000" pitchFamily="50" charset="-127"/>
                      </a:endParaRPr>
                    </a:p>
                  </a:txBody>
                  <a:tcPr anchor="ctr">
                    <a:solidFill>
                      <a:schemeClr val="bg1">
                        <a:lumMod val="95000"/>
                      </a:schemeClr>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Popular recruitment information</a:t>
                      </a:r>
                    </a:p>
                  </a:txBody>
                  <a:tcPr anchor="ctr">
                    <a:solidFill>
                      <a:schemeClr val="bg1">
                        <a:lumMod val="95000"/>
                      </a:schemeClr>
                    </a:solidFill>
                  </a:tcPr>
                </a:tc>
                <a:extLst>
                  <a:ext uri="{0D108BD9-81ED-4DB2-BD59-A6C34878D82A}">
                    <a16:rowId xmlns:a16="http://schemas.microsoft.com/office/drawing/2014/main" val="2786469957"/>
                  </a:ext>
                </a:extLst>
              </a:tr>
              <a:tr h="1528948">
                <a:tc>
                  <a:txBody>
                    <a:bodyPr/>
                    <a:lstStyle/>
                    <a:p>
                      <a:pPr algn="ctr" latinLnBrk="1">
                        <a:lnSpc>
                          <a:spcPct val="150000"/>
                        </a:lnSpc>
                      </a:pPr>
                      <a:r>
                        <a:rPr lang="en-US" altLang="ko-KR" sz="1800" b="0" dirty="0">
                          <a:solidFill>
                            <a:srgbClr val="002060"/>
                          </a:solidFill>
                          <a:latin typeface="Calibri(Body)"/>
                          <a:ea typeface="나눔고딕" panose="020D0604000000000000" pitchFamily="50" charset="-127"/>
                        </a:rPr>
                        <a:t>4</a:t>
                      </a:r>
                      <a:endParaRPr lang="ko-KR" altLang="en-US" sz="1800" b="0" dirty="0">
                        <a:solidFill>
                          <a:srgbClr val="002060"/>
                        </a:solidFill>
                        <a:latin typeface="Calibri(Body)"/>
                        <a:ea typeface="나눔고딕" panose="020D0604000000000000" pitchFamily="50" charset="-127"/>
                      </a:endParaRPr>
                    </a:p>
                  </a:txBody>
                  <a:tcPr anchor="ctr">
                    <a:solidFill>
                      <a:srgbClr val="D6F6F0"/>
                    </a:solidFill>
                  </a:tcPr>
                </a:tc>
                <a:tc>
                  <a:txBody>
                    <a:bodyPr/>
                    <a:lstStyle/>
                    <a:p>
                      <a:pPr marL="0" indent="0">
                        <a:lnSpc>
                          <a:spcPct val="150000"/>
                        </a:lnSpc>
                        <a:buClr>
                          <a:srgbClr val="FF0000"/>
                        </a:buClr>
                        <a:buFont typeface="+mj-ea"/>
                        <a:buNone/>
                      </a:pPr>
                      <a:r>
                        <a:rPr lang="en-US" altLang="ko-KR" sz="1800" dirty="0">
                          <a:solidFill>
                            <a:srgbClr val="002060"/>
                          </a:solidFill>
                          <a:latin typeface="Calibri(Body)"/>
                          <a:ea typeface="나눔고딕" panose="020D0604000000000000" pitchFamily="50" charset="-127"/>
                          <a:sym typeface="Wingdings" panose="05000000000000000000" pitchFamily="2" charset="2"/>
                        </a:rPr>
                        <a:t>List of popular courses</a:t>
                      </a:r>
                    </a:p>
                  </a:txBody>
                  <a:tcPr anchor="ctr">
                    <a:solidFill>
                      <a:srgbClr val="D6F6F0"/>
                    </a:solidFill>
                  </a:tcPr>
                </a:tc>
                <a:extLst>
                  <a:ext uri="{0D108BD9-81ED-4DB2-BD59-A6C34878D82A}">
                    <a16:rowId xmlns:a16="http://schemas.microsoft.com/office/drawing/2014/main" val="3839070492"/>
                  </a:ext>
                </a:extLst>
              </a:tr>
            </a:tbl>
          </a:graphicData>
        </a:graphic>
      </p:graphicFrame>
      <p:sp>
        <p:nvSpPr>
          <p:cNvPr id="4" name="TextBox 3">
            <a:extLst>
              <a:ext uri="{FF2B5EF4-FFF2-40B4-BE49-F238E27FC236}">
                <a16:creationId xmlns:a16="http://schemas.microsoft.com/office/drawing/2014/main" id="{43AA470A-B4FA-4985-8EB2-8A99A259DF66}"/>
              </a:ext>
            </a:extLst>
          </p:cNvPr>
          <p:cNvSpPr txBox="1"/>
          <p:nvPr/>
        </p:nvSpPr>
        <p:spPr>
          <a:xfrm>
            <a:off x="701964" y="584077"/>
            <a:ext cx="6502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Book Page</a:t>
            </a:r>
            <a:endParaRPr lang="vi-VN" b="1" dirty="0">
              <a:solidFill>
                <a:srgbClr val="002060"/>
              </a:solidFill>
            </a:endParaRPr>
          </a:p>
        </p:txBody>
      </p:sp>
    </p:spTree>
    <p:extLst>
      <p:ext uri="{BB962C8B-B14F-4D97-AF65-F5344CB8AC3E}">
        <p14:creationId xmlns:p14="http://schemas.microsoft.com/office/powerpoint/2010/main" val="325955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 name="Graphic 29">
            <a:extLst>
              <a:ext uri="{FF2B5EF4-FFF2-40B4-BE49-F238E27FC236}">
                <a16:creationId xmlns:a16="http://schemas.microsoft.com/office/drawing/2014/main" id="{B0DB956A-EA97-4960-9BEF-D2D72B646475}"/>
              </a:ext>
            </a:extLst>
          </p:cNvPr>
          <p:cNvGrpSpPr/>
          <p:nvPr/>
        </p:nvGrpSpPr>
        <p:grpSpPr>
          <a:xfrm>
            <a:off x="3787989" y="2889247"/>
            <a:ext cx="4608138" cy="2206654"/>
            <a:chOff x="3496565" y="2353154"/>
            <a:chExt cx="5206119" cy="2493004"/>
          </a:xfrm>
        </p:grpSpPr>
        <p:sp>
          <p:nvSpPr>
            <p:cNvPr id="165" name="Freeform: Shape 164">
              <a:extLst>
                <a:ext uri="{FF2B5EF4-FFF2-40B4-BE49-F238E27FC236}">
                  <a16:creationId xmlns:a16="http://schemas.microsoft.com/office/drawing/2014/main" id="{FDD6C6F1-8199-4255-A655-60F4C94A1D8D}"/>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dirty="0">
                <a:solidFill>
                  <a:srgbClr val="002060"/>
                </a:solidFill>
              </a:endParaRPr>
            </a:p>
          </p:txBody>
        </p:sp>
        <p:sp>
          <p:nvSpPr>
            <p:cNvPr id="166" name="Freeform: Shape 165">
              <a:extLst>
                <a:ext uri="{FF2B5EF4-FFF2-40B4-BE49-F238E27FC236}">
                  <a16:creationId xmlns:a16="http://schemas.microsoft.com/office/drawing/2014/main" id="{458B9E8E-77E3-4868-84CB-A098FDF15F21}"/>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EE644F89-01C8-43A1-B431-77F958BE129A}"/>
                </a:ext>
              </a:extLst>
            </p:cNvPr>
            <p:cNvSpPr/>
            <p:nvPr/>
          </p:nvSpPr>
          <p:spPr>
            <a:xfrm>
              <a:off x="3496316" y="3196558"/>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2EC8E7B1-E63E-44AF-A52C-10F81C274838}"/>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dirty="0">
                <a:solidFill>
                  <a:srgbClr val="002060"/>
                </a:solidFill>
              </a:endParaRPr>
            </a:p>
          </p:txBody>
        </p:sp>
      </p:grpSp>
      <p:grpSp>
        <p:nvGrpSpPr>
          <p:cNvPr id="94" name="그룹 389">
            <a:extLst>
              <a:ext uri="{FF2B5EF4-FFF2-40B4-BE49-F238E27FC236}">
                <a16:creationId xmlns:a16="http://schemas.microsoft.com/office/drawing/2014/main" id="{022463A9-113A-40A0-AB27-5AFD93239240}"/>
              </a:ext>
            </a:extLst>
          </p:cNvPr>
          <p:cNvGrpSpPr/>
          <p:nvPr/>
        </p:nvGrpSpPr>
        <p:grpSpPr>
          <a:xfrm>
            <a:off x="6490961" y="3246359"/>
            <a:ext cx="588837" cy="582982"/>
            <a:chOff x="4143556" y="4903660"/>
            <a:chExt cx="371475" cy="390525"/>
          </a:xfrm>
          <a:solidFill>
            <a:schemeClr val="tx1"/>
          </a:solidFill>
        </p:grpSpPr>
        <p:sp>
          <p:nvSpPr>
            <p:cNvPr id="95" name="자유형: 도형 390">
              <a:extLst>
                <a:ext uri="{FF2B5EF4-FFF2-40B4-BE49-F238E27FC236}">
                  <a16:creationId xmlns:a16="http://schemas.microsoft.com/office/drawing/2014/main" id="{6C8C5F5E-6856-492B-ABE7-58B11DBF0724}"/>
                </a:ext>
              </a:extLst>
            </p:cNvPr>
            <p:cNvSpPr/>
            <p:nvPr/>
          </p:nvSpPr>
          <p:spPr>
            <a:xfrm>
              <a:off x="4143556" y="4903660"/>
              <a:ext cx="371475" cy="390525"/>
            </a:xfrm>
            <a:custGeom>
              <a:avLst/>
              <a:gdLst>
                <a:gd name="connsiteX0" fmla="*/ 340709 w 371475"/>
                <a:gd name="connsiteY0" fmla="*/ 123730 h 390525"/>
                <a:gd name="connsiteX1" fmla="*/ 213455 w 371475"/>
                <a:gd name="connsiteY1" fmla="*/ 7144 h 390525"/>
                <a:gd name="connsiteX2" fmla="*/ 163639 w 371475"/>
                <a:gd name="connsiteY2" fmla="*/ 7144 h 390525"/>
                <a:gd name="connsiteX3" fmla="*/ 36100 w 371475"/>
                <a:gd name="connsiteY3" fmla="*/ 123825 h 390525"/>
                <a:gd name="connsiteX4" fmla="*/ 7144 w 371475"/>
                <a:gd name="connsiteY4" fmla="*/ 160306 h 390525"/>
                <a:gd name="connsiteX5" fmla="*/ 7144 w 371475"/>
                <a:gd name="connsiteY5" fmla="*/ 221647 h 390525"/>
                <a:gd name="connsiteX6" fmla="*/ 36195 w 371475"/>
                <a:gd name="connsiteY6" fmla="*/ 258128 h 390525"/>
                <a:gd name="connsiteX7" fmla="*/ 148114 w 371475"/>
                <a:gd name="connsiteY7" fmla="*/ 368237 h 390525"/>
                <a:gd name="connsiteX8" fmla="*/ 173831 w 371475"/>
                <a:gd name="connsiteY8" fmla="*/ 386143 h 390525"/>
                <a:gd name="connsiteX9" fmla="*/ 200311 w 371475"/>
                <a:gd name="connsiteY9" fmla="*/ 386143 h 390525"/>
                <a:gd name="connsiteX10" fmla="*/ 227743 w 371475"/>
                <a:gd name="connsiteY10" fmla="*/ 358712 h 390525"/>
                <a:gd name="connsiteX11" fmla="*/ 227743 w 371475"/>
                <a:gd name="connsiteY11" fmla="*/ 355854 h 390525"/>
                <a:gd name="connsiteX12" fmla="*/ 200311 w 371475"/>
                <a:gd name="connsiteY12" fmla="*/ 328422 h 390525"/>
                <a:gd name="connsiteX13" fmla="*/ 174022 w 371475"/>
                <a:gd name="connsiteY13" fmla="*/ 328422 h 390525"/>
                <a:gd name="connsiteX14" fmla="*/ 148685 w 371475"/>
                <a:gd name="connsiteY14" fmla="*/ 345472 h 390525"/>
                <a:gd name="connsiteX15" fmla="*/ 59150 w 371475"/>
                <a:gd name="connsiteY15" fmla="*/ 257651 h 390525"/>
                <a:gd name="connsiteX16" fmla="*/ 78105 w 371475"/>
                <a:gd name="connsiteY16" fmla="*/ 245840 h 390525"/>
                <a:gd name="connsiteX17" fmla="*/ 188881 w 371475"/>
                <a:gd name="connsiteY17" fmla="*/ 313849 h 390525"/>
                <a:gd name="connsiteX18" fmla="*/ 299656 w 371475"/>
                <a:gd name="connsiteY18" fmla="*/ 245840 h 390525"/>
                <a:gd name="connsiteX19" fmla="*/ 327946 w 371475"/>
                <a:gd name="connsiteY19" fmla="*/ 258794 h 390525"/>
                <a:gd name="connsiteX20" fmla="*/ 332422 w 371475"/>
                <a:gd name="connsiteY20" fmla="*/ 258794 h 390525"/>
                <a:gd name="connsiteX21" fmla="*/ 369856 w 371475"/>
                <a:gd name="connsiteY21" fmla="*/ 221361 h 390525"/>
                <a:gd name="connsiteX22" fmla="*/ 369856 w 371475"/>
                <a:gd name="connsiteY22" fmla="*/ 160115 h 390525"/>
                <a:gd name="connsiteX23" fmla="*/ 340709 w 371475"/>
                <a:gd name="connsiteY23" fmla="*/ 123730 h 390525"/>
                <a:gd name="connsiteX24" fmla="*/ 173546 w 371475"/>
                <a:gd name="connsiteY24" fmla="*/ 351282 h 390525"/>
                <a:gd name="connsiteX25" fmla="*/ 200120 w 371475"/>
                <a:gd name="connsiteY25" fmla="*/ 351282 h 390525"/>
                <a:gd name="connsiteX26" fmla="*/ 205359 w 371475"/>
                <a:gd name="connsiteY26" fmla="*/ 356521 h 390525"/>
                <a:gd name="connsiteX27" fmla="*/ 205359 w 371475"/>
                <a:gd name="connsiteY27" fmla="*/ 358712 h 390525"/>
                <a:gd name="connsiteX28" fmla="*/ 200120 w 371475"/>
                <a:gd name="connsiteY28" fmla="*/ 363950 h 390525"/>
                <a:gd name="connsiteX29" fmla="*/ 173546 w 371475"/>
                <a:gd name="connsiteY29" fmla="*/ 363950 h 390525"/>
                <a:gd name="connsiteX30" fmla="*/ 168307 w 371475"/>
                <a:gd name="connsiteY30" fmla="*/ 358712 h 390525"/>
                <a:gd name="connsiteX31" fmla="*/ 168307 w 371475"/>
                <a:gd name="connsiteY31" fmla="*/ 356521 h 390525"/>
                <a:gd name="connsiteX32" fmla="*/ 173546 w 371475"/>
                <a:gd name="connsiteY32" fmla="*/ 351282 h 390525"/>
                <a:gd name="connsiteX33" fmla="*/ 163354 w 371475"/>
                <a:gd name="connsiteY33" fmla="*/ 29337 h 390525"/>
                <a:gd name="connsiteX34" fmla="*/ 213265 w 371475"/>
                <a:gd name="connsiteY34" fmla="*/ 29337 h 390525"/>
                <a:gd name="connsiteX35" fmla="*/ 318421 w 371475"/>
                <a:gd name="connsiteY35" fmla="*/ 124015 h 390525"/>
                <a:gd name="connsiteX36" fmla="*/ 299466 w 371475"/>
                <a:gd name="connsiteY36" fmla="*/ 135826 h 390525"/>
                <a:gd name="connsiteX37" fmla="*/ 188404 w 371475"/>
                <a:gd name="connsiteY37" fmla="*/ 67628 h 390525"/>
                <a:gd name="connsiteX38" fmla="*/ 77343 w 371475"/>
                <a:gd name="connsiteY38" fmla="*/ 135826 h 390525"/>
                <a:gd name="connsiteX39" fmla="*/ 58388 w 371475"/>
                <a:gd name="connsiteY39" fmla="*/ 124015 h 390525"/>
                <a:gd name="connsiteX40" fmla="*/ 163354 w 371475"/>
                <a:gd name="connsiteY40" fmla="*/ 29337 h 390525"/>
                <a:gd name="connsiteX41" fmla="*/ 48673 w 371475"/>
                <a:gd name="connsiteY41" fmla="*/ 236601 h 390525"/>
                <a:gd name="connsiteX42" fmla="*/ 44291 w 371475"/>
                <a:gd name="connsiteY42" fmla="*/ 236601 h 390525"/>
                <a:gd name="connsiteX43" fmla="*/ 29051 w 371475"/>
                <a:gd name="connsiteY43" fmla="*/ 221361 h 390525"/>
                <a:gd name="connsiteX44" fmla="*/ 29051 w 371475"/>
                <a:gd name="connsiteY44" fmla="*/ 160020 h 390525"/>
                <a:gd name="connsiteX45" fmla="*/ 44291 w 371475"/>
                <a:gd name="connsiteY45" fmla="*/ 144780 h 390525"/>
                <a:gd name="connsiteX46" fmla="*/ 48673 w 371475"/>
                <a:gd name="connsiteY46" fmla="*/ 144780 h 390525"/>
                <a:gd name="connsiteX47" fmla="*/ 63913 w 371475"/>
                <a:gd name="connsiteY47" fmla="*/ 160020 h 390525"/>
                <a:gd name="connsiteX48" fmla="*/ 63913 w 371475"/>
                <a:gd name="connsiteY48" fmla="*/ 221361 h 390525"/>
                <a:gd name="connsiteX49" fmla="*/ 48673 w 371475"/>
                <a:gd name="connsiteY49" fmla="*/ 236601 h 390525"/>
                <a:gd name="connsiteX50" fmla="*/ 188309 w 371475"/>
                <a:gd name="connsiteY50" fmla="*/ 291941 h 390525"/>
                <a:gd name="connsiteX51" fmla="*/ 86296 w 371475"/>
                <a:gd name="connsiteY51" fmla="*/ 190881 h 390525"/>
                <a:gd name="connsiteX52" fmla="*/ 188309 w 371475"/>
                <a:gd name="connsiteY52" fmla="*/ 89821 h 390525"/>
                <a:gd name="connsiteX53" fmla="*/ 290322 w 371475"/>
                <a:gd name="connsiteY53" fmla="*/ 190881 h 390525"/>
                <a:gd name="connsiteX54" fmla="*/ 188309 w 371475"/>
                <a:gd name="connsiteY54" fmla="*/ 291941 h 390525"/>
                <a:gd name="connsiteX55" fmla="*/ 332137 w 371475"/>
                <a:gd name="connsiteY55" fmla="*/ 236601 h 390525"/>
                <a:gd name="connsiteX56" fmla="*/ 327755 w 371475"/>
                <a:gd name="connsiteY56" fmla="*/ 236601 h 390525"/>
                <a:gd name="connsiteX57" fmla="*/ 312515 w 371475"/>
                <a:gd name="connsiteY57" fmla="*/ 221361 h 390525"/>
                <a:gd name="connsiteX58" fmla="*/ 312515 w 371475"/>
                <a:gd name="connsiteY58" fmla="*/ 160020 h 390525"/>
                <a:gd name="connsiteX59" fmla="*/ 327755 w 371475"/>
                <a:gd name="connsiteY59" fmla="*/ 144780 h 390525"/>
                <a:gd name="connsiteX60" fmla="*/ 332137 w 371475"/>
                <a:gd name="connsiteY60" fmla="*/ 144780 h 390525"/>
                <a:gd name="connsiteX61" fmla="*/ 347377 w 371475"/>
                <a:gd name="connsiteY61" fmla="*/ 160020 h 390525"/>
                <a:gd name="connsiteX62" fmla="*/ 347377 w 371475"/>
                <a:gd name="connsiteY62" fmla="*/ 221361 h 390525"/>
                <a:gd name="connsiteX63" fmla="*/ 332137 w 371475"/>
                <a:gd name="connsiteY63" fmla="*/ 23660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1475" h="390525">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grpFill/>
            <a:ln w="9525" cap="flat">
              <a:noFill/>
              <a:prstDash val="solid"/>
              <a:miter/>
            </a:ln>
          </p:spPr>
          <p:txBody>
            <a:bodyPr rtlCol="0" anchor="ctr"/>
            <a:lstStyle/>
            <a:p>
              <a:endParaRPr lang="ko-KR" altLang="en-US">
                <a:solidFill>
                  <a:srgbClr val="002060"/>
                </a:solidFill>
              </a:endParaRPr>
            </a:p>
          </p:txBody>
        </p:sp>
        <p:sp>
          <p:nvSpPr>
            <p:cNvPr id="96" name="자유형: 도형 391">
              <a:extLst>
                <a:ext uri="{FF2B5EF4-FFF2-40B4-BE49-F238E27FC236}">
                  <a16:creationId xmlns:a16="http://schemas.microsoft.com/office/drawing/2014/main" id="{F9C7A4E5-6069-4FCB-9648-459F597D8946}"/>
                </a:ext>
              </a:extLst>
            </p:cNvPr>
            <p:cNvSpPr/>
            <p:nvPr/>
          </p:nvSpPr>
          <p:spPr>
            <a:xfrm>
              <a:off x="4275097" y="5041984"/>
              <a:ext cx="28575" cy="38100"/>
            </a:xfrm>
            <a:custGeom>
              <a:avLst/>
              <a:gdLst>
                <a:gd name="connsiteX0" fmla="*/ 29337 w 28575"/>
                <a:gd name="connsiteY0" fmla="*/ 28649 h 38100"/>
                <a:gd name="connsiteX1" fmla="*/ 29337 w 28575"/>
                <a:gd name="connsiteY1" fmla="*/ 18552 h 38100"/>
                <a:gd name="connsiteX2" fmla="*/ 19526 w 28575"/>
                <a:gd name="connsiteY2" fmla="*/ 7218 h 38100"/>
                <a:gd name="connsiteX3" fmla="*/ 7144 w 28575"/>
                <a:gd name="connsiteY3" fmla="*/ 18267 h 38100"/>
                <a:gd name="connsiteX4" fmla="*/ 7144 w 28575"/>
                <a:gd name="connsiteY4" fmla="*/ 28935 h 38100"/>
                <a:gd name="connsiteX5" fmla="*/ 19526 w 28575"/>
                <a:gd name="connsiteY5" fmla="*/ 39984 h 38100"/>
                <a:gd name="connsiteX6" fmla="*/ 29337 w 28575"/>
                <a:gd name="connsiteY6" fmla="*/ 2864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grpFill/>
            <a:ln w="9525" cap="flat">
              <a:noFill/>
              <a:prstDash val="solid"/>
              <a:miter/>
            </a:ln>
          </p:spPr>
          <p:txBody>
            <a:bodyPr rtlCol="0" anchor="ctr"/>
            <a:lstStyle/>
            <a:p>
              <a:endParaRPr lang="ko-KR" altLang="en-US">
                <a:solidFill>
                  <a:srgbClr val="002060"/>
                </a:solidFill>
              </a:endParaRPr>
            </a:p>
          </p:txBody>
        </p:sp>
        <p:sp>
          <p:nvSpPr>
            <p:cNvPr id="97" name="자유형: 도형 392">
              <a:extLst>
                <a:ext uri="{FF2B5EF4-FFF2-40B4-BE49-F238E27FC236}">
                  <a16:creationId xmlns:a16="http://schemas.microsoft.com/office/drawing/2014/main" id="{E4234692-BEC0-4E0E-A351-7A9DE92AC8AA}"/>
                </a:ext>
              </a:extLst>
            </p:cNvPr>
            <p:cNvSpPr/>
            <p:nvPr/>
          </p:nvSpPr>
          <p:spPr>
            <a:xfrm>
              <a:off x="4352059" y="5041984"/>
              <a:ext cx="28575" cy="38100"/>
            </a:xfrm>
            <a:custGeom>
              <a:avLst/>
              <a:gdLst>
                <a:gd name="connsiteX0" fmla="*/ 7144 w 28575"/>
                <a:gd name="connsiteY0" fmla="*/ 18552 h 38100"/>
                <a:gd name="connsiteX1" fmla="*/ 7144 w 28575"/>
                <a:gd name="connsiteY1" fmla="*/ 28649 h 38100"/>
                <a:gd name="connsiteX2" fmla="*/ 16954 w 28575"/>
                <a:gd name="connsiteY2" fmla="*/ 39984 h 38100"/>
                <a:gd name="connsiteX3" fmla="*/ 29337 w 28575"/>
                <a:gd name="connsiteY3" fmla="*/ 28935 h 38100"/>
                <a:gd name="connsiteX4" fmla="*/ 29337 w 28575"/>
                <a:gd name="connsiteY4" fmla="*/ 18267 h 38100"/>
                <a:gd name="connsiteX5" fmla="*/ 16954 w 28575"/>
                <a:gd name="connsiteY5" fmla="*/ 7218 h 38100"/>
                <a:gd name="connsiteX6" fmla="*/ 7144 w 28575"/>
                <a:gd name="connsiteY6" fmla="*/ 18552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38100">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grpFill/>
            <a:ln w="9525" cap="flat">
              <a:noFill/>
              <a:prstDash val="solid"/>
              <a:miter/>
            </a:ln>
          </p:spPr>
          <p:txBody>
            <a:bodyPr rtlCol="0" anchor="ctr"/>
            <a:lstStyle/>
            <a:p>
              <a:endParaRPr lang="ko-KR" altLang="en-US" dirty="0">
                <a:solidFill>
                  <a:srgbClr val="002060"/>
                </a:solidFill>
              </a:endParaRPr>
            </a:p>
          </p:txBody>
        </p:sp>
        <p:sp>
          <p:nvSpPr>
            <p:cNvPr id="98" name="자유형: 도형 393">
              <a:extLst>
                <a:ext uri="{FF2B5EF4-FFF2-40B4-BE49-F238E27FC236}">
                  <a16:creationId xmlns:a16="http://schemas.microsoft.com/office/drawing/2014/main" id="{6351FB24-FF03-4697-91F3-8D9DFB8D79E8}"/>
                </a:ext>
              </a:extLst>
            </p:cNvPr>
            <p:cNvSpPr/>
            <p:nvPr/>
          </p:nvSpPr>
          <p:spPr>
            <a:xfrm>
              <a:off x="4275287" y="5095697"/>
              <a:ext cx="104775" cy="57150"/>
            </a:xfrm>
            <a:custGeom>
              <a:avLst/>
              <a:gdLst>
                <a:gd name="connsiteX0" fmla="*/ 90678 w 104775"/>
                <a:gd name="connsiteY0" fmla="*/ 7893 h 57150"/>
                <a:gd name="connsiteX1" fmla="*/ 83725 w 104775"/>
                <a:gd name="connsiteY1" fmla="*/ 18371 h 57150"/>
                <a:gd name="connsiteX2" fmla="*/ 72104 w 104775"/>
                <a:gd name="connsiteY2" fmla="*/ 29705 h 57150"/>
                <a:gd name="connsiteX3" fmla="*/ 40957 w 104775"/>
                <a:gd name="connsiteY3" fmla="*/ 29705 h 57150"/>
                <a:gd name="connsiteX4" fmla="*/ 29337 w 104775"/>
                <a:gd name="connsiteY4" fmla="*/ 18371 h 57150"/>
                <a:gd name="connsiteX5" fmla="*/ 22384 w 104775"/>
                <a:gd name="connsiteY5" fmla="*/ 7893 h 57150"/>
                <a:gd name="connsiteX6" fmla="*/ 7144 w 104775"/>
                <a:gd name="connsiteY6" fmla="*/ 18275 h 57150"/>
                <a:gd name="connsiteX7" fmla="*/ 40957 w 104775"/>
                <a:gd name="connsiteY7" fmla="*/ 51898 h 57150"/>
                <a:gd name="connsiteX8" fmla="*/ 72104 w 104775"/>
                <a:gd name="connsiteY8" fmla="*/ 51898 h 57150"/>
                <a:gd name="connsiteX9" fmla="*/ 105918 w 104775"/>
                <a:gd name="connsiteY9" fmla="*/ 18275 h 57150"/>
                <a:gd name="connsiteX10" fmla="*/ 90678 w 104775"/>
                <a:gd name="connsiteY10" fmla="*/ 789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775" h="57150">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grpFill/>
            <a:ln w="9525" cap="flat">
              <a:noFill/>
              <a:prstDash val="solid"/>
              <a:miter/>
            </a:ln>
          </p:spPr>
          <p:txBody>
            <a:bodyPr rtlCol="0" anchor="ctr"/>
            <a:lstStyle/>
            <a:p>
              <a:endParaRPr lang="ko-KR" altLang="en-US">
                <a:solidFill>
                  <a:srgbClr val="002060"/>
                </a:solidFill>
              </a:endParaRPr>
            </a:p>
          </p:txBody>
        </p:sp>
      </p:grpSp>
      <p:sp>
        <p:nvSpPr>
          <p:cNvPr id="100" name="Parallelogram 15">
            <a:extLst>
              <a:ext uri="{FF2B5EF4-FFF2-40B4-BE49-F238E27FC236}">
                <a16:creationId xmlns:a16="http://schemas.microsoft.com/office/drawing/2014/main" id="{4A9F4AC8-F354-4CC3-86E8-85C7984F273C}"/>
              </a:ext>
            </a:extLst>
          </p:cNvPr>
          <p:cNvSpPr/>
          <p:nvPr/>
        </p:nvSpPr>
        <p:spPr>
          <a:xfrm rot="16200000">
            <a:off x="7473613" y="417735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rgbClr val="002060"/>
              </a:solidFill>
              <a:highlight>
                <a:srgbClr val="000000"/>
              </a:highlight>
            </a:endParaRPr>
          </a:p>
        </p:txBody>
      </p:sp>
      <p:sp>
        <p:nvSpPr>
          <p:cNvPr id="101" name="Rectangle 9">
            <a:extLst>
              <a:ext uri="{FF2B5EF4-FFF2-40B4-BE49-F238E27FC236}">
                <a16:creationId xmlns:a16="http://schemas.microsoft.com/office/drawing/2014/main" id="{34D15F18-678C-45D1-B3A1-B5A2FB8545F5}"/>
              </a:ext>
            </a:extLst>
          </p:cNvPr>
          <p:cNvSpPr/>
          <p:nvPr/>
        </p:nvSpPr>
        <p:spPr>
          <a:xfrm>
            <a:off x="4157451" y="4232168"/>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2060"/>
              </a:solidFill>
            </a:endParaRPr>
          </a:p>
        </p:txBody>
      </p:sp>
      <p:sp>
        <p:nvSpPr>
          <p:cNvPr id="102" name="Trapezoid 13">
            <a:extLst>
              <a:ext uri="{FF2B5EF4-FFF2-40B4-BE49-F238E27FC236}">
                <a16:creationId xmlns:a16="http://schemas.microsoft.com/office/drawing/2014/main" id="{275A0311-B312-45C2-9132-94EFC9579A6F}"/>
              </a:ext>
            </a:extLst>
          </p:cNvPr>
          <p:cNvSpPr/>
          <p:nvPr/>
        </p:nvSpPr>
        <p:spPr>
          <a:xfrm>
            <a:off x="5115318" y="3303300"/>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2052" name="Picture 4" descr="Covid 19 Red Rubber Ink Stamp Digital Art by Bigalbaloo Stock">
            <a:extLst>
              <a:ext uri="{FF2B5EF4-FFF2-40B4-BE49-F238E27FC236}">
                <a16:creationId xmlns:a16="http://schemas.microsoft.com/office/drawing/2014/main" id="{263B5852-D2F7-428E-91BF-636E3F352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9138" cy="1346022"/>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7BD52014-321F-4C5E-9ADE-C31458A6E35B}"/>
              </a:ext>
            </a:extLst>
          </p:cNvPr>
          <p:cNvSpPr txBox="1"/>
          <p:nvPr/>
        </p:nvSpPr>
        <p:spPr>
          <a:xfrm>
            <a:off x="2714371" y="176079"/>
            <a:ext cx="6754528" cy="584775"/>
          </a:xfrm>
          <a:prstGeom prst="rect">
            <a:avLst/>
          </a:prstGeom>
          <a:noFill/>
        </p:spPr>
        <p:txBody>
          <a:bodyPr wrap="square" rtlCol="0">
            <a:spAutoFit/>
          </a:bodyPr>
          <a:lstStyle/>
          <a:p>
            <a:pPr algn="ctr"/>
            <a:r>
              <a:rPr lang="en-US" altLang="ko-KR" sz="3200" b="1" dirty="0">
                <a:solidFill>
                  <a:srgbClr val="002060"/>
                </a:solidFill>
                <a:latin typeface="+mj-lt"/>
                <a:cs typeface="Arial" panose="020B0604020202020204" pitchFamily="34" charset="0"/>
              </a:rPr>
              <a:t>Demand</a:t>
            </a:r>
            <a:endParaRPr lang="ko-KR" altLang="en-US" sz="3200" b="1" dirty="0">
              <a:solidFill>
                <a:srgbClr val="002060"/>
              </a:solidFill>
              <a:latin typeface="+mj-lt"/>
              <a:cs typeface="Arial" panose="020B0604020202020204" pitchFamily="34" charset="0"/>
            </a:endParaRPr>
          </a:p>
        </p:txBody>
      </p:sp>
      <p:grpSp>
        <p:nvGrpSpPr>
          <p:cNvPr id="118" name="Group 117">
            <a:extLst>
              <a:ext uri="{FF2B5EF4-FFF2-40B4-BE49-F238E27FC236}">
                <a16:creationId xmlns:a16="http://schemas.microsoft.com/office/drawing/2014/main" id="{6F4BE226-EB86-49C8-8F7B-DED66F12ED4A}"/>
              </a:ext>
            </a:extLst>
          </p:cNvPr>
          <p:cNvGrpSpPr/>
          <p:nvPr/>
        </p:nvGrpSpPr>
        <p:grpSpPr>
          <a:xfrm>
            <a:off x="5115318" y="4135125"/>
            <a:ext cx="1952636" cy="1951635"/>
            <a:chOff x="4574848" y="1897856"/>
            <a:chExt cx="3028217" cy="3026664"/>
          </a:xfrm>
        </p:grpSpPr>
        <p:sp>
          <p:nvSpPr>
            <p:cNvPr id="119" name="Freeform: Shape 118">
              <a:extLst>
                <a:ext uri="{FF2B5EF4-FFF2-40B4-BE49-F238E27FC236}">
                  <a16:creationId xmlns:a16="http://schemas.microsoft.com/office/drawing/2014/main" id="{BCF2F93B-8787-4B61-BC46-B705F2921032}"/>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bg1">
                <a:lumMod val="95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20" name="Freeform: Shape 119">
              <a:extLst>
                <a:ext uri="{FF2B5EF4-FFF2-40B4-BE49-F238E27FC236}">
                  <a16:creationId xmlns:a16="http://schemas.microsoft.com/office/drawing/2014/main" id="{F63C5B25-6B73-4C18-A8E3-C0B2E68B6DC8}"/>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lumMod val="50000"/>
              </a:schemeClr>
            </a:solidFill>
            <a:ln w="9525" cap="flat">
              <a:noFill/>
              <a:prstDash val="solid"/>
              <a:miter/>
            </a:ln>
          </p:spPr>
          <p:txBody>
            <a:bodyPr rtlCol="0" anchor="ctr"/>
            <a:lstStyle/>
            <a:p>
              <a:endParaRPr lang="en-US" dirty="0"/>
            </a:p>
          </p:txBody>
        </p:sp>
      </p:grpSp>
      <p:grpSp>
        <p:nvGrpSpPr>
          <p:cNvPr id="121" name="Group 120">
            <a:extLst>
              <a:ext uri="{FF2B5EF4-FFF2-40B4-BE49-F238E27FC236}">
                <a16:creationId xmlns:a16="http://schemas.microsoft.com/office/drawing/2014/main" id="{3DDFB3A9-B86E-4A1E-A635-EAE7FD8AEC90}"/>
              </a:ext>
            </a:extLst>
          </p:cNvPr>
          <p:cNvGrpSpPr/>
          <p:nvPr/>
        </p:nvGrpSpPr>
        <p:grpSpPr>
          <a:xfrm>
            <a:off x="2643840" y="3538233"/>
            <a:ext cx="1588486" cy="1354527"/>
            <a:chOff x="2203944" y="3086356"/>
            <a:chExt cx="1794618" cy="1530300"/>
          </a:xfrm>
        </p:grpSpPr>
        <p:sp>
          <p:nvSpPr>
            <p:cNvPr id="122" name="Freeform: Shape 121">
              <a:extLst>
                <a:ext uri="{FF2B5EF4-FFF2-40B4-BE49-F238E27FC236}">
                  <a16:creationId xmlns:a16="http://schemas.microsoft.com/office/drawing/2014/main" id="{7D31C663-1A95-4C5F-BA4C-3FE22233421C}"/>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1807534-1D37-48CA-83BE-51803BD494D2}"/>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8EA85641-5A3E-4A08-B080-4FF403C83CAF}"/>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dirty="0"/>
            </a:p>
          </p:txBody>
        </p:sp>
      </p:grpSp>
      <p:grpSp>
        <p:nvGrpSpPr>
          <p:cNvPr id="125" name="Group 124">
            <a:extLst>
              <a:ext uri="{FF2B5EF4-FFF2-40B4-BE49-F238E27FC236}">
                <a16:creationId xmlns:a16="http://schemas.microsoft.com/office/drawing/2014/main" id="{994C50C1-238B-4DA7-ACDB-2DDDED4A4344}"/>
              </a:ext>
            </a:extLst>
          </p:cNvPr>
          <p:cNvGrpSpPr/>
          <p:nvPr/>
        </p:nvGrpSpPr>
        <p:grpSpPr>
          <a:xfrm>
            <a:off x="4410741" y="1733806"/>
            <a:ext cx="1376272" cy="1646389"/>
            <a:chOff x="4200129" y="1047775"/>
            <a:chExt cx="1554866" cy="1860035"/>
          </a:xfrm>
        </p:grpSpPr>
        <p:sp>
          <p:nvSpPr>
            <p:cNvPr id="126" name="Freeform: Shape 125">
              <a:extLst>
                <a:ext uri="{FF2B5EF4-FFF2-40B4-BE49-F238E27FC236}">
                  <a16:creationId xmlns:a16="http://schemas.microsoft.com/office/drawing/2014/main" id="{63F2A4FC-84F2-4FB2-9A6D-C6193139F976}"/>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2A48DAD-EBFD-474B-B604-DE99748E5D61}"/>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43D964-F52B-44C6-AA21-0ADA1F45DEA8}"/>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CF609FE4-613D-41EA-AA95-1988E7142A26}"/>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175FD7C-3835-481F-951B-0133551E3DF5}"/>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dirty="0"/>
            </a:p>
          </p:txBody>
        </p:sp>
        <p:grpSp>
          <p:nvGrpSpPr>
            <p:cNvPr id="131" name="Graphic 81">
              <a:extLst>
                <a:ext uri="{FF2B5EF4-FFF2-40B4-BE49-F238E27FC236}">
                  <a16:creationId xmlns:a16="http://schemas.microsoft.com/office/drawing/2014/main" id="{7EEE78EA-03ED-4A90-B675-2561CEDD1605}"/>
                </a:ext>
              </a:extLst>
            </p:cNvPr>
            <p:cNvGrpSpPr/>
            <p:nvPr/>
          </p:nvGrpSpPr>
          <p:grpSpPr>
            <a:xfrm>
              <a:off x="4459237" y="2148217"/>
              <a:ext cx="1295758" cy="759593"/>
              <a:chOff x="6513334" y="1100346"/>
              <a:chExt cx="1295758" cy="759593"/>
            </a:xfrm>
            <a:solidFill>
              <a:srgbClr val="1B4760"/>
            </a:solidFill>
          </p:grpSpPr>
          <p:sp>
            <p:nvSpPr>
              <p:cNvPr id="132" name="Freeform: Shape 131">
                <a:extLst>
                  <a:ext uri="{FF2B5EF4-FFF2-40B4-BE49-F238E27FC236}">
                    <a16:creationId xmlns:a16="http://schemas.microsoft.com/office/drawing/2014/main" id="{8CBE5B3D-300B-4B31-BAC1-18D68857AEE8}"/>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7A5D1404-A49D-4D1B-ACE1-1E7422254B52}"/>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dirty="0"/>
              </a:p>
            </p:txBody>
          </p:sp>
        </p:grpSp>
      </p:grpSp>
      <p:grpSp>
        <p:nvGrpSpPr>
          <p:cNvPr id="134" name="Group 133">
            <a:extLst>
              <a:ext uri="{FF2B5EF4-FFF2-40B4-BE49-F238E27FC236}">
                <a16:creationId xmlns:a16="http://schemas.microsoft.com/office/drawing/2014/main" id="{01F25762-6C86-4643-BE2B-3A4BA7B33E3A}"/>
              </a:ext>
            </a:extLst>
          </p:cNvPr>
          <p:cNvGrpSpPr/>
          <p:nvPr/>
        </p:nvGrpSpPr>
        <p:grpSpPr>
          <a:xfrm>
            <a:off x="6502757" y="1750885"/>
            <a:ext cx="1579169" cy="1635670"/>
            <a:chOff x="6563619" y="1067070"/>
            <a:chExt cx="1784092" cy="1847925"/>
          </a:xfrm>
        </p:grpSpPr>
        <p:sp>
          <p:nvSpPr>
            <p:cNvPr id="135" name="Freeform: Shape 134">
              <a:extLst>
                <a:ext uri="{FF2B5EF4-FFF2-40B4-BE49-F238E27FC236}">
                  <a16:creationId xmlns:a16="http://schemas.microsoft.com/office/drawing/2014/main" id="{EE01D000-6819-45C4-8A0F-C7C8157BC4E3}"/>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9F2E201-E86C-4081-94B6-CF17429E3E1F}"/>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DDF2268A-E92E-43A2-B01A-EC3D6C400878}"/>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985B3A24-C6F1-4E29-B581-CC7A397DF16B}"/>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dirty="0"/>
            </a:p>
          </p:txBody>
        </p:sp>
      </p:grpSp>
      <p:grpSp>
        <p:nvGrpSpPr>
          <p:cNvPr id="139" name="Group 138">
            <a:extLst>
              <a:ext uri="{FF2B5EF4-FFF2-40B4-BE49-F238E27FC236}">
                <a16:creationId xmlns:a16="http://schemas.microsoft.com/office/drawing/2014/main" id="{C14C7C76-8649-49EF-8E10-A2C8FC168E8C}"/>
              </a:ext>
            </a:extLst>
          </p:cNvPr>
          <p:cNvGrpSpPr/>
          <p:nvPr/>
        </p:nvGrpSpPr>
        <p:grpSpPr>
          <a:xfrm>
            <a:off x="7946663" y="3655474"/>
            <a:ext cx="1571701" cy="1274220"/>
            <a:chOff x="8213001" y="3218811"/>
            <a:chExt cx="1775655" cy="1439571"/>
          </a:xfrm>
        </p:grpSpPr>
        <p:sp>
          <p:nvSpPr>
            <p:cNvPr id="140" name="Freeform: Shape 139">
              <a:extLst>
                <a:ext uri="{FF2B5EF4-FFF2-40B4-BE49-F238E27FC236}">
                  <a16:creationId xmlns:a16="http://schemas.microsoft.com/office/drawing/2014/main" id="{60F92CD4-7127-4E50-8A94-E00F358DA139}"/>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7F05A3C5-F753-451F-A2D8-9AF367708143}"/>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BBBDE58-DA79-4503-847A-2C7ECD9C97E3}"/>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6FA67047-9D3D-4C4D-B1DF-4EF8D2098DBC}"/>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dirty="0">
                <a:solidFill>
                  <a:srgbClr val="002060"/>
                </a:solidFill>
              </a:endParaRPr>
            </a:p>
          </p:txBody>
        </p:sp>
        <p:sp>
          <p:nvSpPr>
            <p:cNvPr id="144" name="Freeform: Shape 143">
              <a:extLst>
                <a:ext uri="{FF2B5EF4-FFF2-40B4-BE49-F238E27FC236}">
                  <a16:creationId xmlns:a16="http://schemas.microsoft.com/office/drawing/2014/main" id="{D12163C2-4108-4B19-B3E5-FEFFCD46506A}"/>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22B86EF-3034-4B70-8734-48C662DD334F}"/>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ECCED01-8BAF-4A9C-BA2C-24226C95C833}"/>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73EE3B84-53F1-42D7-9BCB-B368934C841F}"/>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dirty="0"/>
            </a:p>
          </p:txBody>
        </p:sp>
      </p:grpSp>
      <p:grpSp>
        <p:nvGrpSpPr>
          <p:cNvPr id="148" name="Group 147">
            <a:extLst>
              <a:ext uri="{FF2B5EF4-FFF2-40B4-BE49-F238E27FC236}">
                <a16:creationId xmlns:a16="http://schemas.microsoft.com/office/drawing/2014/main" id="{E3ED6B77-BC5C-4F4A-B4B4-FB520CDB9826}"/>
              </a:ext>
            </a:extLst>
          </p:cNvPr>
          <p:cNvGrpSpPr/>
          <p:nvPr/>
        </p:nvGrpSpPr>
        <p:grpSpPr>
          <a:xfrm>
            <a:off x="6550351" y="5195649"/>
            <a:ext cx="1183662" cy="1040677"/>
            <a:chOff x="3983887" y="4061275"/>
            <a:chExt cx="2122406" cy="1866023"/>
          </a:xfrm>
        </p:grpSpPr>
        <p:grpSp>
          <p:nvGrpSpPr>
            <p:cNvPr id="149" name="Group 148">
              <a:extLst>
                <a:ext uri="{FF2B5EF4-FFF2-40B4-BE49-F238E27FC236}">
                  <a16:creationId xmlns:a16="http://schemas.microsoft.com/office/drawing/2014/main" id="{B98E0817-308B-4368-A2D6-A639C17B49DA}"/>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162" name="Freeform 15">
                <a:extLst>
                  <a:ext uri="{FF2B5EF4-FFF2-40B4-BE49-F238E27FC236}">
                    <a16:creationId xmlns:a16="http://schemas.microsoft.com/office/drawing/2014/main" id="{D82EC6FA-49CC-434A-8D34-34C3CBD9710D}"/>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63" name="Rectangle 22">
                <a:extLst>
                  <a:ext uri="{FF2B5EF4-FFF2-40B4-BE49-F238E27FC236}">
                    <a16:creationId xmlns:a16="http://schemas.microsoft.com/office/drawing/2014/main" id="{6AD7B0F4-7F68-42F8-BCB4-C0256987F766}"/>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50" name="Group 149">
              <a:extLst>
                <a:ext uri="{FF2B5EF4-FFF2-40B4-BE49-F238E27FC236}">
                  <a16:creationId xmlns:a16="http://schemas.microsoft.com/office/drawing/2014/main" id="{42BA2805-3EE4-4C41-8EA7-0E09B2FBD43C}"/>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160" name="Freeform 18">
                <a:extLst>
                  <a:ext uri="{FF2B5EF4-FFF2-40B4-BE49-F238E27FC236}">
                    <a16:creationId xmlns:a16="http://schemas.microsoft.com/office/drawing/2014/main" id="{196FE5D8-A0F7-4693-8C88-00D9C9D0031C}"/>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Freeform 19">
                <a:extLst>
                  <a:ext uri="{FF2B5EF4-FFF2-40B4-BE49-F238E27FC236}">
                    <a16:creationId xmlns:a16="http://schemas.microsoft.com/office/drawing/2014/main" id="{2C0D22B8-79A0-4356-A712-2B7C606B5EC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51" name="Group 150">
              <a:extLst>
                <a:ext uri="{FF2B5EF4-FFF2-40B4-BE49-F238E27FC236}">
                  <a16:creationId xmlns:a16="http://schemas.microsoft.com/office/drawing/2014/main" id="{FC743A57-7049-4C06-B4D5-71F7853AF452}"/>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158" name="Freeform 21">
                <a:extLst>
                  <a:ext uri="{FF2B5EF4-FFF2-40B4-BE49-F238E27FC236}">
                    <a16:creationId xmlns:a16="http://schemas.microsoft.com/office/drawing/2014/main" id="{A3F7A912-9AF9-415A-A3DD-5CB455C434B8}"/>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59" name="Rectangle 22">
                <a:extLst>
                  <a:ext uri="{FF2B5EF4-FFF2-40B4-BE49-F238E27FC236}">
                    <a16:creationId xmlns:a16="http://schemas.microsoft.com/office/drawing/2014/main" id="{CDFCF8E8-65D0-4615-B017-6979AE16B043}"/>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52" name="Group 151">
              <a:extLst>
                <a:ext uri="{FF2B5EF4-FFF2-40B4-BE49-F238E27FC236}">
                  <a16:creationId xmlns:a16="http://schemas.microsoft.com/office/drawing/2014/main" id="{810D957B-6DA2-4B66-8938-CAB62EB8F2B7}"/>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156" name="Freeform 24">
                <a:extLst>
                  <a:ext uri="{FF2B5EF4-FFF2-40B4-BE49-F238E27FC236}">
                    <a16:creationId xmlns:a16="http://schemas.microsoft.com/office/drawing/2014/main" id="{B6768109-D552-4EB6-9F04-867CF01E2828}"/>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57" name="Rectangle 22">
                <a:extLst>
                  <a:ext uri="{FF2B5EF4-FFF2-40B4-BE49-F238E27FC236}">
                    <a16:creationId xmlns:a16="http://schemas.microsoft.com/office/drawing/2014/main" id="{BAE12793-F6E3-4F1D-9A6C-762E87ED28A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53" name="Group 152">
              <a:extLst>
                <a:ext uri="{FF2B5EF4-FFF2-40B4-BE49-F238E27FC236}">
                  <a16:creationId xmlns:a16="http://schemas.microsoft.com/office/drawing/2014/main" id="{6C930486-32A8-4E12-AA23-5BD468C18930}"/>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154" name="Freeform 27">
                <a:extLst>
                  <a:ext uri="{FF2B5EF4-FFF2-40B4-BE49-F238E27FC236}">
                    <a16:creationId xmlns:a16="http://schemas.microsoft.com/office/drawing/2014/main" id="{014A7C17-60B2-42FE-9A03-D665E7AA85FE}"/>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55" name="Freeform 28">
                <a:extLst>
                  <a:ext uri="{FF2B5EF4-FFF2-40B4-BE49-F238E27FC236}">
                    <a16:creationId xmlns:a16="http://schemas.microsoft.com/office/drawing/2014/main" id="{401E29DA-D130-4FAA-916D-04BEA5C32008}"/>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173" name="Group 172">
            <a:extLst>
              <a:ext uri="{FF2B5EF4-FFF2-40B4-BE49-F238E27FC236}">
                <a16:creationId xmlns:a16="http://schemas.microsoft.com/office/drawing/2014/main" id="{64E4CEDD-2473-49C7-9D36-85CDDBB5A33C}"/>
              </a:ext>
            </a:extLst>
          </p:cNvPr>
          <p:cNvGrpSpPr/>
          <p:nvPr/>
        </p:nvGrpSpPr>
        <p:grpSpPr>
          <a:xfrm>
            <a:off x="8494037" y="1733811"/>
            <a:ext cx="2968685" cy="923331"/>
            <a:chOff x="3017859" y="4283314"/>
            <a:chExt cx="2579765" cy="923329"/>
          </a:xfrm>
        </p:grpSpPr>
        <p:sp>
          <p:nvSpPr>
            <p:cNvPr id="174" name="TextBox 173">
              <a:extLst>
                <a:ext uri="{FF2B5EF4-FFF2-40B4-BE49-F238E27FC236}">
                  <a16:creationId xmlns:a16="http://schemas.microsoft.com/office/drawing/2014/main" id="{2ED7748F-F365-4495-B85A-8667B8E7C37E}"/>
                </a:ext>
              </a:extLst>
            </p:cNvPr>
            <p:cNvSpPr txBox="1"/>
            <p:nvPr/>
          </p:nvSpPr>
          <p:spPr>
            <a:xfrm>
              <a:off x="3021855" y="4560313"/>
              <a:ext cx="2575769" cy="646330"/>
            </a:xfrm>
            <a:prstGeom prst="rect">
              <a:avLst/>
            </a:prstGeom>
            <a:noFill/>
          </p:spPr>
          <p:txBody>
            <a:bodyPr wrap="square" rtlCol="0">
              <a:spAutoFit/>
            </a:bodyPr>
            <a:lstStyle/>
            <a:p>
              <a:r>
                <a:rPr lang="en-US" altLang="ko-KR" sz="1200" dirty="0">
                  <a:solidFill>
                    <a:srgbClr val="002060"/>
                  </a:solidFill>
                  <a:cs typeface="Arial" pitchFamily="34" charset="0"/>
                </a:rPr>
                <a:t>You can simply impress your audience and add a unique zing and appeal to your Presentations.  </a:t>
              </a:r>
            </a:p>
          </p:txBody>
        </p:sp>
        <p:sp>
          <p:nvSpPr>
            <p:cNvPr id="175" name="TextBox 174">
              <a:extLst>
                <a:ext uri="{FF2B5EF4-FFF2-40B4-BE49-F238E27FC236}">
                  <a16:creationId xmlns:a16="http://schemas.microsoft.com/office/drawing/2014/main" id="{0117E717-8D64-447D-BAA5-9C451537A2BD}"/>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rgbClr val="002060"/>
                  </a:solidFill>
                  <a:cs typeface="Arial" pitchFamily="34" charset="0"/>
                </a:rPr>
                <a:t>Teaching </a:t>
              </a:r>
              <a:endParaRPr lang="ko-KR" altLang="en-US" sz="1200" b="1" dirty="0">
                <a:solidFill>
                  <a:srgbClr val="002060"/>
                </a:solidFill>
                <a:cs typeface="Arial" pitchFamily="34" charset="0"/>
              </a:endParaRPr>
            </a:p>
          </p:txBody>
        </p:sp>
      </p:grpSp>
      <p:grpSp>
        <p:nvGrpSpPr>
          <p:cNvPr id="176" name="Group 175">
            <a:extLst>
              <a:ext uri="{FF2B5EF4-FFF2-40B4-BE49-F238E27FC236}">
                <a16:creationId xmlns:a16="http://schemas.microsoft.com/office/drawing/2014/main" id="{8295CD0D-0F43-4841-9872-D6AB5200A450}"/>
              </a:ext>
            </a:extLst>
          </p:cNvPr>
          <p:cNvGrpSpPr/>
          <p:nvPr/>
        </p:nvGrpSpPr>
        <p:grpSpPr>
          <a:xfrm>
            <a:off x="729279" y="1733806"/>
            <a:ext cx="2968685" cy="923330"/>
            <a:chOff x="3017859" y="4283314"/>
            <a:chExt cx="2579765" cy="923329"/>
          </a:xfrm>
        </p:grpSpPr>
        <p:sp>
          <p:nvSpPr>
            <p:cNvPr id="177" name="TextBox 176">
              <a:extLst>
                <a:ext uri="{FF2B5EF4-FFF2-40B4-BE49-F238E27FC236}">
                  <a16:creationId xmlns:a16="http://schemas.microsoft.com/office/drawing/2014/main" id="{BDAEE169-616D-47B1-B2E9-F3318F6A8277}"/>
                </a:ext>
              </a:extLst>
            </p:cNvPr>
            <p:cNvSpPr txBox="1"/>
            <p:nvPr/>
          </p:nvSpPr>
          <p:spPr>
            <a:xfrm>
              <a:off x="3021855" y="4560313"/>
              <a:ext cx="2575769" cy="646330"/>
            </a:xfrm>
            <a:prstGeom prst="rect">
              <a:avLst/>
            </a:prstGeom>
            <a:noFill/>
          </p:spPr>
          <p:txBody>
            <a:bodyPr wrap="square" rtlCol="0">
              <a:spAutoFit/>
            </a:bodyPr>
            <a:lstStyle/>
            <a:p>
              <a:pPr algn="r"/>
              <a:r>
                <a:rPr lang="en-US" altLang="ko-KR" sz="1200" dirty="0">
                  <a:solidFill>
                    <a:srgbClr val="002060"/>
                  </a:solidFill>
                  <a:cs typeface="Arial" pitchFamily="34" charset="0"/>
                </a:rPr>
                <a:t>You can simply impress your audience and add a unique zing and appeal to your Presentations.  </a:t>
              </a:r>
            </a:p>
          </p:txBody>
        </p:sp>
        <p:sp>
          <p:nvSpPr>
            <p:cNvPr id="178" name="TextBox 177">
              <a:extLst>
                <a:ext uri="{FF2B5EF4-FFF2-40B4-BE49-F238E27FC236}">
                  <a16:creationId xmlns:a16="http://schemas.microsoft.com/office/drawing/2014/main" id="{B1B7EBE8-70B6-4930-8254-96523EABB2D0}"/>
                </a:ext>
              </a:extLst>
            </p:cNvPr>
            <p:cNvSpPr txBox="1"/>
            <p:nvPr/>
          </p:nvSpPr>
          <p:spPr>
            <a:xfrm>
              <a:off x="3017859" y="4283314"/>
              <a:ext cx="2553872" cy="276999"/>
            </a:xfrm>
            <a:prstGeom prst="rect">
              <a:avLst/>
            </a:prstGeom>
            <a:noFill/>
          </p:spPr>
          <p:txBody>
            <a:bodyPr wrap="square" rtlCol="0">
              <a:spAutoFit/>
            </a:bodyPr>
            <a:lstStyle/>
            <a:p>
              <a:pPr algn="r"/>
              <a:r>
                <a:rPr lang="en-US" altLang="ko-KR" sz="1200" b="1" dirty="0">
                  <a:solidFill>
                    <a:srgbClr val="002060"/>
                  </a:solidFill>
                  <a:cs typeface="Arial" pitchFamily="34" charset="0"/>
                </a:rPr>
                <a:t>Jobs</a:t>
              </a:r>
              <a:endParaRPr lang="ko-KR" altLang="en-US" sz="1200" b="1" dirty="0">
                <a:solidFill>
                  <a:srgbClr val="002060"/>
                </a:solidFill>
                <a:cs typeface="Arial" pitchFamily="34" charset="0"/>
              </a:endParaRPr>
            </a:p>
          </p:txBody>
        </p:sp>
      </p:grpSp>
      <p:grpSp>
        <p:nvGrpSpPr>
          <p:cNvPr id="179" name="Group 178">
            <a:extLst>
              <a:ext uri="{FF2B5EF4-FFF2-40B4-BE49-F238E27FC236}">
                <a16:creationId xmlns:a16="http://schemas.microsoft.com/office/drawing/2014/main" id="{706FD89E-25C7-4F40-8940-12B0088694F8}"/>
              </a:ext>
            </a:extLst>
          </p:cNvPr>
          <p:cNvGrpSpPr/>
          <p:nvPr/>
        </p:nvGrpSpPr>
        <p:grpSpPr>
          <a:xfrm flipH="1">
            <a:off x="4443686" y="5195649"/>
            <a:ext cx="1183662" cy="1040677"/>
            <a:chOff x="3983887" y="4061275"/>
            <a:chExt cx="2122406" cy="1866023"/>
          </a:xfrm>
        </p:grpSpPr>
        <p:grpSp>
          <p:nvGrpSpPr>
            <p:cNvPr id="180" name="Group 179">
              <a:extLst>
                <a:ext uri="{FF2B5EF4-FFF2-40B4-BE49-F238E27FC236}">
                  <a16:creationId xmlns:a16="http://schemas.microsoft.com/office/drawing/2014/main" id="{6B886118-FCC5-4309-8DBA-ADC0B3A1DABA}"/>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193" name="Freeform 15">
                <a:extLst>
                  <a:ext uri="{FF2B5EF4-FFF2-40B4-BE49-F238E27FC236}">
                    <a16:creationId xmlns:a16="http://schemas.microsoft.com/office/drawing/2014/main" id="{ADA59A04-24A6-48F9-807C-4606D4401288}"/>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94" name="Rectangle 22">
                <a:extLst>
                  <a:ext uri="{FF2B5EF4-FFF2-40B4-BE49-F238E27FC236}">
                    <a16:creationId xmlns:a16="http://schemas.microsoft.com/office/drawing/2014/main" id="{36D96880-A75A-4A67-9297-AA82D80D0BE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1" name="Group 180">
              <a:extLst>
                <a:ext uri="{FF2B5EF4-FFF2-40B4-BE49-F238E27FC236}">
                  <a16:creationId xmlns:a16="http://schemas.microsoft.com/office/drawing/2014/main" id="{1D97DAC5-80FC-4F37-A22D-5CF4D0162D77}"/>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191" name="Freeform 18">
                <a:extLst>
                  <a:ext uri="{FF2B5EF4-FFF2-40B4-BE49-F238E27FC236}">
                    <a16:creationId xmlns:a16="http://schemas.microsoft.com/office/drawing/2014/main" id="{1B717D24-AAB2-4E8F-9821-8492974293CE}"/>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Freeform 19">
                <a:extLst>
                  <a:ext uri="{FF2B5EF4-FFF2-40B4-BE49-F238E27FC236}">
                    <a16:creationId xmlns:a16="http://schemas.microsoft.com/office/drawing/2014/main" id="{CFD87DF9-6D55-46EB-8385-C263480026C3}"/>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82" name="Group 181">
              <a:extLst>
                <a:ext uri="{FF2B5EF4-FFF2-40B4-BE49-F238E27FC236}">
                  <a16:creationId xmlns:a16="http://schemas.microsoft.com/office/drawing/2014/main" id="{FF0E5BD7-25A6-4EA9-9026-D7E40C448C84}"/>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189" name="Freeform 21">
                <a:extLst>
                  <a:ext uri="{FF2B5EF4-FFF2-40B4-BE49-F238E27FC236}">
                    <a16:creationId xmlns:a16="http://schemas.microsoft.com/office/drawing/2014/main" id="{CEEFD123-CBDF-4EEA-A4F3-53B5D9A00E3B}"/>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90" name="Rectangle 22">
                <a:extLst>
                  <a:ext uri="{FF2B5EF4-FFF2-40B4-BE49-F238E27FC236}">
                    <a16:creationId xmlns:a16="http://schemas.microsoft.com/office/drawing/2014/main" id="{533FAE8D-ABFD-49B8-A4D0-D5BCF889DA6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3" name="Group 182">
              <a:extLst>
                <a:ext uri="{FF2B5EF4-FFF2-40B4-BE49-F238E27FC236}">
                  <a16:creationId xmlns:a16="http://schemas.microsoft.com/office/drawing/2014/main" id="{90FEFF11-01C7-43FC-949E-5D1E9A4BF7C4}"/>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187" name="Freeform 24">
                <a:extLst>
                  <a:ext uri="{FF2B5EF4-FFF2-40B4-BE49-F238E27FC236}">
                    <a16:creationId xmlns:a16="http://schemas.microsoft.com/office/drawing/2014/main" id="{005EC2F8-49E9-4F79-B9F2-66069A2FC2F7}"/>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88" name="Rectangle 22">
                <a:extLst>
                  <a:ext uri="{FF2B5EF4-FFF2-40B4-BE49-F238E27FC236}">
                    <a16:creationId xmlns:a16="http://schemas.microsoft.com/office/drawing/2014/main" id="{98BDF177-6F4D-4B21-98F6-7D8A797EA92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4" name="Group 183">
              <a:extLst>
                <a:ext uri="{FF2B5EF4-FFF2-40B4-BE49-F238E27FC236}">
                  <a16:creationId xmlns:a16="http://schemas.microsoft.com/office/drawing/2014/main" id="{20FC995C-3656-484D-984C-03E92395E9EA}"/>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185" name="Freeform 27">
                <a:extLst>
                  <a:ext uri="{FF2B5EF4-FFF2-40B4-BE49-F238E27FC236}">
                    <a16:creationId xmlns:a16="http://schemas.microsoft.com/office/drawing/2014/main" id="{A7969C71-975B-4E2A-9AA2-43C8BF5530FE}"/>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86" name="Freeform 28">
                <a:extLst>
                  <a:ext uri="{FF2B5EF4-FFF2-40B4-BE49-F238E27FC236}">
                    <a16:creationId xmlns:a16="http://schemas.microsoft.com/office/drawing/2014/main" id="{415E7EFC-A3B4-4356-9C6B-3EC3932A8A19}"/>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272" name="Group 271">
            <a:extLst>
              <a:ext uri="{FF2B5EF4-FFF2-40B4-BE49-F238E27FC236}">
                <a16:creationId xmlns:a16="http://schemas.microsoft.com/office/drawing/2014/main" id="{B598C0A1-CBA0-49D4-BF79-D341FE503A23}"/>
              </a:ext>
            </a:extLst>
          </p:cNvPr>
          <p:cNvGrpSpPr/>
          <p:nvPr/>
        </p:nvGrpSpPr>
        <p:grpSpPr>
          <a:xfrm>
            <a:off x="304891" y="4679192"/>
            <a:ext cx="2968685" cy="923330"/>
            <a:chOff x="3017859" y="4283314"/>
            <a:chExt cx="2579765" cy="923329"/>
          </a:xfrm>
        </p:grpSpPr>
        <p:sp>
          <p:nvSpPr>
            <p:cNvPr id="273" name="TextBox 272">
              <a:extLst>
                <a:ext uri="{FF2B5EF4-FFF2-40B4-BE49-F238E27FC236}">
                  <a16:creationId xmlns:a16="http://schemas.microsoft.com/office/drawing/2014/main" id="{4776661D-3117-4FE6-8E1D-BA30A4E9CC5E}"/>
                </a:ext>
              </a:extLst>
            </p:cNvPr>
            <p:cNvSpPr txBox="1"/>
            <p:nvPr/>
          </p:nvSpPr>
          <p:spPr>
            <a:xfrm>
              <a:off x="3021855" y="4560313"/>
              <a:ext cx="2575769" cy="646330"/>
            </a:xfrm>
            <a:prstGeom prst="rect">
              <a:avLst/>
            </a:prstGeom>
            <a:noFill/>
          </p:spPr>
          <p:txBody>
            <a:bodyPr wrap="square" rtlCol="0">
              <a:spAutoFit/>
            </a:bodyPr>
            <a:lstStyle/>
            <a:p>
              <a:pPr algn="r"/>
              <a:r>
                <a:rPr lang="en-US" altLang="ko-KR" sz="1200" dirty="0">
                  <a:solidFill>
                    <a:srgbClr val="002060"/>
                  </a:solidFill>
                  <a:cs typeface="Arial" pitchFamily="34" charset="0"/>
                </a:rPr>
                <a:t>You can simply impress your audience and add a unique zing and appeal to your Presentations.  </a:t>
              </a:r>
            </a:p>
          </p:txBody>
        </p:sp>
        <p:sp>
          <p:nvSpPr>
            <p:cNvPr id="274" name="TextBox 273">
              <a:extLst>
                <a:ext uri="{FF2B5EF4-FFF2-40B4-BE49-F238E27FC236}">
                  <a16:creationId xmlns:a16="http://schemas.microsoft.com/office/drawing/2014/main" id="{C97A9543-2B18-4D24-83D7-276FEE27872C}"/>
                </a:ext>
              </a:extLst>
            </p:cNvPr>
            <p:cNvSpPr txBox="1"/>
            <p:nvPr/>
          </p:nvSpPr>
          <p:spPr>
            <a:xfrm>
              <a:off x="3017859" y="4283314"/>
              <a:ext cx="2553872" cy="276999"/>
            </a:xfrm>
            <a:prstGeom prst="rect">
              <a:avLst/>
            </a:prstGeom>
            <a:noFill/>
          </p:spPr>
          <p:txBody>
            <a:bodyPr wrap="square" rtlCol="0">
              <a:spAutoFit/>
            </a:bodyPr>
            <a:lstStyle/>
            <a:p>
              <a:pPr algn="r"/>
              <a:r>
                <a:rPr lang="en-US" altLang="ko-KR" sz="1200" b="1" dirty="0">
                  <a:solidFill>
                    <a:srgbClr val="002060"/>
                  </a:solidFill>
                  <a:cs typeface="Arial" pitchFamily="34" charset="0"/>
                </a:rPr>
                <a:t>Studying</a:t>
              </a:r>
              <a:endParaRPr lang="ko-KR" altLang="en-US" sz="1200" b="1" dirty="0">
                <a:solidFill>
                  <a:srgbClr val="002060"/>
                </a:solidFill>
                <a:cs typeface="Arial" pitchFamily="34" charset="0"/>
              </a:endParaRPr>
            </a:p>
          </p:txBody>
        </p:sp>
      </p:grpSp>
      <p:grpSp>
        <p:nvGrpSpPr>
          <p:cNvPr id="275" name="Group 274">
            <a:extLst>
              <a:ext uri="{FF2B5EF4-FFF2-40B4-BE49-F238E27FC236}">
                <a16:creationId xmlns:a16="http://schemas.microsoft.com/office/drawing/2014/main" id="{685782DC-DD92-4509-A0D3-9E8E92154B2A}"/>
              </a:ext>
            </a:extLst>
          </p:cNvPr>
          <p:cNvGrpSpPr/>
          <p:nvPr/>
        </p:nvGrpSpPr>
        <p:grpSpPr>
          <a:xfrm>
            <a:off x="8918425" y="4679192"/>
            <a:ext cx="2968685" cy="923330"/>
            <a:chOff x="3017859" y="4283314"/>
            <a:chExt cx="2579765" cy="923329"/>
          </a:xfrm>
        </p:grpSpPr>
        <p:sp>
          <p:nvSpPr>
            <p:cNvPr id="276" name="TextBox 275">
              <a:extLst>
                <a:ext uri="{FF2B5EF4-FFF2-40B4-BE49-F238E27FC236}">
                  <a16:creationId xmlns:a16="http://schemas.microsoft.com/office/drawing/2014/main" id="{521D9158-8D7D-4231-A788-2A2764893AD7}"/>
                </a:ext>
              </a:extLst>
            </p:cNvPr>
            <p:cNvSpPr txBox="1"/>
            <p:nvPr/>
          </p:nvSpPr>
          <p:spPr>
            <a:xfrm>
              <a:off x="3021855" y="4560313"/>
              <a:ext cx="2575769" cy="646330"/>
            </a:xfrm>
            <a:prstGeom prst="rect">
              <a:avLst/>
            </a:prstGeom>
            <a:noFill/>
          </p:spPr>
          <p:txBody>
            <a:bodyPr wrap="square" rtlCol="0">
              <a:spAutoFit/>
            </a:bodyPr>
            <a:lstStyle/>
            <a:p>
              <a:r>
                <a:rPr lang="en-US" altLang="ko-KR" sz="1200" dirty="0">
                  <a:solidFill>
                    <a:srgbClr val="002060"/>
                  </a:solidFill>
                  <a:cs typeface="Arial" pitchFamily="34" charset="0"/>
                </a:rPr>
                <a:t>You can simply impress your audience and add a unique zing and appeal to your Presentations</a:t>
              </a:r>
              <a:r>
                <a:rPr lang="en-US" altLang="ko-KR" sz="1200" dirty="0">
                  <a:solidFill>
                    <a:schemeClr val="tx1">
                      <a:lumMod val="75000"/>
                      <a:lumOff val="25000"/>
                    </a:schemeClr>
                  </a:solidFill>
                  <a:cs typeface="Arial" pitchFamily="34" charset="0"/>
                </a:rPr>
                <a:t>.  </a:t>
              </a:r>
            </a:p>
          </p:txBody>
        </p:sp>
        <p:sp>
          <p:nvSpPr>
            <p:cNvPr id="277" name="TextBox 276">
              <a:extLst>
                <a:ext uri="{FF2B5EF4-FFF2-40B4-BE49-F238E27FC236}">
                  <a16:creationId xmlns:a16="http://schemas.microsoft.com/office/drawing/2014/main" id="{EA4448E4-94C9-4C7B-A5A1-35187F761D96}"/>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rgbClr val="002060"/>
                  </a:solidFill>
                  <a:cs typeface="Arial" pitchFamily="34" charset="0"/>
                </a:rPr>
                <a:t>Certificate</a:t>
              </a:r>
              <a:endParaRPr lang="ko-KR" altLang="en-US" sz="1200" b="1" dirty="0">
                <a:solidFill>
                  <a:srgbClr val="002060"/>
                </a:solidFill>
                <a:cs typeface="Arial" pitchFamily="34" charset="0"/>
              </a:endParaRPr>
            </a:p>
          </p:txBody>
        </p:sp>
      </p:grpSp>
      <p:grpSp>
        <p:nvGrpSpPr>
          <p:cNvPr id="278" name="Graphic 3">
            <a:extLst>
              <a:ext uri="{FF2B5EF4-FFF2-40B4-BE49-F238E27FC236}">
                <a16:creationId xmlns:a16="http://schemas.microsoft.com/office/drawing/2014/main" id="{20227F1D-74CD-4AC3-87E8-654CB484E407}"/>
              </a:ext>
            </a:extLst>
          </p:cNvPr>
          <p:cNvGrpSpPr/>
          <p:nvPr/>
        </p:nvGrpSpPr>
        <p:grpSpPr>
          <a:xfrm rot="294171">
            <a:off x="5592267" y="5285235"/>
            <a:ext cx="3319894" cy="1207409"/>
            <a:chOff x="0" y="1211951"/>
            <a:chExt cx="12192000" cy="4434097"/>
          </a:xfrm>
        </p:grpSpPr>
        <p:sp>
          <p:nvSpPr>
            <p:cNvPr id="279" name="Freeform: Shape 278">
              <a:extLst>
                <a:ext uri="{FF2B5EF4-FFF2-40B4-BE49-F238E27FC236}">
                  <a16:creationId xmlns:a16="http://schemas.microsoft.com/office/drawing/2014/main" id="{606AFEB5-1048-48C6-8F8E-1642E64FB926}"/>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3907B082-5CCA-4DAB-937F-93F0F6FEA75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7639D9A6-78A4-4F1E-A20D-8B76C9D10620}"/>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7C6C6011-5CC1-487A-80EB-24611E17192A}"/>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0F3CEAE7-377F-4DFC-9601-D9DFAE175EA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C088163F-A68E-43E7-9707-EB6669C14B47}"/>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60E1E771-3DA0-43AA-9E5B-FB64943CA80A}"/>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A4100729-BDB6-49F4-A6E1-E1F8144EFBCB}"/>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24635E1-C547-4D8D-9C37-0693BC919472}"/>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F3431D2-61E1-486D-88AC-A4711596DB2E}"/>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7732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A9FC82-4E55-4952-A669-12565E2D4E62}"/>
              </a:ext>
            </a:extLst>
          </p:cNvPr>
          <p:cNvGrpSpPr/>
          <p:nvPr/>
        </p:nvGrpSpPr>
        <p:grpSpPr>
          <a:xfrm>
            <a:off x="1228213" y="4040210"/>
            <a:ext cx="1808461" cy="1234920"/>
            <a:chOff x="3366914" y="2916559"/>
            <a:chExt cx="2424286" cy="1655441"/>
          </a:xfrm>
        </p:grpSpPr>
        <p:sp>
          <p:nvSpPr>
            <p:cNvPr id="3" name="Rectangle 2">
              <a:extLst>
                <a:ext uri="{FF2B5EF4-FFF2-40B4-BE49-F238E27FC236}">
                  <a16:creationId xmlns:a16="http://schemas.microsoft.com/office/drawing/2014/main" id="{51E769CF-AE71-4862-B354-AB355DF340CB}"/>
                </a:ext>
              </a:extLst>
            </p:cNvPr>
            <p:cNvSpPr/>
            <p:nvPr/>
          </p:nvSpPr>
          <p:spPr>
            <a:xfrm>
              <a:off x="3366914" y="3203451"/>
              <a:ext cx="2424286" cy="1296143"/>
            </a:xfrm>
            <a:prstGeom prst="rect">
              <a:avLst/>
            </a:prstGeom>
            <a:solidFill>
              <a:schemeClr val="bg1"/>
            </a:solidFill>
            <a:ln w="25400">
              <a:solidFill>
                <a:srgbClr val="01C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a:extLst>
                <a:ext uri="{FF2B5EF4-FFF2-40B4-BE49-F238E27FC236}">
                  <a16:creationId xmlns:a16="http://schemas.microsoft.com/office/drawing/2014/main" id="{589E14B1-8112-4050-8463-111A4B3B269F}"/>
                </a:ext>
              </a:extLst>
            </p:cNvPr>
            <p:cNvSpPr/>
            <p:nvPr/>
          </p:nvSpPr>
          <p:spPr>
            <a:xfrm>
              <a:off x="3419872" y="3140968"/>
              <a:ext cx="2304256" cy="1296143"/>
            </a:xfrm>
            <a:prstGeom prst="rect">
              <a:avLst/>
            </a:prstGeom>
            <a:solidFill>
              <a:schemeClr val="bg1"/>
            </a:solidFill>
            <a:ln w="25400">
              <a:solidFill>
                <a:srgbClr val="01C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3">
              <a:extLst>
                <a:ext uri="{FF2B5EF4-FFF2-40B4-BE49-F238E27FC236}">
                  <a16:creationId xmlns:a16="http://schemas.microsoft.com/office/drawing/2014/main" id="{4135285B-9337-45CE-B356-BFD6C7C576FA}"/>
                </a:ext>
              </a:extLst>
            </p:cNvPr>
            <p:cNvSpPr/>
            <p:nvPr/>
          </p:nvSpPr>
          <p:spPr>
            <a:xfrm>
              <a:off x="457200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rgbClr val="01C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3">
              <a:extLst>
                <a:ext uri="{FF2B5EF4-FFF2-40B4-BE49-F238E27FC236}">
                  <a16:creationId xmlns:a16="http://schemas.microsoft.com/office/drawing/2014/main" id="{A83D2DE9-E7AC-4611-870D-686FD078F670}"/>
                </a:ext>
              </a:extLst>
            </p:cNvPr>
            <p:cNvSpPr/>
            <p:nvPr/>
          </p:nvSpPr>
          <p:spPr>
            <a:xfrm flipH="1">
              <a:off x="3491880" y="2916559"/>
              <a:ext cx="1080120" cy="1520552"/>
            </a:xfrm>
            <a:custGeom>
              <a:avLst/>
              <a:gdLst>
                <a:gd name="connsiteX0" fmla="*/ 0 w 1080120"/>
                <a:gd name="connsiteY0" fmla="*/ 0 h 1368152"/>
                <a:gd name="connsiteX1" fmla="*/ 1080120 w 1080120"/>
                <a:gd name="connsiteY1" fmla="*/ 0 h 1368152"/>
                <a:gd name="connsiteX2" fmla="*/ 1080120 w 1080120"/>
                <a:gd name="connsiteY2" fmla="*/ 1368152 h 1368152"/>
                <a:gd name="connsiteX3" fmla="*/ 0 w 1080120"/>
                <a:gd name="connsiteY3" fmla="*/ 1368152 h 1368152"/>
                <a:gd name="connsiteX4" fmla="*/ 0 w 1080120"/>
                <a:gd name="connsiteY4" fmla="*/ 0 h 1368152"/>
                <a:gd name="connsiteX0" fmla="*/ 0 w 1080120"/>
                <a:gd name="connsiteY0" fmla="*/ 95250 h 1463402"/>
                <a:gd name="connsiteX1" fmla="*/ 1080120 w 1080120"/>
                <a:gd name="connsiteY1" fmla="*/ 0 h 1463402"/>
                <a:gd name="connsiteX2" fmla="*/ 1080120 w 1080120"/>
                <a:gd name="connsiteY2" fmla="*/ 1463402 h 1463402"/>
                <a:gd name="connsiteX3" fmla="*/ 0 w 1080120"/>
                <a:gd name="connsiteY3" fmla="*/ 1463402 h 1463402"/>
                <a:gd name="connsiteX4" fmla="*/ 0 w 1080120"/>
                <a:gd name="connsiteY4" fmla="*/ 95250 h 1463402"/>
                <a:gd name="connsiteX0" fmla="*/ 0 w 1080120"/>
                <a:gd name="connsiteY0" fmla="*/ 131815 h 1499967"/>
                <a:gd name="connsiteX1" fmla="*/ 1080120 w 1080120"/>
                <a:gd name="connsiteY1" fmla="*/ 36565 h 1499967"/>
                <a:gd name="connsiteX2" fmla="*/ 1080120 w 1080120"/>
                <a:gd name="connsiteY2" fmla="*/ 1499967 h 1499967"/>
                <a:gd name="connsiteX3" fmla="*/ 0 w 1080120"/>
                <a:gd name="connsiteY3" fmla="*/ 1499967 h 1499967"/>
                <a:gd name="connsiteX4" fmla="*/ 0 w 1080120"/>
                <a:gd name="connsiteY4" fmla="*/ 131815 h 1499967"/>
                <a:gd name="connsiteX0" fmla="*/ 0 w 1080120"/>
                <a:gd name="connsiteY0" fmla="*/ 152612 h 1520764"/>
                <a:gd name="connsiteX1" fmla="*/ 1080120 w 1080120"/>
                <a:gd name="connsiteY1" fmla="*/ 57362 h 1520764"/>
                <a:gd name="connsiteX2" fmla="*/ 1080120 w 1080120"/>
                <a:gd name="connsiteY2" fmla="*/ 1520764 h 1520764"/>
                <a:gd name="connsiteX3" fmla="*/ 0 w 1080120"/>
                <a:gd name="connsiteY3" fmla="*/ 1520764 h 1520764"/>
                <a:gd name="connsiteX4" fmla="*/ 0 w 1080120"/>
                <a:gd name="connsiteY4" fmla="*/ 152612 h 1520764"/>
                <a:gd name="connsiteX0" fmla="*/ 0 w 1080120"/>
                <a:gd name="connsiteY0" fmla="*/ 123156 h 1491308"/>
                <a:gd name="connsiteX1" fmla="*/ 1080120 w 1080120"/>
                <a:gd name="connsiteY1" fmla="*/ 27906 h 1491308"/>
                <a:gd name="connsiteX2" fmla="*/ 1080120 w 1080120"/>
                <a:gd name="connsiteY2" fmla="*/ 1491308 h 1491308"/>
                <a:gd name="connsiteX3" fmla="*/ 0 w 1080120"/>
                <a:gd name="connsiteY3" fmla="*/ 1491308 h 1491308"/>
                <a:gd name="connsiteX4" fmla="*/ 0 w 1080120"/>
                <a:gd name="connsiteY4" fmla="*/ 123156 h 1491308"/>
                <a:gd name="connsiteX0" fmla="*/ 0 w 1080120"/>
                <a:gd name="connsiteY0" fmla="*/ 152400 h 1520552"/>
                <a:gd name="connsiteX1" fmla="*/ 1080120 w 1080120"/>
                <a:gd name="connsiteY1" fmla="*/ 0 h 1520552"/>
                <a:gd name="connsiteX2" fmla="*/ 1080120 w 1080120"/>
                <a:gd name="connsiteY2" fmla="*/ 152055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 name="connsiteX0" fmla="*/ 0 w 1080120"/>
                <a:gd name="connsiteY0" fmla="*/ 152400 h 1520552"/>
                <a:gd name="connsiteX1" fmla="*/ 1080120 w 1080120"/>
                <a:gd name="connsiteY1" fmla="*/ 0 h 1520552"/>
                <a:gd name="connsiteX2" fmla="*/ 1070595 w 1080120"/>
                <a:gd name="connsiteY2" fmla="*/ 1349102 h 1520552"/>
                <a:gd name="connsiteX3" fmla="*/ 0 w 1080120"/>
                <a:gd name="connsiteY3" fmla="*/ 1520552 h 1520552"/>
                <a:gd name="connsiteX4" fmla="*/ 0 w 1080120"/>
                <a:gd name="connsiteY4" fmla="*/ 152400 h 1520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1520552">
                  <a:moveTo>
                    <a:pt x="0" y="152400"/>
                  </a:moveTo>
                  <a:cubicBezTo>
                    <a:pt x="369565" y="6350"/>
                    <a:pt x="653405" y="-44450"/>
                    <a:pt x="1080120" y="0"/>
                  </a:cubicBezTo>
                  <a:lnTo>
                    <a:pt x="1070595" y="1349102"/>
                  </a:lnTo>
                  <a:cubicBezTo>
                    <a:pt x="694680" y="1311002"/>
                    <a:pt x="309240" y="1358627"/>
                    <a:pt x="0" y="1520552"/>
                  </a:cubicBezTo>
                  <a:lnTo>
                    <a:pt x="0" y="152400"/>
                  </a:lnTo>
                  <a:close/>
                </a:path>
              </a:pathLst>
            </a:custGeom>
            <a:solidFill>
              <a:schemeClr val="bg1"/>
            </a:solidFill>
            <a:ln w="25400">
              <a:solidFill>
                <a:srgbClr val="01C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7">
              <a:extLst>
                <a:ext uri="{FF2B5EF4-FFF2-40B4-BE49-F238E27FC236}">
                  <a16:creationId xmlns:a16="http://schemas.microsoft.com/office/drawing/2014/main" id="{AC27299E-D3F6-47F1-9FE8-2CF409402AA3}"/>
                </a:ext>
              </a:extLst>
            </p:cNvPr>
            <p:cNvSpPr/>
            <p:nvPr/>
          </p:nvSpPr>
          <p:spPr>
            <a:xfrm>
              <a:off x="4439051" y="4449847"/>
              <a:ext cx="257915" cy="122153"/>
            </a:xfrm>
            <a:custGeom>
              <a:avLst/>
              <a:gdLst/>
              <a:ahLst/>
              <a:cxnLst/>
              <a:rect l="l" t="t" r="r" b="b"/>
              <a:pathLst>
                <a:path w="900094" h="360040">
                  <a:moveTo>
                    <a:pt x="0" y="0"/>
                  </a:moveTo>
                  <a:lnTo>
                    <a:pt x="900094" y="0"/>
                  </a:lnTo>
                  <a:cubicBezTo>
                    <a:pt x="900094" y="198845"/>
                    <a:pt x="698601" y="360040"/>
                    <a:pt x="450047" y="360040"/>
                  </a:cubicBezTo>
                  <a:cubicBezTo>
                    <a:pt x="201493" y="360040"/>
                    <a:pt x="0" y="198845"/>
                    <a:pt x="0" y="0"/>
                  </a:cubicBezTo>
                  <a:close/>
                </a:path>
              </a:pathLst>
            </a:custGeom>
            <a:solidFill>
              <a:schemeClr val="accent3"/>
            </a:solidFill>
            <a:ln w="25400">
              <a:solidFill>
                <a:srgbClr val="01C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8" name="Group 7">
            <a:extLst>
              <a:ext uri="{FF2B5EF4-FFF2-40B4-BE49-F238E27FC236}">
                <a16:creationId xmlns:a16="http://schemas.microsoft.com/office/drawing/2014/main" id="{300A50DE-F7FC-4FF0-8AFC-269ADF6CA063}"/>
              </a:ext>
            </a:extLst>
          </p:cNvPr>
          <p:cNvGrpSpPr/>
          <p:nvPr/>
        </p:nvGrpSpPr>
        <p:grpSpPr>
          <a:xfrm>
            <a:off x="434509" y="3232290"/>
            <a:ext cx="7866058" cy="3285899"/>
            <a:chOff x="434509" y="3232290"/>
            <a:chExt cx="7866058" cy="3285899"/>
          </a:xfrm>
          <a:solidFill>
            <a:schemeClr val="accent2"/>
          </a:solidFill>
        </p:grpSpPr>
        <p:sp>
          <p:nvSpPr>
            <p:cNvPr id="9" name="Freeform: Shape 8">
              <a:extLst>
                <a:ext uri="{FF2B5EF4-FFF2-40B4-BE49-F238E27FC236}">
                  <a16:creationId xmlns:a16="http://schemas.microsoft.com/office/drawing/2014/main" id="{4862132D-181A-4773-AB3A-322931C9E254}"/>
                </a:ext>
              </a:extLst>
            </p:cNvPr>
            <p:cNvSpPr/>
            <p:nvPr/>
          </p:nvSpPr>
          <p:spPr>
            <a:xfrm>
              <a:off x="434509" y="3232290"/>
              <a:ext cx="2986139" cy="3285899"/>
            </a:xfrm>
            <a:custGeom>
              <a:avLst/>
              <a:gdLst>
                <a:gd name="connsiteX0" fmla="*/ 1711336 w 2986139"/>
                <a:gd name="connsiteY0" fmla="*/ 2011 h 3285899"/>
                <a:gd name="connsiteX1" fmla="*/ 2285809 w 2986139"/>
                <a:gd name="connsiteY1" fmla="*/ 131475 h 3285899"/>
                <a:gd name="connsiteX2" fmla="*/ 2864184 w 2986139"/>
                <a:gd name="connsiteY2" fmla="*/ 653376 h 3285899"/>
                <a:gd name="connsiteX3" fmla="*/ 2977619 w 2986139"/>
                <a:gd name="connsiteY3" fmla="*/ 1032143 h 3285899"/>
                <a:gd name="connsiteX4" fmla="*/ 2855421 w 2986139"/>
                <a:gd name="connsiteY4" fmla="*/ 1795034 h 3285899"/>
                <a:gd name="connsiteX5" fmla="*/ 2717643 w 2986139"/>
                <a:gd name="connsiteY5" fmla="*/ 2017523 h 3285899"/>
                <a:gd name="connsiteX6" fmla="*/ 2575970 w 2986139"/>
                <a:gd name="connsiteY6" fmla="*/ 2268250 h 3285899"/>
                <a:gd name="connsiteX7" fmla="*/ 2555036 w 2986139"/>
                <a:gd name="connsiteY7" fmla="*/ 2384606 h 3285899"/>
                <a:gd name="connsiteX8" fmla="*/ 2555036 w 2986139"/>
                <a:gd name="connsiteY8" fmla="*/ 3090536 h 3285899"/>
                <a:gd name="connsiteX9" fmla="*/ 2581812 w 2986139"/>
                <a:gd name="connsiteY9" fmla="*/ 3117312 h 3285899"/>
                <a:gd name="connsiteX10" fmla="*/ 2788723 w 2986139"/>
                <a:gd name="connsiteY10" fmla="*/ 3116339 h 3285899"/>
                <a:gd name="connsiteX11" fmla="*/ 2809170 w 2986139"/>
                <a:gd name="connsiteY11" fmla="*/ 3136300 h 3285899"/>
                <a:gd name="connsiteX12" fmla="*/ 2809170 w 2986139"/>
                <a:gd name="connsiteY12" fmla="*/ 3197156 h 3285899"/>
                <a:gd name="connsiteX13" fmla="*/ 2793104 w 2986139"/>
                <a:gd name="connsiteY13" fmla="*/ 3214195 h 3285899"/>
                <a:gd name="connsiteX14" fmla="*/ 2503430 w 2986139"/>
                <a:gd name="connsiteY14" fmla="*/ 3214195 h 3285899"/>
                <a:gd name="connsiteX15" fmla="*/ 2487364 w 2986139"/>
                <a:gd name="connsiteY15" fmla="*/ 3192774 h 3285899"/>
                <a:gd name="connsiteX16" fmla="*/ 2486390 w 2986139"/>
                <a:gd name="connsiteY16" fmla="*/ 2411383 h 3285899"/>
                <a:gd name="connsiteX17" fmla="*/ 2554549 w 2986139"/>
                <a:gd name="connsiteY17" fmla="*/ 2149459 h 3285899"/>
                <a:gd name="connsiteX18" fmla="*/ 2677721 w 2986139"/>
                <a:gd name="connsiteY18" fmla="*/ 1957641 h 3285899"/>
                <a:gd name="connsiteX19" fmla="*/ 2882197 w 2986139"/>
                <a:gd name="connsiteY19" fmla="*/ 1492701 h 3285899"/>
                <a:gd name="connsiteX20" fmla="*/ 2919685 w 2986139"/>
                <a:gd name="connsiteY20" fmla="*/ 1189882 h 3285899"/>
                <a:gd name="connsiteX21" fmla="*/ 2430403 w 2986139"/>
                <a:gd name="connsiteY21" fmla="*/ 283371 h 3285899"/>
                <a:gd name="connsiteX22" fmla="*/ 1883186 w 2986139"/>
                <a:gd name="connsiteY22" fmla="*/ 88632 h 3285899"/>
                <a:gd name="connsiteX23" fmla="*/ 1587669 w 2986139"/>
                <a:gd name="connsiteY23" fmla="*/ 69645 h 3285899"/>
                <a:gd name="connsiteX24" fmla="*/ 917280 w 2986139"/>
                <a:gd name="connsiteY24" fmla="*/ 246858 h 3285899"/>
                <a:gd name="connsiteX25" fmla="*/ 480577 w 2986139"/>
                <a:gd name="connsiteY25" fmla="*/ 799917 h 3285899"/>
                <a:gd name="connsiteX26" fmla="*/ 467919 w 2986139"/>
                <a:gd name="connsiteY26" fmla="*/ 1060867 h 3285899"/>
                <a:gd name="connsiteX27" fmla="*/ 442116 w 2986139"/>
                <a:gd name="connsiteY27" fmla="*/ 1162131 h 3285899"/>
                <a:gd name="connsiteX28" fmla="*/ 152441 w 2986139"/>
                <a:gd name="connsiteY28" fmla="*/ 1525320 h 3285899"/>
                <a:gd name="connsiteX29" fmla="*/ 77954 w 2986139"/>
                <a:gd name="connsiteY29" fmla="*/ 1652874 h 3285899"/>
                <a:gd name="connsiteX30" fmla="*/ 105704 w 2986139"/>
                <a:gd name="connsiteY30" fmla="*/ 1730770 h 3285899"/>
                <a:gd name="connsiteX31" fmla="*/ 228877 w 2986139"/>
                <a:gd name="connsiteY31" fmla="*/ 1777994 h 3285899"/>
                <a:gd name="connsiteX32" fmla="*/ 308233 w 2986139"/>
                <a:gd name="connsiteY32" fmla="*/ 1906522 h 3285899"/>
                <a:gd name="connsiteX33" fmla="*/ 248838 w 2986139"/>
                <a:gd name="connsiteY33" fmla="*/ 2034563 h 3285899"/>
                <a:gd name="connsiteX34" fmla="*/ 253219 w 2986139"/>
                <a:gd name="connsiteY34" fmla="*/ 2075458 h 3285899"/>
                <a:gd name="connsiteX35" fmla="*/ 294601 w 2986139"/>
                <a:gd name="connsiteY35" fmla="*/ 2109051 h 3285899"/>
                <a:gd name="connsiteX36" fmla="*/ 304338 w 2986139"/>
                <a:gd name="connsiteY36" fmla="*/ 2186946 h 3285899"/>
                <a:gd name="connsiteX37" fmla="*/ 272207 w 2986139"/>
                <a:gd name="connsiteY37" fmla="*/ 2223460 h 3285899"/>
                <a:gd name="connsiteX38" fmla="*/ 271719 w 2986139"/>
                <a:gd name="connsiteY38" fmla="*/ 2255592 h 3285899"/>
                <a:gd name="connsiteX39" fmla="*/ 315049 w 2986139"/>
                <a:gd name="connsiteY39" fmla="*/ 2308171 h 3285899"/>
                <a:gd name="connsiteX40" fmla="*/ 336470 w 2986139"/>
                <a:gd name="connsiteY40" fmla="*/ 2448383 h 3285899"/>
                <a:gd name="connsiteX41" fmla="*/ 294114 w 2986139"/>
                <a:gd name="connsiteY41" fmla="*/ 2577398 h 3285899"/>
                <a:gd name="connsiteX42" fmla="*/ 354484 w 2986139"/>
                <a:gd name="connsiteY42" fmla="*/ 2746822 h 3285899"/>
                <a:gd name="connsiteX43" fmla="*/ 525367 w 2986139"/>
                <a:gd name="connsiteY43" fmla="*/ 2809138 h 3285899"/>
                <a:gd name="connsiteX44" fmla="*/ 777554 w 2986139"/>
                <a:gd name="connsiteY44" fmla="*/ 2805243 h 3285899"/>
                <a:gd name="connsiteX45" fmla="*/ 905595 w 2986139"/>
                <a:gd name="connsiteY45" fmla="*/ 2812546 h 3285899"/>
                <a:gd name="connsiteX46" fmla="*/ 1035097 w 2986139"/>
                <a:gd name="connsiteY46" fmla="*/ 2932797 h 3285899"/>
                <a:gd name="connsiteX47" fmla="*/ 1076965 w 2986139"/>
                <a:gd name="connsiteY47" fmla="*/ 3141655 h 3285899"/>
                <a:gd name="connsiteX48" fmla="*/ 1161677 w 2986139"/>
                <a:gd name="connsiteY48" fmla="*/ 3217603 h 3285899"/>
                <a:gd name="connsiteX49" fmla="*/ 1414049 w 2986139"/>
                <a:gd name="connsiteY49" fmla="*/ 3216893 h 3285899"/>
                <a:gd name="connsiteX50" fmla="*/ 1493069 w 2986139"/>
                <a:gd name="connsiteY50" fmla="*/ 3216522 h 3285899"/>
                <a:gd name="connsiteX51" fmla="*/ 1493069 w 2986139"/>
                <a:gd name="connsiteY51" fmla="*/ 3285899 h 3285899"/>
                <a:gd name="connsiteX52" fmla="*/ 1145611 w 2986139"/>
                <a:gd name="connsiteY52" fmla="*/ 3284788 h 3285899"/>
                <a:gd name="connsiteX53" fmla="*/ 1006373 w 2986139"/>
                <a:gd name="connsiteY53" fmla="*/ 3147010 h 3285899"/>
                <a:gd name="connsiteX54" fmla="*/ 964991 w 2986139"/>
                <a:gd name="connsiteY54" fmla="*/ 2943021 h 3285899"/>
                <a:gd name="connsiteX55" fmla="*/ 872003 w 2986139"/>
                <a:gd name="connsiteY55" fmla="*/ 2876809 h 3285899"/>
                <a:gd name="connsiteX56" fmla="*/ 689921 w 2986139"/>
                <a:gd name="connsiteY56" fmla="*/ 2880217 h 3285899"/>
                <a:gd name="connsiteX57" fmla="*/ 392458 w 2986139"/>
                <a:gd name="connsiteY57" fmla="*/ 2848085 h 3285899"/>
                <a:gd name="connsiteX58" fmla="*/ 260035 w 2986139"/>
                <a:gd name="connsiteY58" fmla="*/ 2752176 h 3285899"/>
                <a:gd name="connsiteX59" fmla="*/ 224495 w 2986139"/>
                <a:gd name="connsiteY59" fmla="*/ 2565227 h 3285899"/>
                <a:gd name="connsiteX60" fmla="*/ 268312 w 2986139"/>
                <a:gd name="connsiteY60" fmla="*/ 2428910 h 3285899"/>
                <a:gd name="connsiteX61" fmla="*/ 255167 w 2986139"/>
                <a:gd name="connsiteY61" fmla="*/ 2344685 h 3285899"/>
                <a:gd name="connsiteX62" fmla="*/ 216219 w 2986139"/>
                <a:gd name="connsiteY62" fmla="*/ 2297947 h 3285899"/>
                <a:gd name="connsiteX63" fmla="*/ 212324 w 2986139"/>
                <a:gd name="connsiteY63" fmla="*/ 2184025 h 3285899"/>
                <a:gd name="connsiteX64" fmla="*/ 235206 w 2986139"/>
                <a:gd name="connsiteY64" fmla="*/ 2154814 h 3285899"/>
                <a:gd name="connsiteX65" fmla="*/ 209403 w 2986139"/>
                <a:gd name="connsiteY65" fmla="*/ 2130958 h 3285899"/>
                <a:gd name="connsiteX66" fmla="*/ 193824 w 2986139"/>
                <a:gd name="connsiteY66" fmla="*/ 1991234 h 3285899"/>
                <a:gd name="connsiteX67" fmla="*/ 243969 w 2986139"/>
                <a:gd name="connsiteY67" fmla="*/ 1871956 h 3285899"/>
                <a:gd name="connsiteX68" fmla="*/ 234232 w 2986139"/>
                <a:gd name="connsiteY68" fmla="*/ 1851021 h 3285899"/>
                <a:gd name="connsiteX69" fmla="*/ 213297 w 2986139"/>
                <a:gd name="connsiteY69" fmla="*/ 1845179 h 3285899"/>
                <a:gd name="connsiteX70" fmla="*/ 65782 w 2986139"/>
                <a:gd name="connsiteY70" fmla="*/ 1788218 h 3285899"/>
                <a:gd name="connsiteX71" fmla="*/ 10769 w 2986139"/>
                <a:gd name="connsiteY71" fmla="*/ 1627071 h 3285899"/>
                <a:gd name="connsiteX72" fmla="*/ 127126 w 2986139"/>
                <a:gd name="connsiteY72" fmla="*/ 1440122 h 3285899"/>
                <a:gd name="connsiteX73" fmla="*/ 389536 w 2986139"/>
                <a:gd name="connsiteY73" fmla="*/ 1111500 h 3285899"/>
                <a:gd name="connsiteX74" fmla="*/ 398787 w 2986139"/>
                <a:gd name="connsiteY74" fmla="*/ 1078394 h 3285899"/>
                <a:gd name="connsiteX75" fmla="*/ 459643 w 2986139"/>
                <a:gd name="connsiteY75" fmla="*/ 654836 h 3285899"/>
                <a:gd name="connsiteX76" fmla="*/ 1142690 w 2986139"/>
                <a:gd name="connsiteY76" fmla="*/ 68671 h 3285899"/>
                <a:gd name="connsiteX77" fmla="*/ 1512208 w 2986139"/>
                <a:gd name="connsiteY77" fmla="*/ 3434 h 3285899"/>
                <a:gd name="connsiteX78" fmla="*/ 1711336 w 2986139"/>
                <a:gd name="connsiteY78" fmla="*/ 2011 h 328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86139" h="3285899">
                  <a:moveTo>
                    <a:pt x="1711336" y="2011"/>
                  </a:moveTo>
                  <a:cubicBezTo>
                    <a:pt x="1908715" y="11345"/>
                    <a:pt x="2100685" y="53335"/>
                    <a:pt x="2285809" y="131475"/>
                  </a:cubicBezTo>
                  <a:cubicBezTo>
                    <a:pt x="2537996" y="238581"/>
                    <a:pt x="2736143" y="408004"/>
                    <a:pt x="2864184" y="653376"/>
                  </a:cubicBezTo>
                  <a:cubicBezTo>
                    <a:pt x="2926014" y="772166"/>
                    <a:pt x="2962528" y="899234"/>
                    <a:pt x="2977619" y="1032143"/>
                  </a:cubicBezTo>
                  <a:cubicBezTo>
                    <a:pt x="3007318" y="1297475"/>
                    <a:pt x="2957659" y="1550636"/>
                    <a:pt x="2855421" y="1795034"/>
                  </a:cubicBezTo>
                  <a:cubicBezTo>
                    <a:pt x="2821828" y="1876337"/>
                    <a:pt x="2767301" y="1945470"/>
                    <a:pt x="2717643" y="2017523"/>
                  </a:cubicBezTo>
                  <a:cubicBezTo>
                    <a:pt x="2662629" y="2096879"/>
                    <a:pt x="2608102" y="2176236"/>
                    <a:pt x="2575970" y="2268250"/>
                  </a:cubicBezTo>
                  <a:cubicBezTo>
                    <a:pt x="2561852" y="2305737"/>
                    <a:pt x="2555036" y="2344198"/>
                    <a:pt x="2555036" y="2384606"/>
                  </a:cubicBezTo>
                  <a:cubicBezTo>
                    <a:pt x="2556009" y="2619754"/>
                    <a:pt x="2556009" y="2855388"/>
                    <a:pt x="2555036" y="3090536"/>
                  </a:cubicBezTo>
                  <a:cubicBezTo>
                    <a:pt x="2555036" y="3112444"/>
                    <a:pt x="2560391" y="3117800"/>
                    <a:pt x="2581812" y="3117312"/>
                  </a:cubicBezTo>
                  <a:cubicBezTo>
                    <a:pt x="2650945" y="3115852"/>
                    <a:pt x="2719590" y="3117312"/>
                    <a:pt x="2788723" y="3116339"/>
                  </a:cubicBezTo>
                  <a:cubicBezTo>
                    <a:pt x="2804302" y="3115852"/>
                    <a:pt x="2810144" y="3119746"/>
                    <a:pt x="2809170" y="3136300"/>
                  </a:cubicBezTo>
                  <a:cubicBezTo>
                    <a:pt x="2807710" y="3156747"/>
                    <a:pt x="2808197" y="3176708"/>
                    <a:pt x="2809170" y="3197156"/>
                  </a:cubicBezTo>
                  <a:cubicBezTo>
                    <a:pt x="2809657" y="3209813"/>
                    <a:pt x="2806250" y="3214195"/>
                    <a:pt x="2793104" y="3214195"/>
                  </a:cubicBezTo>
                  <a:cubicBezTo>
                    <a:pt x="2696709" y="3213708"/>
                    <a:pt x="2599826" y="3213222"/>
                    <a:pt x="2503430" y="3214195"/>
                  </a:cubicBezTo>
                  <a:cubicBezTo>
                    <a:pt x="2484930" y="3214682"/>
                    <a:pt x="2487364" y="3203971"/>
                    <a:pt x="2487364" y="3192774"/>
                  </a:cubicBezTo>
                  <a:cubicBezTo>
                    <a:pt x="2487364" y="3051588"/>
                    <a:pt x="2490772" y="2530661"/>
                    <a:pt x="2486390" y="2411383"/>
                  </a:cubicBezTo>
                  <a:cubicBezTo>
                    <a:pt x="2482982" y="2315961"/>
                    <a:pt x="2511706" y="2231736"/>
                    <a:pt x="2554549" y="2149459"/>
                  </a:cubicBezTo>
                  <a:cubicBezTo>
                    <a:pt x="2589602" y="2081787"/>
                    <a:pt x="2630984" y="2017523"/>
                    <a:pt x="2677721" y="1957641"/>
                  </a:cubicBezTo>
                  <a:cubicBezTo>
                    <a:pt x="2785802" y="1819376"/>
                    <a:pt x="2843250" y="1660664"/>
                    <a:pt x="2882197" y="1492701"/>
                  </a:cubicBezTo>
                  <a:cubicBezTo>
                    <a:pt x="2905566" y="1392897"/>
                    <a:pt x="2920172" y="1292119"/>
                    <a:pt x="2919685" y="1189882"/>
                  </a:cubicBezTo>
                  <a:cubicBezTo>
                    <a:pt x="2917250" y="801378"/>
                    <a:pt x="2759999" y="495150"/>
                    <a:pt x="2430403" y="283371"/>
                  </a:cubicBezTo>
                  <a:cubicBezTo>
                    <a:pt x="2263414" y="176265"/>
                    <a:pt x="2078412" y="117356"/>
                    <a:pt x="1883186" y="88632"/>
                  </a:cubicBezTo>
                  <a:cubicBezTo>
                    <a:pt x="1785329" y="74027"/>
                    <a:pt x="1686499" y="67211"/>
                    <a:pt x="1587669" y="69645"/>
                  </a:cubicBezTo>
                  <a:cubicBezTo>
                    <a:pt x="1350087" y="75487"/>
                    <a:pt x="1122729" y="121251"/>
                    <a:pt x="917280" y="246858"/>
                  </a:cubicBezTo>
                  <a:cubicBezTo>
                    <a:pt x="704041" y="376846"/>
                    <a:pt x="553117" y="557954"/>
                    <a:pt x="480577" y="799917"/>
                  </a:cubicBezTo>
                  <a:cubicBezTo>
                    <a:pt x="454774" y="885602"/>
                    <a:pt x="445524" y="972748"/>
                    <a:pt x="467919" y="1060867"/>
                  </a:cubicBezTo>
                  <a:cubicBezTo>
                    <a:pt x="477656" y="1099815"/>
                    <a:pt x="466458" y="1131947"/>
                    <a:pt x="442116" y="1162131"/>
                  </a:cubicBezTo>
                  <a:cubicBezTo>
                    <a:pt x="345233" y="1282870"/>
                    <a:pt x="248351" y="1403608"/>
                    <a:pt x="152441" y="1525320"/>
                  </a:cubicBezTo>
                  <a:cubicBezTo>
                    <a:pt x="121770" y="1564268"/>
                    <a:pt x="94020" y="1605163"/>
                    <a:pt x="77954" y="1652874"/>
                  </a:cubicBezTo>
                  <a:cubicBezTo>
                    <a:pt x="65296" y="1690848"/>
                    <a:pt x="72112" y="1709835"/>
                    <a:pt x="105704" y="1730770"/>
                  </a:cubicBezTo>
                  <a:cubicBezTo>
                    <a:pt x="143678" y="1754139"/>
                    <a:pt x="182626" y="1772639"/>
                    <a:pt x="228877" y="1777994"/>
                  </a:cubicBezTo>
                  <a:cubicBezTo>
                    <a:pt x="302877" y="1786271"/>
                    <a:pt x="330628" y="1835929"/>
                    <a:pt x="308233" y="1906522"/>
                  </a:cubicBezTo>
                  <a:cubicBezTo>
                    <a:pt x="293628" y="1951799"/>
                    <a:pt x="283404" y="1998049"/>
                    <a:pt x="248838" y="2034563"/>
                  </a:cubicBezTo>
                  <a:cubicBezTo>
                    <a:pt x="236180" y="2047707"/>
                    <a:pt x="240074" y="2063773"/>
                    <a:pt x="253219" y="2075458"/>
                  </a:cubicBezTo>
                  <a:cubicBezTo>
                    <a:pt x="266364" y="2087142"/>
                    <a:pt x="280970" y="2097853"/>
                    <a:pt x="294601" y="2109051"/>
                  </a:cubicBezTo>
                  <a:cubicBezTo>
                    <a:pt x="323812" y="2132906"/>
                    <a:pt x="326733" y="2156761"/>
                    <a:pt x="304338" y="2186946"/>
                  </a:cubicBezTo>
                  <a:cubicBezTo>
                    <a:pt x="294601" y="2200091"/>
                    <a:pt x="283890" y="2212262"/>
                    <a:pt x="272207" y="2223460"/>
                  </a:cubicBezTo>
                  <a:cubicBezTo>
                    <a:pt x="260035" y="2234657"/>
                    <a:pt x="260522" y="2243420"/>
                    <a:pt x="271719" y="2255592"/>
                  </a:cubicBezTo>
                  <a:cubicBezTo>
                    <a:pt x="287299" y="2272144"/>
                    <a:pt x="301417" y="2290158"/>
                    <a:pt x="315049" y="2308171"/>
                  </a:cubicBezTo>
                  <a:cubicBezTo>
                    <a:pt x="347181" y="2351014"/>
                    <a:pt x="353023" y="2397751"/>
                    <a:pt x="336470" y="2448383"/>
                  </a:cubicBezTo>
                  <a:cubicBezTo>
                    <a:pt x="322838" y="2491713"/>
                    <a:pt x="307746" y="2534068"/>
                    <a:pt x="294114" y="2577398"/>
                  </a:cubicBezTo>
                  <a:cubicBezTo>
                    <a:pt x="270746" y="2650425"/>
                    <a:pt x="298496" y="2703492"/>
                    <a:pt x="354484" y="2746822"/>
                  </a:cubicBezTo>
                  <a:cubicBezTo>
                    <a:pt x="404629" y="2785769"/>
                    <a:pt x="463538" y="2801835"/>
                    <a:pt x="525367" y="2809138"/>
                  </a:cubicBezTo>
                  <a:cubicBezTo>
                    <a:pt x="609592" y="2818875"/>
                    <a:pt x="693329" y="2809624"/>
                    <a:pt x="777554" y="2805243"/>
                  </a:cubicBezTo>
                  <a:cubicBezTo>
                    <a:pt x="820397" y="2802809"/>
                    <a:pt x="863240" y="2803783"/>
                    <a:pt x="905595" y="2812546"/>
                  </a:cubicBezTo>
                  <a:cubicBezTo>
                    <a:pt x="973754" y="2826178"/>
                    <a:pt x="1015136" y="2868046"/>
                    <a:pt x="1035097" y="2932797"/>
                  </a:cubicBezTo>
                  <a:cubicBezTo>
                    <a:pt x="1056031" y="3000956"/>
                    <a:pt x="1072097" y="3070088"/>
                    <a:pt x="1076965" y="3141655"/>
                  </a:cubicBezTo>
                  <a:cubicBezTo>
                    <a:pt x="1080374" y="3200076"/>
                    <a:pt x="1101795" y="3217116"/>
                    <a:pt x="1161677" y="3217603"/>
                  </a:cubicBezTo>
                  <a:cubicBezTo>
                    <a:pt x="1191801" y="3217786"/>
                    <a:pt x="1295659" y="3217420"/>
                    <a:pt x="1414049" y="3216893"/>
                  </a:cubicBezTo>
                  <a:lnTo>
                    <a:pt x="1493069" y="3216522"/>
                  </a:lnTo>
                  <a:lnTo>
                    <a:pt x="1493069" y="3285899"/>
                  </a:lnTo>
                  <a:lnTo>
                    <a:pt x="1145611" y="3284788"/>
                  </a:lnTo>
                  <a:cubicBezTo>
                    <a:pt x="1075505" y="3284788"/>
                    <a:pt x="1005886" y="3246814"/>
                    <a:pt x="1006373" y="3147010"/>
                  </a:cubicBezTo>
                  <a:cubicBezTo>
                    <a:pt x="1006860" y="3075930"/>
                    <a:pt x="985438" y="3009232"/>
                    <a:pt x="964991" y="2943021"/>
                  </a:cubicBezTo>
                  <a:cubicBezTo>
                    <a:pt x="951359" y="2899205"/>
                    <a:pt x="915332" y="2881191"/>
                    <a:pt x="872003" y="2876809"/>
                  </a:cubicBezTo>
                  <a:cubicBezTo>
                    <a:pt x="811147" y="2870968"/>
                    <a:pt x="750777" y="2878270"/>
                    <a:pt x="689921" y="2880217"/>
                  </a:cubicBezTo>
                  <a:cubicBezTo>
                    <a:pt x="589144" y="2883625"/>
                    <a:pt x="488853" y="2886060"/>
                    <a:pt x="392458" y="2848085"/>
                  </a:cubicBezTo>
                  <a:cubicBezTo>
                    <a:pt x="339878" y="2827638"/>
                    <a:pt x="296548" y="2794532"/>
                    <a:pt x="260035" y="2752176"/>
                  </a:cubicBezTo>
                  <a:cubicBezTo>
                    <a:pt x="211837" y="2696676"/>
                    <a:pt x="206482" y="2632899"/>
                    <a:pt x="224495" y="2565227"/>
                  </a:cubicBezTo>
                  <a:cubicBezTo>
                    <a:pt x="236666" y="2518976"/>
                    <a:pt x="251758" y="2473700"/>
                    <a:pt x="268312" y="2428910"/>
                  </a:cubicBezTo>
                  <a:cubicBezTo>
                    <a:pt x="280482" y="2397264"/>
                    <a:pt x="275127" y="2370001"/>
                    <a:pt x="255167" y="2344685"/>
                  </a:cubicBezTo>
                  <a:cubicBezTo>
                    <a:pt x="242509" y="2328619"/>
                    <a:pt x="229851" y="2313040"/>
                    <a:pt x="216219" y="2297947"/>
                  </a:cubicBezTo>
                  <a:cubicBezTo>
                    <a:pt x="179219" y="2256566"/>
                    <a:pt x="178245" y="2227354"/>
                    <a:pt x="212324" y="2184025"/>
                  </a:cubicBezTo>
                  <a:cubicBezTo>
                    <a:pt x="220114" y="2174288"/>
                    <a:pt x="237153" y="2166498"/>
                    <a:pt x="235206" y="2154814"/>
                  </a:cubicBezTo>
                  <a:cubicBezTo>
                    <a:pt x="234232" y="2145564"/>
                    <a:pt x="218166" y="2139235"/>
                    <a:pt x="209403" y="2130958"/>
                  </a:cubicBezTo>
                  <a:cubicBezTo>
                    <a:pt x="162665" y="2088603"/>
                    <a:pt x="154876" y="2039918"/>
                    <a:pt x="193824" y="1991234"/>
                  </a:cubicBezTo>
                  <a:cubicBezTo>
                    <a:pt x="222548" y="1955207"/>
                    <a:pt x="228390" y="1911877"/>
                    <a:pt x="243969" y="1871956"/>
                  </a:cubicBezTo>
                  <a:cubicBezTo>
                    <a:pt x="248351" y="1861245"/>
                    <a:pt x="243969" y="1854916"/>
                    <a:pt x="234232" y="1851021"/>
                  </a:cubicBezTo>
                  <a:cubicBezTo>
                    <a:pt x="227416" y="1848587"/>
                    <a:pt x="220114" y="1845666"/>
                    <a:pt x="213297" y="1845179"/>
                  </a:cubicBezTo>
                  <a:cubicBezTo>
                    <a:pt x="157797" y="1842745"/>
                    <a:pt x="111060" y="1816942"/>
                    <a:pt x="65782" y="1788218"/>
                  </a:cubicBezTo>
                  <a:cubicBezTo>
                    <a:pt x="3953" y="1748783"/>
                    <a:pt x="-14061" y="1695717"/>
                    <a:pt x="10769" y="1627071"/>
                  </a:cubicBezTo>
                  <a:cubicBezTo>
                    <a:pt x="36085" y="1556478"/>
                    <a:pt x="81848" y="1498056"/>
                    <a:pt x="127126" y="1440122"/>
                  </a:cubicBezTo>
                  <a:cubicBezTo>
                    <a:pt x="213297" y="1329607"/>
                    <a:pt x="306285" y="1224448"/>
                    <a:pt x="389536" y="1111500"/>
                  </a:cubicBezTo>
                  <a:cubicBezTo>
                    <a:pt x="397326" y="1101275"/>
                    <a:pt x="402194" y="1092025"/>
                    <a:pt x="398787" y="1078394"/>
                  </a:cubicBezTo>
                  <a:cubicBezTo>
                    <a:pt x="360326" y="928932"/>
                    <a:pt x="396839" y="789206"/>
                    <a:pt x="459643" y="654836"/>
                  </a:cubicBezTo>
                  <a:cubicBezTo>
                    <a:pt x="598394" y="356398"/>
                    <a:pt x="832568" y="167988"/>
                    <a:pt x="1142690" y="68671"/>
                  </a:cubicBezTo>
                  <a:cubicBezTo>
                    <a:pt x="1262941" y="30210"/>
                    <a:pt x="1386601" y="10736"/>
                    <a:pt x="1512208" y="3434"/>
                  </a:cubicBezTo>
                  <a:cubicBezTo>
                    <a:pt x="1579150" y="-583"/>
                    <a:pt x="1645544" y="-1100"/>
                    <a:pt x="1711336" y="2011"/>
                  </a:cubicBezTo>
                  <a:close/>
                </a:path>
              </a:pathLst>
            </a:custGeom>
            <a:solidFill>
              <a:schemeClr val="tx1">
                <a:lumMod val="65000"/>
                <a:lumOff val="35000"/>
              </a:schemeClr>
            </a:solidFill>
            <a:ln w="7545" cap="flat">
              <a:noFill/>
              <a:prstDash val="solid"/>
              <a:miter/>
            </a:ln>
          </p:spPr>
          <p:txBody>
            <a:bodyPr wrap="square" rtlCol="0" anchor="ctr">
              <a:noAutofit/>
            </a:bodyPr>
            <a:lstStyle/>
            <a:p>
              <a:endParaRPr lang="en-US" dirty="0"/>
            </a:p>
          </p:txBody>
        </p:sp>
        <p:sp>
          <p:nvSpPr>
            <p:cNvPr id="10" name="Freeform: Shape 9">
              <a:extLst>
                <a:ext uri="{FF2B5EF4-FFF2-40B4-BE49-F238E27FC236}">
                  <a16:creationId xmlns:a16="http://schemas.microsoft.com/office/drawing/2014/main" id="{29F7BA2A-7D3C-4C73-8357-14C34B71A8C4}"/>
                </a:ext>
              </a:extLst>
            </p:cNvPr>
            <p:cNvSpPr/>
            <p:nvPr/>
          </p:nvSpPr>
          <p:spPr>
            <a:xfrm>
              <a:off x="1984565" y="5435937"/>
              <a:ext cx="302819" cy="590546"/>
            </a:xfrm>
            <a:custGeom>
              <a:avLst/>
              <a:gdLst>
                <a:gd name="connsiteX0" fmla="*/ 433812 w 469271"/>
                <a:gd name="connsiteY0" fmla="*/ 340259 h 915154"/>
                <a:gd name="connsiteX1" fmla="*/ 428531 w 469271"/>
                <a:gd name="connsiteY1" fmla="*/ 340259 h 915154"/>
                <a:gd name="connsiteX2" fmla="*/ 428531 w 469271"/>
                <a:gd name="connsiteY2" fmla="*/ 20370 h 915154"/>
                <a:gd name="connsiteX3" fmla="*/ 408160 w 469271"/>
                <a:gd name="connsiteY3" fmla="*/ 0 h 915154"/>
                <a:gd name="connsiteX4" fmla="*/ 70164 w 469271"/>
                <a:gd name="connsiteY4" fmla="*/ 0 h 915154"/>
                <a:gd name="connsiteX5" fmla="*/ 49794 w 469271"/>
                <a:gd name="connsiteY5" fmla="*/ 20370 h 915154"/>
                <a:gd name="connsiteX6" fmla="*/ 49794 w 469271"/>
                <a:gd name="connsiteY6" fmla="*/ 340259 h 915154"/>
                <a:gd name="connsiteX7" fmla="*/ 34705 w 469271"/>
                <a:gd name="connsiteY7" fmla="*/ 340259 h 915154"/>
                <a:gd name="connsiteX8" fmla="*/ 0 w 469271"/>
                <a:gd name="connsiteY8" fmla="*/ 374964 h 915154"/>
                <a:gd name="connsiteX9" fmla="*/ 0 w 469271"/>
                <a:gd name="connsiteY9" fmla="*/ 880449 h 915154"/>
                <a:gd name="connsiteX10" fmla="*/ 34705 w 469271"/>
                <a:gd name="connsiteY10" fmla="*/ 915155 h 915154"/>
                <a:gd name="connsiteX11" fmla="*/ 434566 w 469271"/>
                <a:gd name="connsiteY11" fmla="*/ 915155 h 915154"/>
                <a:gd name="connsiteX12" fmla="*/ 469271 w 469271"/>
                <a:gd name="connsiteY12" fmla="*/ 880449 h 915154"/>
                <a:gd name="connsiteX13" fmla="*/ 469271 w 469271"/>
                <a:gd name="connsiteY13" fmla="*/ 374964 h 915154"/>
                <a:gd name="connsiteX14" fmla="*/ 433812 w 469271"/>
                <a:gd name="connsiteY14" fmla="*/ 340259 h 91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9271" h="915154">
                  <a:moveTo>
                    <a:pt x="433812" y="340259"/>
                  </a:moveTo>
                  <a:lnTo>
                    <a:pt x="428531" y="340259"/>
                  </a:lnTo>
                  <a:lnTo>
                    <a:pt x="428531" y="20370"/>
                  </a:lnTo>
                  <a:cubicBezTo>
                    <a:pt x="428531" y="9054"/>
                    <a:pt x="419477" y="0"/>
                    <a:pt x="408160" y="0"/>
                  </a:cubicBezTo>
                  <a:lnTo>
                    <a:pt x="70164" y="0"/>
                  </a:lnTo>
                  <a:cubicBezTo>
                    <a:pt x="58847" y="0"/>
                    <a:pt x="49794" y="9054"/>
                    <a:pt x="49794" y="20370"/>
                  </a:cubicBezTo>
                  <a:lnTo>
                    <a:pt x="49794" y="340259"/>
                  </a:lnTo>
                  <a:lnTo>
                    <a:pt x="34705" y="340259"/>
                  </a:lnTo>
                  <a:cubicBezTo>
                    <a:pt x="15089" y="340259"/>
                    <a:pt x="0" y="356103"/>
                    <a:pt x="0" y="374964"/>
                  </a:cubicBezTo>
                  <a:lnTo>
                    <a:pt x="0" y="880449"/>
                  </a:lnTo>
                  <a:cubicBezTo>
                    <a:pt x="0" y="900065"/>
                    <a:pt x="15843" y="915155"/>
                    <a:pt x="34705" y="915155"/>
                  </a:cubicBezTo>
                  <a:lnTo>
                    <a:pt x="434566" y="915155"/>
                  </a:lnTo>
                  <a:cubicBezTo>
                    <a:pt x="454182" y="915155"/>
                    <a:pt x="469271" y="899311"/>
                    <a:pt x="469271" y="880449"/>
                  </a:cubicBezTo>
                  <a:lnTo>
                    <a:pt x="469271" y="374964"/>
                  </a:lnTo>
                  <a:cubicBezTo>
                    <a:pt x="468517" y="356103"/>
                    <a:pt x="452673" y="340259"/>
                    <a:pt x="433812" y="340259"/>
                  </a:cubicBezTo>
                  <a:close/>
                </a:path>
              </a:pathLst>
            </a:custGeom>
            <a:solidFill>
              <a:srgbClr val="01C49A"/>
            </a:solidFill>
            <a:ln w="754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7F9023B-7AC3-4B0C-ADF6-DF299B6F7993}"/>
                </a:ext>
              </a:extLst>
            </p:cNvPr>
            <p:cNvSpPr/>
            <p:nvPr/>
          </p:nvSpPr>
          <p:spPr>
            <a:xfrm>
              <a:off x="7430570" y="5852483"/>
              <a:ext cx="869997" cy="445952"/>
            </a:xfrm>
            <a:custGeom>
              <a:avLst/>
              <a:gdLst>
                <a:gd name="connsiteX0" fmla="*/ 847254 w 1348211"/>
                <a:gd name="connsiteY0" fmla="*/ 639778 h 691080"/>
                <a:gd name="connsiteX1" fmla="*/ 847254 w 1348211"/>
                <a:gd name="connsiteY1" fmla="*/ 632234 h 691080"/>
                <a:gd name="connsiteX2" fmla="*/ 1318033 w 1348211"/>
                <a:gd name="connsiteY2" fmla="*/ 632234 h 691080"/>
                <a:gd name="connsiteX3" fmla="*/ 1348212 w 1348211"/>
                <a:gd name="connsiteY3" fmla="*/ 602055 h 691080"/>
                <a:gd name="connsiteX4" fmla="*/ 1348212 w 1348211"/>
                <a:gd name="connsiteY4" fmla="*/ 104115 h 691080"/>
                <a:gd name="connsiteX5" fmla="*/ 1318033 w 1348211"/>
                <a:gd name="connsiteY5" fmla="*/ 73937 h 691080"/>
                <a:gd name="connsiteX6" fmla="*/ 847254 w 1348211"/>
                <a:gd name="connsiteY6" fmla="*/ 73937 h 691080"/>
                <a:gd name="connsiteX7" fmla="*/ 847254 w 1348211"/>
                <a:gd name="connsiteY7" fmla="*/ 51303 h 691080"/>
                <a:gd name="connsiteX8" fmla="*/ 795951 w 1348211"/>
                <a:gd name="connsiteY8" fmla="*/ 0 h 691080"/>
                <a:gd name="connsiteX9" fmla="*/ 51303 w 1348211"/>
                <a:gd name="connsiteY9" fmla="*/ 0 h 691080"/>
                <a:gd name="connsiteX10" fmla="*/ 0 w 1348211"/>
                <a:gd name="connsiteY10" fmla="*/ 51303 h 691080"/>
                <a:gd name="connsiteX11" fmla="*/ 0 w 1348211"/>
                <a:gd name="connsiteY11" fmla="*/ 639778 h 691080"/>
                <a:gd name="connsiteX12" fmla="*/ 51303 w 1348211"/>
                <a:gd name="connsiteY12" fmla="*/ 691081 h 691080"/>
                <a:gd name="connsiteX13" fmla="*/ 795951 w 1348211"/>
                <a:gd name="connsiteY13" fmla="*/ 691081 h 691080"/>
                <a:gd name="connsiteX14" fmla="*/ 847254 w 1348211"/>
                <a:gd name="connsiteY14" fmla="*/ 639778 h 69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8211" h="691080">
                  <a:moveTo>
                    <a:pt x="847254" y="639778"/>
                  </a:moveTo>
                  <a:lnTo>
                    <a:pt x="847254" y="632234"/>
                  </a:lnTo>
                  <a:lnTo>
                    <a:pt x="1318033" y="632234"/>
                  </a:lnTo>
                  <a:cubicBezTo>
                    <a:pt x="1334632" y="632234"/>
                    <a:pt x="1348212" y="618653"/>
                    <a:pt x="1348212" y="602055"/>
                  </a:cubicBezTo>
                  <a:lnTo>
                    <a:pt x="1348212" y="104115"/>
                  </a:lnTo>
                  <a:cubicBezTo>
                    <a:pt x="1348212" y="87517"/>
                    <a:pt x="1334632" y="73937"/>
                    <a:pt x="1318033" y="73937"/>
                  </a:cubicBezTo>
                  <a:lnTo>
                    <a:pt x="847254" y="73937"/>
                  </a:lnTo>
                  <a:lnTo>
                    <a:pt x="847254" y="51303"/>
                  </a:lnTo>
                  <a:cubicBezTo>
                    <a:pt x="847254" y="22634"/>
                    <a:pt x="823865" y="0"/>
                    <a:pt x="795951" y="0"/>
                  </a:cubicBezTo>
                  <a:lnTo>
                    <a:pt x="51303" y="0"/>
                  </a:lnTo>
                  <a:cubicBezTo>
                    <a:pt x="22634" y="0"/>
                    <a:pt x="0" y="23388"/>
                    <a:pt x="0" y="51303"/>
                  </a:cubicBezTo>
                  <a:lnTo>
                    <a:pt x="0" y="639778"/>
                  </a:lnTo>
                  <a:cubicBezTo>
                    <a:pt x="0" y="668447"/>
                    <a:pt x="23388" y="691081"/>
                    <a:pt x="51303" y="691081"/>
                  </a:cubicBezTo>
                  <a:lnTo>
                    <a:pt x="795951" y="691081"/>
                  </a:lnTo>
                  <a:cubicBezTo>
                    <a:pt x="823865" y="691081"/>
                    <a:pt x="847254" y="668447"/>
                    <a:pt x="847254" y="639778"/>
                  </a:cubicBezTo>
                  <a:close/>
                </a:path>
              </a:pathLst>
            </a:custGeom>
            <a:solidFill>
              <a:srgbClr val="01C49A"/>
            </a:solidFill>
            <a:ln w="7545" cap="flat">
              <a:solidFill>
                <a:srgbClr val="01C49A"/>
              </a:solid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B36F1BC7-069B-4DF7-B466-1C0F9BAA6D96}"/>
                </a:ext>
              </a:extLst>
            </p:cNvPr>
            <p:cNvSpPr/>
            <p:nvPr/>
          </p:nvSpPr>
          <p:spPr>
            <a:xfrm>
              <a:off x="4912106" y="5693966"/>
              <a:ext cx="485917" cy="753737"/>
            </a:xfrm>
            <a:custGeom>
              <a:avLst/>
              <a:gdLst>
                <a:gd name="connsiteX0" fmla="*/ 608091 w 753013"/>
                <a:gd name="connsiteY0" fmla="*/ 906552 h 1168047"/>
                <a:gd name="connsiteX1" fmla="*/ 607337 w 753013"/>
                <a:gd name="connsiteY1" fmla="*/ 640984 h 1168047"/>
                <a:gd name="connsiteX2" fmla="*/ 603564 w 753013"/>
                <a:gd name="connsiteY2" fmla="*/ 29875 h 1168047"/>
                <a:gd name="connsiteX3" fmla="*/ 632988 w 753013"/>
                <a:gd name="connsiteY3" fmla="*/ 451 h 1168047"/>
                <a:gd name="connsiteX4" fmla="*/ 715978 w 753013"/>
                <a:gd name="connsiteY4" fmla="*/ 451 h 1168047"/>
                <a:gd name="connsiteX5" fmla="*/ 752946 w 753013"/>
                <a:gd name="connsiteY5" fmla="*/ 38174 h 1168047"/>
                <a:gd name="connsiteX6" fmla="*/ 752192 w 753013"/>
                <a:gd name="connsiteY6" fmla="*/ 841669 h 1168047"/>
                <a:gd name="connsiteX7" fmla="*/ 752946 w 753013"/>
                <a:gd name="connsiteY7" fmla="*/ 1128362 h 1168047"/>
                <a:gd name="connsiteX8" fmla="*/ 718242 w 753013"/>
                <a:gd name="connsiteY8" fmla="*/ 1165330 h 1168047"/>
                <a:gd name="connsiteX9" fmla="*/ 596020 w 753013"/>
                <a:gd name="connsiteY9" fmla="*/ 1159295 h 1168047"/>
                <a:gd name="connsiteX10" fmla="*/ 535663 w 753013"/>
                <a:gd name="connsiteY10" fmla="*/ 1054426 h 1168047"/>
                <a:gd name="connsiteX11" fmla="*/ 162208 w 753013"/>
                <a:gd name="connsiteY11" fmla="*/ 278845 h 1168047"/>
                <a:gd name="connsiteX12" fmla="*/ 139574 w 753013"/>
                <a:gd name="connsiteY12" fmla="*/ 222261 h 1168047"/>
                <a:gd name="connsiteX13" fmla="*/ 148628 w 753013"/>
                <a:gd name="connsiteY13" fmla="*/ 622122 h 1168047"/>
                <a:gd name="connsiteX14" fmla="*/ 150136 w 753013"/>
                <a:gd name="connsiteY14" fmla="*/ 1135152 h 1168047"/>
                <a:gd name="connsiteX15" fmla="*/ 119958 w 753013"/>
                <a:gd name="connsiteY15" fmla="*/ 1164576 h 1168047"/>
                <a:gd name="connsiteX16" fmla="*/ 29423 w 753013"/>
                <a:gd name="connsiteY16" fmla="*/ 1164576 h 1168047"/>
                <a:gd name="connsiteX17" fmla="*/ 0 w 753013"/>
                <a:gd name="connsiteY17" fmla="*/ 1134398 h 1168047"/>
                <a:gd name="connsiteX18" fmla="*/ 0 w 753013"/>
                <a:gd name="connsiteY18" fmla="*/ 32893 h 1168047"/>
                <a:gd name="connsiteX19" fmla="*/ 30932 w 753013"/>
                <a:gd name="connsiteY19" fmla="*/ 451 h 1168047"/>
                <a:gd name="connsiteX20" fmla="*/ 151645 w 753013"/>
                <a:gd name="connsiteY20" fmla="*/ 451 h 1168047"/>
                <a:gd name="connsiteX21" fmla="*/ 184087 w 753013"/>
                <a:gd name="connsiteY21" fmla="*/ 19313 h 1168047"/>
                <a:gd name="connsiteX22" fmla="*/ 591493 w 753013"/>
                <a:gd name="connsiteY22" fmla="*/ 853740 h 1168047"/>
                <a:gd name="connsiteX23" fmla="*/ 613372 w 753013"/>
                <a:gd name="connsiteY23" fmla="*/ 908061 h 1168047"/>
                <a:gd name="connsiteX24" fmla="*/ 608091 w 753013"/>
                <a:gd name="connsiteY24" fmla="*/ 906552 h 116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013" h="1168047">
                  <a:moveTo>
                    <a:pt x="608091" y="906552"/>
                  </a:moveTo>
                  <a:cubicBezTo>
                    <a:pt x="608091" y="818281"/>
                    <a:pt x="610354" y="729255"/>
                    <a:pt x="607337" y="640984"/>
                  </a:cubicBezTo>
                  <a:cubicBezTo>
                    <a:pt x="600546" y="437281"/>
                    <a:pt x="605828" y="233578"/>
                    <a:pt x="603564" y="29875"/>
                  </a:cubicBezTo>
                  <a:cubicBezTo>
                    <a:pt x="603564" y="6487"/>
                    <a:pt x="610354" y="-1058"/>
                    <a:pt x="632988" y="451"/>
                  </a:cubicBezTo>
                  <a:cubicBezTo>
                    <a:pt x="660903" y="1960"/>
                    <a:pt x="688818" y="2714"/>
                    <a:pt x="715978" y="451"/>
                  </a:cubicBezTo>
                  <a:cubicBezTo>
                    <a:pt x="746156" y="-2567"/>
                    <a:pt x="752946" y="9505"/>
                    <a:pt x="752946" y="38174"/>
                  </a:cubicBezTo>
                  <a:cubicBezTo>
                    <a:pt x="752192" y="306006"/>
                    <a:pt x="752192" y="573837"/>
                    <a:pt x="752192" y="841669"/>
                  </a:cubicBezTo>
                  <a:cubicBezTo>
                    <a:pt x="752192" y="937485"/>
                    <a:pt x="751437" y="1032546"/>
                    <a:pt x="752946" y="1128362"/>
                  </a:cubicBezTo>
                  <a:cubicBezTo>
                    <a:pt x="753701" y="1155522"/>
                    <a:pt x="748420" y="1166839"/>
                    <a:pt x="718242" y="1165330"/>
                  </a:cubicBezTo>
                  <a:cubicBezTo>
                    <a:pt x="676747" y="1162313"/>
                    <a:pt x="629216" y="1176647"/>
                    <a:pt x="596020" y="1159295"/>
                  </a:cubicBezTo>
                  <a:cubicBezTo>
                    <a:pt x="562824" y="1142696"/>
                    <a:pt x="553770" y="1091394"/>
                    <a:pt x="535663" y="1054426"/>
                  </a:cubicBezTo>
                  <a:cubicBezTo>
                    <a:pt x="408915" y="797156"/>
                    <a:pt x="267832" y="546677"/>
                    <a:pt x="162208" y="278845"/>
                  </a:cubicBezTo>
                  <a:cubicBezTo>
                    <a:pt x="156172" y="263002"/>
                    <a:pt x="149382" y="247158"/>
                    <a:pt x="139574" y="222261"/>
                  </a:cubicBezTo>
                  <a:cubicBezTo>
                    <a:pt x="142592" y="362590"/>
                    <a:pt x="147119" y="492356"/>
                    <a:pt x="148628" y="622122"/>
                  </a:cubicBezTo>
                  <a:cubicBezTo>
                    <a:pt x="150136" y="793384"/>
                    <a:pt x="148628" y="963891"/>
                    <a:pt x="150136" y="1135152"/>
                  </a:cubicBezTo>
                  <a:cubicBezTo>
                    <a:pt x="150136" y="1158540"/>
                    <a:pt x="143347" y="1166085"/>
                    <a:pt x="119958" y="1164576"/>
                  </a:cubicBezTo>
                  <a:cubicBezTo>
                    <a:pt x="89780" y="1163067"/>
                    <a:pt x="59602" y="1162313"/>
                    <a:pt x="29423" y="1164576"/>
                  </a:cubicBezTo>
                  <a:cubicBezTo>
                    <a:pt x="5281" y="1166085"/>
                    <a:pt x="0" y="1156277"/>
                    <a:pt x="0" y="1134398"/>
                  </a:cubicBezTo>
                  <a:cubicBezTo>
                    <a:pt x="754" y="766978"/>
                    <a:pt x="754" y="400313"/>
                    <a:pt x="0" y="32893"/>
                  </a:cubicBezTo>
                  <a:cubicBezTo>
                    <a:pt x="0" y="9505"/>
                    <a:pt x="5281" y="-1058"/>
                    <a:pt x="30932" y="451"/>
                  </a:cubicBezTo>
                  <a:cubicBezTo>
                    <a:pt x="70919" y="2714"/>
                    <a:pt x="111659" y="1205"/>
                    <a:pt x="151645" y="451"/>
                  </a:cubicBezTo>
                  <a:cubicBezTo>
                    <a:pt x="166734" y="451"/>
                    <a:pt x="176542" y="4224"/>
                    <a:pt x="184087" y="19313"/>
                  </a:cubicBezTo>
                  <a:cubicBezTo>
                    <a:pt x="319889" y="297706"/>
                    <a:pt x="475307" y="565538"/>
                    <a:pt x="591493" y="853740"/>
                  </a:cubicBezTo>
                  <a:cubicBezTo>
                    <a:pt x="599037" y="871847"/>
                    <a:pt x="605828" y="889954"/>
                    <a:pt x="613372" y="908061"/>
                  </a:cubicBezTo>
                  <a:cubicBezTo>
                    <a:pt x="611109" y="908061"/>
                    <a:pt x="609600" y="907307"/>
                    <a:pt x="608091" y="906552"/>
                  </a:cubicBezTo>
                  <a:close/>
                </a:path>
              </a:pathLst>
            </a:custGeom>
            <a:solidFill>
              <a:schemeClr val="tx1">
                <a:lumMod val="65000"/>
                <a:lumOff val="35000"/>
              </a:schemeClr>
            </a:solidFill>
            <a:ln w="754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A97D25F-3C29-43E8-AD24-2E08D9CF11B5}"/>
                </a:ext>
              </a:extLst>
            </p:cNvPr>
            <p:cNvSpPr/>
            <p:nvPr/>
          </p:nvSpPr>
          <p:spPr>
            <a:xfrm>
              <a:off x="5779633" y="5691659"/>
              <a:ext cx="487684" cy="756747"/>
            </a:xfrm>
            <a:custGeom>
              <a:avLst/>
              <a:gdLst>
                <a:gd name="connsiteX0" fmla="*/ 613427 w 755751"/>
                <a:gd name="connsiteY0" fmla="*/ 916163 h 1172711"/>
                <a:gd name="connsiteX1" fmla="*/ 603619 w 755751"/>
                <a:gd name="connsiteY1" fmla="*/ 34205 h 1172711"/>
                <a:gd name="connsiteX2" fmla="*/ 633798 w 755751"/>
                <a:gd name="connsiteY2" fmla="*/ 4781 h 1172711"/>
                <a:gd name="connsiteX3" fmla="*/ 745457 w 755751"/>
                <a:gd name="connsiteY3" fmla="*/ 13080 h 1172711"/>
                <a:gd name="connsiteX4" fmla="*/ 751493 w 755751"/>
                <a:gd name="connsiteY4" fmla="*/ 118704 h 1172711"/>
                <a:gd name="connsiteX5" fmla="*/ 752247 w 755751"/>
                <a:gd name="connsiteY5" fmla="*/ 1128919 h 1172711"/>
                <a:gd name="connsiteX6" fmla="*/ 713770 w 755751"/>
                <a:gd name="connsiteY6" fmla="*/ 1169660 h 1172711"/>
                <a:gd name="connsiteX7" fmla="*/ 534209 w 755751"/>
                <a:gd name="connsiteY7" fmla="*/ 1061773 h 1172711"/>
                <a:gd name="connsiteX8" fmla="*/ 182633 w 755751"/>
                <a:gd name="connsiteY8" fmla="*/ 334478 h 1172711"/>
                <a:gd name="connsiteX9" fmla="*/ 138120 w 755751"/>
                <a:gd name="connsiteY9" fmla="*/ 237908 h 1172711"/>
                <a:gd name="connsiteX10" fmla="*/ 139629 w 755751"/>
                <a:gd name="connsiteY10" fmla="*/ 278648 h 1172711"/>
                <a:gd name="connsiteX11" fmla="*/ 148682 w 755751"/>
                <a:gd name="connsiteY11" fmla="*/ 1137973 h 1172711"/>
                <a:gd name="connsiteX12" fmla="*/ 116241 w 755751"/>
                <a:gd name="connsiteY12" fmla="*/ 1168906 h 1172711"/>
                <a:gd name="connsiteX13" fmla="*/ 33251 w 755751"/>
                <a:gd name="connsiteY13" fmla="*/ 1168906 h 1172711"/>
                <a:gd name="connsiteX14" fmla="*/ 55 w 755751"/>
                <a:gd name="connsiteY14" fmla="*/ 1134955 h 1172711"/>
                <a:gd name="connsiteX15" fmla="*/ 809 w 755751"/>
                <a:gd name="connsiteY15" fmla="*/ 633242 h 1172711"/>
                <a:gd name="connsiteX16" fmla="*/ 55 w 755751"/>
                <a:gd name="connsiteY16" fmla="*/ 44767 h 1172711"/>
                <a:gd name="connsiteX17" fmla="*/ 42304 w 755751"/>
                <a:gd name="connsiteY17" fmla="*/ 4781 h 1172711"/>
                <a:gd name="connsiteX18" fmla="*/ 49849 w 755751"/>
                <a:gd name="connsiteY18" fmla="*/ 4781 h 1172711"/>
                <a:gd name="connsiteX19" fmla="*/ 171316 w 755751"/>
                <a:gd name="connsiteY19" fmla="*/ 10817 h 1172711"/>
                <a:gd name="connsiteX20" fmla="*/ 229410 w 755751"/>
                <a:gd name="connsiteY20" fmla="*/ 113423 h 1172711"/>
                <a:gd name="connsiteX21" fmla="*/ 580232 w 755751"/>
                <a:gd name="connsiteY21" fmla="*/ 832419 h 1172711"/>
                <a:gd name="connsiteX22" fmla="*/ 613427 w 755751"/>
                <a:gd name="connsiteY22" fmla="*/ 916163 h 117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5751" h="1172711">
                  <a:moveTo>
                    <a:pt x="613427" y="916163"/>
                  </a:moveTo>
                  <a:cubicBezTo>
                    <a:pt x="598338" y="621925"/>
                    <a:pt x="605128" y="327688"/>
                    <a:pt x="603619" y="34205"/>
                  </a:cubicBezTo>
                  <a:cubicBezTo>
                    <a:pt x="603619" y="10817"/>
                    <a:pt x="610410" y="2518"/>
                    <a:pt x="633798" y="4781"/>
                  </a:cubicBezTo>
                  <a:cubicBezTo>
                    <a:pt x="672275" y="8553"/>
                    <a:pt x="722069" y="-11063"/>
                    <a:pt x="745457" y="13080"/>
                  </a:cubicBezTo>
                  <a:cubicBezTo>
                    <a:pt x="764318" y="32696"/>
                    <a:pt x="751493" y="82490"/>
                    <a:pt x="751493" y="118704"/>
                  </a:cubicBezTo>
                  <a:cubicBezTo>
                    <a:pt x="751493" y="455191"/>
                    <a:pt x="751493" y="792433"/>
                    <a:pt x="752247" y="1128919"/>
                  </a:cubicBezTo>
                  <a:cubicBezTo>
                    <a:pt x="752247" y="1159852"/>
                    <a:pt x="743948" y="1165133"/>
                    <a:pt x="713770" y="1169660"/>
                  </a:cubicBezTo>
                  <a:cubicBezTo>
                    <a:pt x="620971" y="1183995"/>
                    <a:pt x="573441" y="1147781"/>
                    <a:pt x="534209" y="1061773"/>
                  </a:cubicBezTo>
                  <a:cubicBezTo>
                    <a:pt x="421796" y="817329"/>
                    <a:pt x="286748" y="583448"/>
                    <a:pt x="182633" y="334478"/>
                  </a:cubicBezTo>
                  <a:cubicBezTo>
                    <a:pt x="169053" y="302037"/>
                    <a:pt x="156981" y="269595"/>
                    <a:pt x="138120" y="237908"/>
                  </a:cubicBezTo>
                  <a:cubicBezTo>
                    <a:pt x="138875" y="251488"/>
                    <a:pt x="139629" y="265068"/>
                    <a:pt x="139629" y="278648"/>
                  </a:cubicBezTo>
                  <a:cubicBezTo>
                    <a:pt x="150946" y="565341"/>
                    <a:pt x="147174" y="851280"/>
                    <a:pt x="148682" y="1137973"/>
                  </a:cubicBezTo>
                  <a:cubicBezTo>
                    <a:pt x="148682" y="1163625"/>
                    <a:pt x="140384" y="1170415"/>
                    <a:pt x="116241" y="1168906"/>
                  </a:cubicBezTo>
                  <a:cubicBezTo>
                    <a:pt x="89080" y="1167397"/>
                    <a:pt x="61166" y="1166642"/>
                    <a:pt x="33251" y="1168906"/>
                  </a:cubicBezTo>
                  <a:cubicBezTo>
                    <a:pt x="6090" y="1171169"/>
                    <a:pt x="-699" y="1160607"/>
                    <a:pt x="55" y="1134955"/>
                  </a:cubicBezTo>
                  <a:cubicBezTo>
                    <a:pt x="809" y="967466"/>
                    <a:pt x="809" y="800731"/>
                    <a:pt x="809" y="633242"/>
                  </a:cubicBezTo>
                  <a:cubicBezTo>
                    <a:pt x="809" y="437084"/>
                    <a:pt x="1564" y="240925"/>
                    <a:pt x="55" y="44767"/>
                  </a:cubicBezTo>
                  <a:cubicBezTo>
                    <a:pt x="55" y="10062"/>
                    <a:pt x="10618" y="-500"/>
                    <a:pt x="42304" y="4781"/>
                  </a:cubicBezTo>
                  <a:cubicBezTo>
                    <a:pt x="44568" y="5535"/>
                    <a:pt x="47585" y="4781"/>
                    <a:pt x="49849" y="4781"/>
                  </a:cubicBezTo>
                  <a:cubicBezTo>
                    <a:pt x="91344" y="6290"/>
                    <a:pt x="140384" y="-10308"/>
                    <a:pt x="171316" y="10817"/>
                  </a:cubicBezTo>
                  <a:cubicBezTo>
                    <a:pt x="200740" y="31187"/>
                    <a:pt x="212057" y="77963"/>
                    <a:pt x="229410" y="113423"/>
                  </a:cubicBezTo>
                  <a:cubicBezTo>
                    <a:pt x="347105" y="353339"/>
                    <a:pt x="480643" y="584957"/>
                    <a:pt x="580232" y="832419"/>
                  </a:cubicBezTo>
                  <a:cubicBezTo>
                    <a:pt x="591548" y="861088"/>
                    <a:pt x="602865" y="888248"/>
                    <a:pt x="613427" y="916163"/>
                  </a:cubicBezTo>
                  <a:close/>
                </a:path>
              </a:pathLst>
            </a:custGeom>
            <a:solidFill>
              <a:schemeClr val="tx1">
                <a:lumMod val="65000"/>
                <a:lumOff val="35000"/>
              </a:schemeClr>
            </a:solidFill>
            <a:ln w="754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92F2D1AE-4E0C-4793-A54B-4E9C9E4ECACE}"/>
                </a:ext>
              </a:extLst>
            </p:cNvPr>
            <p:cNvSpPr/>
            <p:nvPr/>
          </p:nvSpPr>
          <p:spPr>
            <a:xfrm>
              <a:off x="4384069" y="5689434"/>
              <a:ext cx="434768" cy="758447"/>
            </a:xfrm>
            <a:custGeom>
              <a:avLst/>
              <a:gdLst>
                <a:gd name="connsiteX0" fmla="*/ 176411 w 434768"/>
                <a:gd name="connsiteY0" fmla="*/ 88440 h 758447"/>
                <a:gd name="connsiteX1" fmla="*/ 122005 w 434768"/>
                <a:gd name="connsiteY1" fmla="*/ 91970 h 758447"/>
                <a:gd name="connsiteX2" fmla="*/ 104966 w 434768"/>
                <a:gd name="connsiteY2" fmla="*/ 112417 h 758447"/>
                <a:gd name="connsiteX3" fmla="*/ 105453 w 434768"/>
                <a:gd name="connsiteY3" fmla="*/ 221471 h 758447"/>
                <a:gd name="connsiteX4" fmla="*/ 104479 w 434768"/>
                <a:gd name="connsiteY4" fmla="*/ 333933 h 758447"/>
                <a:gd name="connsiteX5" fmla="*/ 123953 w 434768"/>
                <a:gd name="connsiteY5" fmla="*/ 352920 h 758447"/>
                <a:gd name="connsiteX6" fmla="*/ 179941 w 434768"/>
                <a:gd name="connsiteY6" fmla="*/ 352434 h 758447"/>
                <a:gd name="connsiteX7" fmla="*/ 312363 w 434768"/>
                <a:gd name="connsiteY7" fmla="*/ 226340 h 758447"/>
                <a:gd name="connsiteX8" fmla="*/ 230086 w 434768"/>
                <a:gd name="connsiteY8" fmla="*/ 95865 h 758447"/>
                <a:gd name="connsiteX9" fmla="*/ 176411 w 434768"/>
                <a:gd name="connsiteY9" fmla="*/ 88440 h 758447"/>
                <a:gd name="connsiteX10" fmla="*/ 149757 w 434768"/>
                <a:gd name="connsiteY10" fmla="*/ 137 h 758447"/>
                <a:gd name="connsiteX11" fmla="*/ 262218 w 434768"/>
                <a:gd name="connsiteY11" fmla="*/ 9692 h 758447"/>
                <a:gd name="connsiteX12" fmla="*/ 412167 w 434768"/>
                <a:gd name="connsiteY12" fmla="*/ 233155 h 758447"/>
                <a:gd name="connsiteX13" fmla="*/ 295811 w 434768"/>
                <a:gd name="connsiteY13" fmla="*/ 398196 h 758447"/>
                <a:gd name="connsiteX14" fmla="*/ 385878 w 434768"/>
                <a:gd name="connsiteY14" fmla="*/ 540843 h 758447"/>
                <a:gd name="connsiteX15" fmla="*/ 433102 w 434768"/>
                <a:gd name="connsiteY15" fmla="*/ 741424 h 758447"/>
                <a:gd name="connsiteX16" fmla="*/ 421418 w 434768"/>
                <a:gd name="connsiteY16" fmla="*/ 756029 h 758447"/>
                <a:gd name="connsiteX17" fmla="*/ 358128 w 434768"/>
                <a:gd name="connsiteY17" fmla="*/ 756516 h 758447"/>
                <a:gd name="connsiteX18" fmla="*/ 322101 w 434768"/>
                <a:gd name="connsiteY18" fmla="*/ 728766 h 758447"/>
                <a:gd name="connsiteX19" fmla="*/ 283153 w 434768"/>
                <a:gd name="connsiteY19" fmla="*/ 548632 h 758447"/>
                <a:gd name="connsiteX20" fmla="*/ 262706 w 434768"/>
                <a:gd name="connsiteY20" fmla="*/ 491671 h 758447"/>
                <a:gd name="connsiteX21" fmla="*/ 178481 w 434768"/>
                <a:gd name="connsiteY21" fmla="*/ 439578 h 758447"/>
                <a:gd name="connsiteX22" fmla="*/ 109835 w 434768"/>
                <a:gd name="connsiteY22" fmla="*/ 442986 h 758447"/>
                <a:gd name="connsiteX23" fmla="*/ 104967 w 434768"/>
                <a:gd name="connsiteY23" fmla="*/ 510171 h 758447"/>
                <a:gd name="connsiteX24" fmla="*/ 104967 w 434768"/>
                <a:gd name="connsiteY24" fmla="*/ 731687 h 758447"/>
                <a:gd name="connsiteX25" fmla="*/ 81598 w 434768"/>
                <a:gd name="connsiteY25" fmla="*/ 756516 h 758447"/>
                <a:gd name="connsiteX26" fmla="*/ 9058 w 434768"/>
                <a:gd name="connsiteY26" fmla="*/ 752135 h 758447"/>
                <a:gd name="connsiteX27" fmla="*/ 3702 w 434768"/>
                <a:gd name="connsiteY27" fmla="*/ 677647 h 758447"/>
                <a:gd name="connsiteX28" fmla="*/ 3216 w 434768"/>
                <a:gd name="connsiteY28" fmla="*/ 50100 h 758447"/>
                <a:gd name="connsiteX29" fmla="*/ 37295 w 434768"/>
                <a:gd name="connsiteY29" fmla="*/ 10666 h 758447"/>
                <a:gd name="connsiteX30" fmla="*/ 149757 w 434768"/>
                <a:gd name="connsiteY30" fmla="*/ 137 h 75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34768" h="758447">
                  <a:moveTo>
                    <a:pt x="176411" y="88440"/>
                  </a:moveTo>
                  <a:cubicBezTo>
                    <a:pt x="158397" y="88196"/>
                    <a:pt x="140262" y="89779"/>
                    <a:pt x="122005" y="91970"/>
                  </a:cubicBezTo>
                  <a:cubicBezTo>
                    <a:pt x="108374" y="93431"/>
                    <a:pt x="104479" y="99272"/>
                    <a:pt x="104966" y="112417"/>
                  </a:cubicBezTo>
                  <a:cubicBezTo>
                    <a:pt x="105940" y="148444"/>
                    <a:pt x="105453" y="184958"/>
                    <a:pt x="105453" y="221471"/>
                  </a:cubicBezTo>
                  <a:cubicBezTo>
                    <a:pt x="105453" y="258959"/>
                    <a:pt x="105940" y="295959"/>
                    <a:pt x="104479" y="333933"/>
                  </a:cubicBezTo>
                  <a:cubicBezTo>
                    <a:pt x="104479" y="348539"/>
                    <a:pt x="108861" y="353894"/>
                    <a:pt x="123953" y="352920"/>
                  </a:cubicBezTo>
                  <a:cubicBezTo>
                    <a:pt x="142453" y="351460"/>
                    <a:pt x="161440" y="352920"/>
                    <a:pt x="179941" y="352434"/>
                  </a:cubicBezTo>
                  <a:cubicBezTo>
                    <a:pt x="256376" y="351460"/>
                    <a:pt x="307981" y="302288"/>
                    <a:pt x="312363" y="226340"/>
                  </a:cubicBezTo>
                  <a:cubicBezTo>
                    <a:pt x="316258" y="161589"/>
                    <a:pt x="285100" y="111443"/>
                    <a:pt x="230086" y="95865"/>
                  </a:cubicBezTo>
                  <a:cubicBezTo>
                    <a:pt x="212316" y="90753"/>
                    <a:pt x="194424" y="88683"/>
                    <a:pt x="176411" y="88440"/>
                  </a:cubicBezTo>
                  <a:close/>
                  <a:moveTo>
                    <a:pt x="149757" y="137"/>
                  </a:moveTo>
                  <a:cubicBezTo>
                    <a:pt x="187244" y="-654"/>
                    <a:pt x="224731" y="1902"/>
                    <a:pt x="262218" y="9692"/>
                  </a:cubicBezTo>
                  <a:cubicBezTo>
                    <a:pt x="381983" y="34521"/>
                    <a:pt x="423852" y="131891"/>
                    <a:pt x="412167" y="233155"/>
                  </a:cubicBezTo>
                  <a:cubicBezTo>
                    <a:pt x="403891" y="312024"/>
                    <a:pt x="377115" y="346590"/>
                    <a:pt x="295811" y="398196"/>
                  </a:cubicBezTo>
                  <a:cubicBezTo>
                    <a:pt x="354233" y="427894"/>
                    <a:pt x="372733" y="482908"/>
                    <a:pt x="385878" y="540843"/>
                  </a:cubicBezTo>
                  <a:cubicBezTo>
                    <a:pt x="400970" y="608027"/>
                    <a:pt x="412167" y="675700"/>
                    <a:pt x="433102" y="741424"/>
                  </a:cubicBezTo>
                  <a:cubicBezTo>
                    <a:pt x="437484" y="754569"/>
                    <a:pt x="433102" y="756516"/>
                    <a:pt x="421418" y="756029"/>
                  </a:cubicBezTo>
                  <a:cubicBezTo>
                    <a:pt x="400483" y="755543"/>
                    <a:pt x="379062" y="754082"/>
                    <a:pt x="358128" y="756516"/>
                  </a:cubicBezTo>
                  <a:cubicBezTo>
                    <a:pt x="335245" y="758951"/>
                    <a:pt x="327456" y="748726"/>
                    <a:pt x="322101" y="728766"/>
                  </a:cubicBezTo>
                  <a:cubicBezTo>
                    <a:pt x="306522" y="669370"/>
                    <a:pt x="296298" y="608514"/>
                    <a:pt x="283153" y="548632"/>
                  </a:cubicBezTo>
                  <a:cubicBezTo>
                    <a:pt x="278772" y="528671"/>
                    <a:pt x="272443" y="509685"/>
                    <a:pt x="262706" y="491671"/>
                  </a:cubicBezTo>
                  <a:cubicBezTo>
                    <a:pt x="244692" y="458078"/>
                    <a:pt x="216942" y="440065"/>
                    <a:pt x="178481" y="439578"/>
                  </a:cubicBezTo>
                  <a:cubicBezTo>
                    <a:pt x="155112" y="439092"/>
                    <a:pt x="124928" y="431789"/>
                    <a:pt x="109835" y="442986"/>
                  </a:cubicBezTo>
                  <a:cubicBezTo>
                    <a:pt x="94256" y="455158"/>
                    <a:pt x="104967" y="486802"/>
                    <a:pt x="104967" y="510171"/>
                  </a:cubicBezTo>
                  <a:cubicBezTo>
                    <a:pt x="104480" y="584172"/>
                    <a:pt x="103993" y="657686"/>
                    <a:pt x="104967" y="731687"/>
                  </a:cubicBezTo>
                  <a:cubicBezTo>
                    <a:pt x="104967" y="749214"/>
                    <a:pt x="102533" y="758463"/>
                    <a:pt x="81598" y="756516"/>
                  </a:cubicBezTo>
                  <a:cubicBezTo>
                    <a:pt x="56769" y="754082"/>
                    <a:pt x="23176" y="764792"/>
                    <a:pt x="9058" y="752135"/>
                  </a:cubicBezTo>
                  <a:cubicBezTo>
                    <a:pt x="-7495" y="737529"/>
                    <a:pt x="3702" y="703450"/>
                    <a:pt x="3702" y="677647"/>
                  </a:cubicBezTo>
                  <a:cubicBezTo>
                    <a:pt x="3216" y="468302"/>
                    <a:pt x="3216" y="259445"/>
                    <a:pt x="3216" y="50100"/>
                  </a:cubicBezTo>
                  <a:cubicBezTo>
                    <a:pt x="3216" y="16021"/>
                    <a:pt x="3216" y="15534"/>
                    <a:pt x="37295" y="10666"/>
                  </a:cubicBezTo>
                  <a:cubicBezTo>
                    <a:pt x="74783" y="5067"/>
                    <a:pt x="112270" y="929"/>
                    <a:pt x="149757" y="137"/>
                  </a:cubicBezTo>
                  <a:close/>
                </a:path>
              </a:pathLst>
            </a:custGeom>
            <a:solidFill>
              <a:schemeClr val="tx1">
                <a:lumMod val="65000"/>
                <a:lumOff val="35000"/>
              </a:schemeClr>
            </a:solidFill>
            <a:ln w="7545" cap="flat">
              <a:noFill/>
              <a:prstDash val="solid"/>
              <a:miter/>
            </a:ln>
          </p:spPr>
          <p:txBody>
            <a:bodyPr wrap="square" rtlCol="0" anchor="ctr">
              <a:noAutofit/>
            </a:bodyPr>
            <a:lstStyle/>
            <a:p>
              <a:endParaRPr lang="en-US" dirty="0"/>
            </a:p>
          </p:txBody>
        </p:sp>
        <p:sp>
          <p:nvSpPr>
            <p:cNvPr id="15" name="Freeform: Shape 14">
              <a:extLst>
                <a:ext uri="{FF2B5EF4-FFF2-40B4-BE49-F238E27FC236}">
                  <a16:creationId xmlns:a16="http://schemas.microsoft.com/office/drawing/2014/main" id="{C8724ECE-BEFA-4866-AEBA-94238BCACD77}"/>
                </a:ext>
              </a:extLst>
            </p:cNvPr>
            <p:cNvSpPr/>
            <p:nvPr/>
          </p:nvSpPr>
          <p:spPr>
            <a:xfrm>
              <a:off x="3756816" y="5694161"/>
              <a:ext cx="535240" cy="751342"/>
            </a:xfrm>
            <a:custGeom>
              <a:avLst/>
              <a:gdLst>
                <a:gd name="connsiteX0" fmla="*/ 265333 w 535240"/>
                <a:gd name="connsiteY0" fmla="*/ 104768 h 751342"/>
                <a:gd name="connsiteX1" fmla="*/ 183055 w 535240"/>
                <a:gd name="connsiteY1" fmla="*/ 429009 h 751342"/>
                <a:gd name="connsiteX2" fmla="*/ 195713 w 535240"/>
                <a:gd name="connsiteY2" fmla="*/ 444102 h 751342"/>
                <a:gd name="connsiteX3" fmla="*/ 331544 w 535240"/>
                <a:gd name="connsiteY3" fmla="*/ 444102 h 751342"/>
                <a:gd name="connsiteX4" fmla="*/ 347610 w 535240"/>
                <a:gd name="connsiteY4" fmla="*/ 424141 h 751342"/>
                <a:gd name="connsiteX5" fmla="*/ 265333 w 535240"/>
                <a:gd name="connsiteY5" fmla="*/ 104768 h 751342"/>
                <a:gd name="connsiteX6" fmla="*/ 227845 w 535240"/>
                <a:gd name="connsiteY6" fmla="*/ 97 h 751342"/>
                <a:gd name="connsiteX7" fmla="*/ 313043 w 535240"/>
                <a:gd name="connsiteY7" fmla="*/ 97 h 751342"/>
                <a:gd name="connsiteX8" fmla="*/ 336899 w 535240"/>
                <a:gd name="connsiteY8" fmla="*/ 17137 h 751342"/>
                <a:gd name="connsiteX9" fmla="*/ 533585 w 535240"/>
                <a:gd name="connsiteY9" fmla="*/ 732803 h 751342"/>
                <a:gd name="connsiteX10" fmla="*/ 520440 w 535240"/>
                <a:gd name="connsiteY10" fmla="*/ 750816 h 751342"/>
                <a:gd name="connsiteX11" fmla="*/ 488795 w 535240"/>
                <a:gd name="connsiteY11" fmla="*/ 750816 h 751342"/>
                <a:gd name="connsiteX12" fmla="*/ 414307 w 535240"/>
                <a:gd name="connsiteY12" fmla="*/ 692882 h 751342"/>
                <a:gd name="connsiteX13" fmla="*/ 375360 w 535240"/>
                <a:gd name="connsiteY13" fmla="*/ 550235 h 751342"/>
                <a:gd name="connsiteX14" fmla="*/ 348583 w 535240"/>
                <a:gd name="connsiteY14" fmla="*/ 530274 h 751342"/>
                <a:gd name="connsiteX15" fmla="*/ 183055 w 535240"/>
                <a:gd name="connsiteY15" fmla="*/ 530274 h 751342"/>
                <a:gd name="connsiteX16" fmla="*/ 157252 w 535240"/>
                <a:gd name="connsiteY16" fmla="*/ 550722 h 751342"/>
                <a:gd name="connsiteX17" fmla="*/ 109541 w 535240"/>
                <a:gd name="connsiteY17" fmla="*/ 733777 h 751342"/>
                <a:gd name="connsiteX18" fmla="*/ 86659 w 535240"/>
                <a:gd name="connsiteY18" fmla="*/ 751303 h 751342"/>
                <a:gd name="connsiteX19" fmla="*/ 0 w 535240"/>
                <a:gd name="connsiteY19" fmla="*/ 751303 h 751342"/>
                <a:gd name="connsiteX20" fmla="*/ 65238 w 535240"/>
                <a:gd name="connsiteY20" fmla="*/ 512748 h 751342"/>
                <a:gd name="connsiteX21" fmla="*/ 200094 w 535240"/>
                <a:gd name="connsiteY21" fmla="*/ 21518 h 751342"/>
                <a:gd name="connsiteX22" fmla="*/ 227845 w 535240"/>
                <a:gd name="connsiteY22" fmla="*/ 97 h 75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240" h="751342">
                  <a:moveTo>
                    <a:pt x="265333" y="104768"/>
                  </a:moveTo>
                  <a:cubicBezTo>
                    <a:pt x="243911" y="214796"/>
                    <a:pt x="212266" y="321416"/>
                    <a:pt x="183055" y="429009"/>
                  </a:cubicBezTo>
                  <a:cubicBezTo>
                    <a:pt x="179160" y="442641"/>
                    <a:pt x="184516" y="444102"/>
                    <a:pt x="195713" y="444102"/>
                  </a:cubicBezTo>
                  <a:cubicBezTo>
                    <a:pt x="240990" y="443615"/>
                    <a:pt x="286267" y="443615"/>
                    <a:pt x="331544" y="444102"/>
                  </a:cubicBezTo>
                  <a:cubicBezTo>
                    <a:pt x="347610" y="444102"/>
                    <a:pt x="352478" y="442154"/>
                    <a:pt x="347610" y="424141"/>
                  </a:cubicBezTo>
                  <a:cubicBezTo>
                    <a:pt x="318886" y="318007"/>
                    <a:pt x="288214" y="212849"/>
                    <a:pt x="265333" y="104768"/>
                  </a:cubicBezTo>
                  <a:close/>
                  <a:moveTo>
                    <a:pt x="227845" y="97"/>
                  </a:moveTo>
                  <a:cubicBezTo>
                    <a:pt x="256082" y="1557"/>
                    <a:pt x="284806" y="1071"/>
                    <a:pt x="313043" y="97"/>
                  </a:cubicBezTo>
                  <a:cubicBezTo>
                    <a:pt x="326188" y="-391"/>
                    <a:pt x="333004" y="3018"/>
                    <a:pt x="336899" y="17137"/>
                  </a:cubicBezTo>
                  <a:cubicBezTo>
                    <a:pt x="402136" y="255692"/>
                    <a:pt x="467374" y="494247"/>
                    <a:pt x="533585" y="732803"/>
                  </a:cubicBezTo>
                  <a:cubicBezTo>
                    <a:pt x="537480" y="747408"/>
                    <a:pt x="535045" y="751790"/>
                    <a:pt x="520440" y="750816"/>
                  </a:cubicBezTo>
                  <a:cubicBezTo>
                    <a:pt x="509730" y="749843"/>
                    <a:pt x="499506" y="750816"/>
                    <a:pt x="488795" y="750816"/>
                  </a:cubicBezTo>
                  <a:cubicBezTo>
                    <a:pt x="429886" y="750816"/>
                    <a:pt x="430373" y="750816"/>
                    <a:pt x="414307" y="692882"/>
                  </a:cubicBezTo>
                  <a:cubicBezTo>
                    <a:pt x="401162" y="645170"/>
                    <a:pt x="387530" y="597946"/>
                    <a:pt x="375360" y="550235"/>
                  </a:cubicBezTo>
                  <a:cubicBezTo>
                    <a:pt x="371465" y="535143"/>
                    <a:pt x="364649" y="530274"/>
                    <a:pt x="348583" y="530274"/>
                  </a:cubicBezTo>
                  <a:cubicBezTo>
                    <a:pt x="293569" y="531248"/>
                    <a:pt x="238068" y="531248"/>
                    <a:pt x="183055" y="530274"/>
                  </a:cubicBezTo>
                  <a:cubicBezTo>
                    <a:pt x="166502" y="529787"/>
                    <a:pt x="160660" y="536116"/>
                    <a:pt x="157252" y="550722"/>
                  </a:cubicBezTo>
                  <a:cubicBezTo>
                    <a:pt x="141672" y="612065"/>
                    <a:pt x="124633" y="672434"/>
                    <a:pt x="109541" y="733777"/>
                  </a:cubicBezTo>
                  <a:cubicBezTo>
                    <a:pt x="106133" y="747895"/>
                    <a:pt x="100291" y="751790"/>
                    <a:pt x="86659" y="751303"/>
                  </a:cubicBezTo>
                  <a:cubicBezTo>
                    <a:pt x="58422" y="750329"/>
                    <a:pt x="30185" y="751303"/>
                    <a:pt x="0" y="751303"/>
                  </a:cubicBezTo>
                  <a:cubicBezTo>
                    <a:pt x="21908" y="669999"/>
                    <a:pt x="43329" y="591617"/>
                    <a:pt x="65238" y="512748"/>
                  </a:cubicBezTo>
                  <a:cubicBezTo>
                    <a:pt x="110514" y="349167"/>
                    <a:pt x="155792" y="185586"/>
                    <a:pt x="200094" y="21518"/>
                  </a:cubicBezTo>
                  <a:cubicBezTo>
                    <a:pt x="204476" y="5452"/>
                    <a:pt x="210805" y="-877"/>
                    <a:pt x="227845" y="97"/>
                  </a:cubicBezTo>
                  <a:close/>
                </a:path>
              </a:pathLst>
            </a:custGeom>
            <a:solidFill>
              <a:schemeClr val="tx1">
                <a:lumMod val="65000"/>
                <a:lumOff val="35000"/>
              </a:schemeClr>
            </a:solidFill>
            <a:ln w="7545" cap="flat">
              <a:noFill/>
              <a:prstDash val="solid"/>
              <a:miter/>
            </a:ln>
          </p:spPr>
          <p:txBody>
            <a:bodyPr wrap="square" rtlCol="0" anchor="ctr">
              <a:noAutofit/>
            </a:bodyPr>
            <a:lstStyle/>
            <a:p>
              <a:endParaRPr lang="en-US" dirty="0"/>
            </a:p>
          </p:txBody>
        </p:sp>
        <p:sp>
          <p:nvSpPr>
            <p:cNvPr id="16" name="Freeform: Shape 15">
              <a:extLst>
                <a:ext uri="{FF2B5EF4-FFF2-40B4-BE49-F238E27FC236}">
                  <a16:creationId xmlns:a16="http://schemas.microsoft.com/office/drawing/2014/main" id="{A5138ADA-9928-44A4-8D0F-CE924009A6AE}"/>
                </a:ext>
              </a:extLst>
            </p:cNvPr>
            <p:cNvSpPr/>
            <p:nvPr/>
          </p:nvSpPr>
          <p:spPr>
            <a:xfrm>
              <a:off x="3333258" y="5694258"/>
              <a:ext cx="367661" cy="751692"/>
            </a:xfrm>
            <a:custGeom>
              <a:avLst/>
              <a:gdLst>
                <a:gd name="connsiteX0" fmla="*/ 754 w 569754"/>
                <a:gd name="connsiteY0" fmla="*/ 582440 h 1164878"/>
                <a:gd name="connsiteX1" fmla="*/ 0 w 569754"/>
                <a:gd name="connsiteY1" fmla="*/ 35459 h 1164878"/>
                <a:gd name="connsiteX2" fmla="*/ 35459 w 569754"/>
                <a:gd name="connsiteY2" fmla="*/ 0 h 1164878"/>
                <a:gd name="connsiteX3" fmla="*/ 510766 w 569754"/>
                <a:gd name="connsiteY3" fmla="*/ 0 h 1164878"/>
                <a:gd name="connsiteX4" fmla="*/ 546225 w 569754"/>
                <a:gd name="connsiteY4" fmla="*/ 35459 h 1164878"/>
                <a:gd name="connsiteX5" fmla="*/ 546225 w 569754"/>
                <a:gd name="connsiteY5" fmla="*/ 110905 h 1164878"/>
                <a:gd name="connsiteX6" fmla="*/ 507748 w 569754"/>
                <a:gd name="connsiteY6" fmla="*/ 147119 h 1164878"/>
                <a:gd name="connsiteX7" fmla="*/ 190877 w 569754"/>
                <a:gd name="connsiteY7" fmla="*/ 146364 h 1164878"/>
                <a:gd name="connsiteX8" fmla="*/ 158436 w 569754"/>
                <a:gd name="connsiteY8" fmla="*/ 177297 h 1164878"/>
                <a:gd name="connsiteX9" fmla="*/ 158436 w 569754"/>
                <a:gd name="connsiteY9" fmla="*/ 456446 h 1164878"/>
                <a:gd name="connsiteX10" fmla="*/ 188614 w 569754"/>
                <a:gd name="connsiteY10" fmla="*/ 485115 h 1164878"/>
                <a:gd name="connsiteX11" fmla="*/ 490396 w 569754"/>
                <a:gd name="connsiteY11" fmla="*/ 484360 h 1164878"/>
                <a:gd name="connsiteX12" fmla="*/ 524347 w 569754"/>
                <a:gd name="connsiteY12" fmla="*/ 517556 h 1164878"/>
                <a:gd name="connsiteX13" fmla="*/ 524347 w 569754"/>
                <a:gd name="connsiteY13" fmla="*/ 596774 h 1164878"/>
                <a:gd name="connsiteX14" fmla="*/ 491150 w 569754"/>
                <a:gd name="connsiteY14" fmla="*/ 630725 h 1164878"/>
                <a:gd name="connsiteX15" fmla="*/ 193140 w 569754"/>
                <a:gd name="connsiteY15" fmla="*/ 629216 h 1164878"/>
                <a:gd name="connsiteX16" fmla="*/ 158436 w 569754"/>
                <a:gd name="connsiteY16" fmla="*/ 665430 h 1164878"/>
                <a:gd name="connsiteX17" fmla="*/ 158436 w 569754"/>
                <a:gd name="connsiteY17" fmla="*/ 982301 h 1164878"/>
                <a:gd name="connsiteX18" fmla="*/ 191631 w 569754"/>
                <a:gd name="connsiteY18" fmla="*/ 1016252 h 1164878"/>
                <a:gd name="connsiteX19" fmla="*/ 534909 w 569754"/>
                <a:gd name="connsiteY19" fmla="*/ 1014743 h 1164878"/>
                <a:gd name="connsiteX20" fmla="*/ 569614 w 569754"/>
                <a:gd name="connsiteY20" fmla="*/ 1047938 h 1164878"/>
                <a:gd name="connsiteX21" fmla="*/ 569614 w 569754"/>
                <a:gd name="connsiteY21" fmla="*/ 1138473 h 1164878"/>
                <a:gd name="connsiteX22" fmla="*/ 544716 w 569754"/>
                <a:gd name="connsiteY22" fmla="*/ 1164879 h 1164878"/>
                <a:gd name="connsiteX23" fmla="*/ 24142 w 569754"/>
                <a:gd name="connsiteY23" fmla="*/ 1164879 h 1164878"/>
                <a:gd name="connsiteX24" fmla="*/ 754 w 569754"/>
                <a:gd name="connsiteY24" fmla="*/ 1129420 h 1164878"/>
                <a:gd name="connsiteX25" fmla="*/ 754 w 569754"/>
                <a:gd name="connsiteY25" fmla="*/ 582440 h 11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9754" h="1164878">
                  <a:moveTo>
                    <a:pt x="754" y="582440"/>
                  </a:moveTo>
                  <a:cubicBezTo>
                    <a:pt x="754" y="399861"/>
                    <a:pt x="1509" y="218037"/>
                    <a:pt x="0" y="35459"/>
                  </a:cubicBezTo>
                  <a:cubicBezTo>
                    <a:pt x="0" y="7545"/>
                    <a:pt x="7545" y="0"/>
                    <a:pt x="35459" y="0"/>
                  </a:cubicBezTo>
                  <a:cubicBezTo>
                    <a:pt x="193895" y="1509"/>
                    <a:pt x="352330" y="1509"/>
                    <a:pt x="510766" y="0"/>
                  </a:cubicBezTo>
                  <a:cubicBezTo>
                    <a:pt x="538681" y="0"/>
                    <a:pt x="549244" y="6790"/>
                    <a:pt x="546225" y="35459"/>
                  </a:cubicBezTo>
                  <a:cubicBezTo>
                    <a:pt x="543962" y="60356"/>
                    <a:pt x="543208" y="86008"/>
                    <a:pt x="546225" y="110905"/>
                  </a:cubicBezTo>
                  <a:cubicBezTo>
                    <a:pt x="549998" y="142592"/>
                    <a:pt x="535663" y="147873"/>
                    <a:pt x="507748" y="147119"/>
                  </a:cubicBezTo>
                  <a:cubicBezTo>
                    <a:pt x="402125" y="145610"/>
                    <a:pt x="296501" y="147119"/>
                    <a:pt x="190877" y="146364"/>
                  </a:cubicBezTo>
                  <a:cubicBezTo>
                    <a:pt x="167489" y="146364"/>
                    <a:pt x="157681" y="150891"/>
                    <a:pt x="158436" y="177297"/>
                  </a:cubicBezTo>
                  <a:cubicBezTo>
                    <a:pt x="159944" y="270095"/>
                    <a:pt x="159944" y="363648"/>
                    <a:pt x="158436" y="456446"/>
                  </a:cubicBezTo>
                  <a:cubicBezTo>
                    <a:pt x="158436" y="480588"/>
                    <a:pt x="165980" y="485869"/>
                    <a:pt x="188614" y="485115"/>
                  </a:cubicBezTo>
                  <a:cubicBezTo>
                    <a:pt x="288956" y="484360"/>
                    <a:pt x="390053" y="485115"/>
                    <a:pt x="490396" y="484360"/>
                  </a:cubicBezTo>
                  <a:cubicBezTo>
                    <a:pt x="516047" y="484360"/>
                    <a:pt x="527364" y="489641"/>
                    <a:pt x="524347" y="517556"/>
                  </a:cubicBezTo>
                  <a:cubicBezTo>
                    <a:pt x="522083" y="543962"/>
                    <a:pt x="522083" y="570368"/>
                    <a:pt x="524347" y="596774"/>
                  </a:cubicBezTo>
                  <a:cubicBezTo>
                    <a:pt x="526610" y="623180"/>
                    <a:pt x="517556" y="631479"/>
                    <a:pt x="491150" y="630725"/>
                  </a:cubicBezTo>
                  <a:cubicBezTo>
                    <a:pt x="391562" y="629216"/>
                    <a:pt x="292729" y="631479"/>
                    <a:pt x="193140" y="629216"/>
                  </a:cubicBezTo>
                  <a:cubicBezTo>
                    <a:pt x="163716" y="628461"/>
                    <a:pt x="157681" y="637515"/>
                    <a:pt x="158436" y="665430"/>
                  </a:cubicBezTo>
                  <a:cubicBezTo>
                    <a:pt x="159944" y="771054"/>
                    <a:pt x="159944" y="876677"/>
                    <a:pt x="158436" y="982301"/>
                  </a:cubicBezTo>
                  <a:cubicBezTo>
                    <a:pt x="158436" y="1008707"/>
                    <a:pt x="165225" y="1016252"/>
                    <a:pt x="191631" y="1016252"/>
                  </a:cubicBezTo>
                  <a:cubicBezTo>
                    <a:pt x="306309" y="1014743"/>
                    <a:pt x="420231" y="1016252"/>
                    <a:pt x="534909" y="1014743"/>
                  </a:cubicBezTo>
                  <a:cubicBezTo>
                    <a:pt x="560560" y="1014743"/>
                    <a:pt x="571122" y="1020778"/>
                    <a:pt x="569614" y="1047938"/>
                  </a:cubicBezTo>
                  <a:cubicBezTo>
                    <a:pt x="567350" y="1078117"/>
                    <a:pt x="568105" y="1108295"/>
                    <a:pt x="569614" y="1138473"/>
                  </a:cubicBezTo>
                  <a:cubicBezTo>
                    <a:pt x="570368" y="1157334"/>
                    <a:pt x="565087" y="1164879"/>
                    <a:pt x="544716" y="1164879"/>
                  </a:cubicBezTo>
                  <a:cubicBezTo>
                    <a:pt x="371192" y="1164125"/>
                    <a:pt x="197667" y="1164125"/>
                    <a:pt x="24142" y="1164879"/>
                  </a:cubicBezTo>
                  <a:cubicBezTo>
                    <a:pt x="-6036" y="1164879"/>
                    <a:pt x="754" y="1146018"/>
                    <a:pt x="754" y="1129420"/>
                  </a:cubicBezTo>
                  <a:cubicBezTo>
                    <a:pt x="0" y="946842"/>
                    <a:pt x="754" y="765018"/>
                    <a:pt x="754" y="582440"/>
                  </a:cubicBezTo>
                  <a:close/>
                </a:path>
              </a:pathLst>
            </a:custGeom>
            <a:solidFill>
              <a:schemeClr val="tx1">
                <a:lumMod val="65000"/>
                <a:lumOff val="35000"/>
              </a:schemeClr>
            </a:solidFill>
            <a:ln w="754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16CF1BF0-3366-4B4D-8641-A1B972B73942}"/>
                </a:ext>
              </a:extLst>
            </p:cNvPr>
            <p:cNvSpPr/>
            <p:nvPr/>
          </p:nvSpPr>
          <p:spPr>
            <a:xfrm>
              <a:off x="5537705" y="5693978"/>
              <a:ext cx="103251" cy="751790"/>
            </a:xfrm>
            <a:custGeom>
              <a:avLst/>
              <a:gdLst>
                <a:gd name="connsiteX0" fmla="*/ 755 w 160005"/>
                <a:gd name="connsiteY0" fmla="*/ 579855 h 1165029"/>
                <a:gd name="connsiteX1" fmla="*/ 0 w 160005"/>
                <a:gd name="connsiteY1" fmla="*/ 36647 h 1165029"/>
                <a:gd name="connsiteX2" fmla="*/ 34706 w 160005"/>
                <a:gd name="connsiteY2" fmla="*/ 433 h 1165029"/>
                <a:gd name="connsiteX3" fmla="*/ 125240 w 160005"/>
                <a:gd name="connsiteY3" fmla="*/ 433 h 1165029"/>
                <a:gd name="connsiteX4" fmla="*/ 159945 w 160005"/>
                <a:gd name="connsiteY4" fmla="*/ 36647 h 1165029"/>
                <a:gd name="connsiteX5" fmla="*/ 159191 w 160005"/>
                <a:gd name="connsiteY5" fmla="*/ 387469 h 1165029"/>
                <a:gd name="connsiteX6" fmla="*/ 159945 w 160005"/>
                <a:gd name="connsiteY6" fmla="*/ 1126835 h 1165029"/>
                <a:gd name="connsiteX7" fmla="*/ 122977 w 160005"/>
                <a:gd name="connsiteY7" fmla="*/ 1164558 h 1165029"/>
                <a:gd name="connsiteX8" fmla="*/ 36214 w 160005"/>
                <a:gd name="connsiteY8" fmla="*/ 1164558 h 1165029"/>
                <a:gd name="connsiteX9" fmla="*/ 0 w 160005"/>
                <a:gd name="connsiteY9" fmla="*/ 1126081 h 1165029"/>
                <a:gd name="connsiteX10" fmla="*/ 755 w 160005"/>
                <a:gd name="connsiteY10" fmla="*/ 579855 h 116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05" h="1165029">
                  <a:moveTo>
                    <a:pt x="755" y="579855"/>
                  </a:moveTo>
                  <a:cubicBezTo>
                    <a:pt x="755" y="398786"/>
                    <a:pt x="1509" y="217716"/>
                    <a:pt x="0" y="36647"/>
                  </a:cubicBezTo>
                  <a:cubicBezTo>
                    <a:pt x="0" y="9486"/>
                    <a:pt x="6036" y="-1830"/>
                    <a:pt x="34706" y="433"/>
                  </a:cubicBezTo>
                  <a:cubicBezTo>
                    <a:pt x="64884" y="2696"/>
                    <a:pt x="95062" y="3451"/>
                    <a:pt x="125240" y="433"/>
                  </a:cubicBezTo>
                  <a:cubicBezTo>
                    <a:pt x="154663" y="-2585"/>
                    <a:pt x="160699" y="10241"/>
                    <a:pt x="159945" y="36647"/>
                  </a:cubicBezTo>
                  <a:cubicBezTo>
                    <a:pt x="158436" y="153588"/>
                    <a:pt x="159191" y="270528"/>
                    <a:pt x="159191" y="387469"/>
                  </a:cubicBezTo>
                  <a:cubicBezTo>
                    <a:pt x="159191" y="634176"/>
                    <a:pt x="158436" y="880128"/>
                    <a:pt x="159945" y="1126835"/>
                  </a:cubicBezTo>
                  <a:cubicBezTo>
                    <a:pt x="159945" y="1156259"/>
                    <a:pt x="153155" y="1167576"/>
                    <a:pt x="122977" y="1164558"/>
                  </a:cubicBezTo>
                  <a:cubicBezTo>
                    <a:pt x="94307" y="1161540"/>
                    <a:pt x="64884" y="1161540"/>
                    <a:pt x="36214" y="1164558"/>
                  </a:cubicBezTo>
                  <a:cubicBezTo>
                    <a:pt x="4527" y="1167576"/>
                    <a:pt x="0" y="1153995"/>
                    <a:pt x="0" y="1126081"/>
                  </a:cubicBezTo>
                  <a:cubicBezTo>
                    <a:pt x="755" y="944257"/>
                    <a:pt x="755" y="761678"/>
                    <a:pt x="755" y="579855"/>
                  </a:cubicBezTo>
                  <a:close/>
                </a:path>
              </a:pathLst>
            </a:custGeom>
            <a:solidFill>
              <a:schemeClr val="tx1">
                <a:lumMod val="65000"/>
                <a:lumOff val="35000"/>
              </a:schemeClr>
            </a:solidFill>
            <a:ln w="754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2428AC8-75E3-4835-B771-2FCDE4819F15}"/>
                </a:ext>
              </a:extLst>
            </p:cNvPr>
            <p:cNvSpPr/>
            <p:nvPr/>
          </p:nvSpPr>
          <p:spPr>
            <a:xfrm>
              <a:off x="2032763" y="5451515"/>
              <a:ext cx="211779" cy="211779"/>
            </a:xfrm>
            <a:custGeom>
              <a:avLst/>
              <a:gdLst>
                <a:gd name="connsiteX0" fmla="*/ 306309 w 328188"/>
                <a:gd name="connsiteY0" fmla="*/ 0 h 328188"/>
                <a:gd name="connsiteX1" fmla="*/ 21879 w 328188"/>
                <a:gd name="connsiteY1" fmla="*/ 0 h 328188"/>
                <a:gd name="connsiteX2" fmla="*/ 0 w 328188"/>
                <a:gd name="connsiteY2" fmla="*/ 21879 h 328188"/>
                <a:gd name="connsiteX3" fmla="*/ 0 w 328188"/>
                <a:gd name="connsiteY3" fmla="*/ 306309 h 328188"/>
                <a:gd name="connsiteX4" fmla="*/ 21879 w 328188"/>
                <a:gd name="connsiteY4" fmla="*/ 328188 h 328188"/>
                <a:gd name="connsiteX5" fmla="*/ 306309 w 328188"/>
                <a:gd name="connsiteY5" fmla="*/ 328188 h 328188"/>
                <a:gd name="connsiteX6" fmla="*/ 328188 w 328188"/>
                <a:gd name="connsiteY6" fmla="*/ 306309 h 328188"/>
                <a:gd name="connsiteX7" fmla="*/ 328188 w 328188"/>
                <a:gd name="connsiteY7" fmla="*/ 21879 h 328188"/>
                <a:gd name="connsiteX8" fmla="*/ 306309 w 328188"/>
                <a:gd name="connsiteY8" fmla="*/ 0 h 328188"/>
                <a:gd name="connsiteX9" fmla="*/ 132030 w 328188"/>
                <a:gd name="connsiteY9" fmla="*/ 114677 h 328188"/>
                <a:gd name="connsiteX10" fmla="*/ 116941 w 328188"/>
                <a:gd name="connsiteY10" fmla="*/ 129766 h 328188"/>
                <a:gd name="connsiteX11" fmla="*/ 56584 w 328188"/>
                <a:gd name="connsiteY11" fmla="*/ 129766 h 328188"/>
                <a:gd name="connsiteX12" fmla="*/ 41495 w 328188"/>
                <a:gd name="connsiteY12" fmla="*/ 114677 h 328188"/>
                <a:gd name="connsiteX13" fmla="*/ 41495 w 328188"/>
                <a:gd name="connsiteY13" fmla="*/ 61865 h 328188"/>
                <a:gd name="connsiteX14" fmla="*/ 56584 w 328188"/>
                <a:gd name="connsiteY14" fmla="*/ 46776 h 328188"/>
                <a:gd name="connsiteX15" fmla="*/ 116941 w 328188"/>
                <a:gd name="connsiteY15" fmla="*/ 46776 h 328188"/>
                <a:gd name="connsiteX16" fmla="*/ 132030 w 328188"/>
                <a:gd name="connsiteY16" fmla="*/ 61865 h 328188"/>
                <a:gd name="connsiteX17" fmla="*/ 132030 w 328188"/>
                <a:gd name="connsiteY17" fmla="*/ 114677 h 328188"/>
                <a:gd name="connsiteX18" fmla="*/ 298764 w 328188"/>
                <a:gd name="connsiteY18" fmla="*/ 114677 h 328188"/>
                <a:gd name="connsiteX19" fmla="*/ 283675 w 328188"/>
                <a:gd name="connsiteY19" fmla="*/ 129766 h 328188"/>
                <a:gd name="connsiteX20" fmla="*/ 223319 w 328188"/>
                <a:gd name="connsiteY20" fmla="*/ 129766 h 328188"/>
                <a:gd name="connsiteX21" fmla="*/ 208230 w 328188"/>
                <a:gd name="connsiteY21" fmla="*/ 114677 h 328188"/>
                <a:gd name="connsiteX22" fmla="*/ 208230 w 328188"/>
                <a:gd name="connsiteY22" fmla="*/ 61865 h 328188"/>
                <a:gd name="connsiteX23" fmla="*/ 223319 w 328188"/>
                <a:gd name="connsiteY23" fmla="*/ 46776 h 328188"/>
                <a:gd name="connsiteX24" fmla="*/ 283675 w 328188"/>
                <a:gd name="connsiteY24" fmla="*/ 46776 h 328188"/>
                <a:gd name="connsiteX25" fmla="*/ 298764 w 328188"/>
                <a:gd name="connsiteY25" fmla="*/ 61865 h 328188"/>
                <a:gd name="connsiteX26" fmla="*/ 298764 w 328188"/>
                <a:gd name="connsiteY26" fmla="*/ 114677 h 32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188" h="328188">
                  <a:moveTo>
                    <a:pt x="306309" y="0"/>
                  </a:moveTo>
                  <a:lnTo>
                    <a:pt x="21879" y="0"/>
                  </a:lnTo>
                  <a:cubicBezTo>
                    <a:pt x="9808" y="0"/>
                    <a:pt x="0" y="9808"/>
                    <a:pt x="0" y="21879"/>
                  </a:cubicBezTo>
                  <a:lnTo>
                    <a:pt x="0" y="306309"/>
                  </a:lnTo>
                  <a:cubicBezTo>
                    <a:pt x="0" y="318380"/>
                    <a:pt x="9808" y="328188"/>
                    <a:pt x="21879" y="328188"/>
                  </a:cubicBezTo>
                  <a:lnTo>
                    <a:pt x="306309" y="328188"/>
                  </a:lnTo>
                  <a:cubicBezTo>
                    <a:pt x="318380" y="328188"/>
                    <a:pt x="328188" y="318380"/>
                    <a:pt x="328188" y="306309"/>
                  </a:cubicBezTo>
                  <a:lnTo>
                    <a:pt x="328188" y="21879"/>
                  </a:lnTo>
                  <a:cubicBezTo>
                    <a:pt x="328188" y="9808"/>
                    <a:pt x="318380" y="0"/>
                    <a:pt x="306309" y="0"/>
                  </a:cubicBezTo>
                  <a:close/>
                  <a:moveTo>
                    <a:pt x="132030" y="114677"/>
                  </a:moveTo>
                  <a:cubicBezTo>
                    <a:pt x="132030" y="122976"/>
                    <a:pt x="125240" y="129766"/>
                    <a:pt x="116941" y="129766"/>
                  </a:cubicBezTo>
                  <a:lnTo>
                    <a:pt x="56584" y="129766"/>
                  </a:lnTo>
                  <a:cubicBezTo>
                    <a:pt x="48285" y="129766"/>
                    <a:pt x="41495" y="122976"/>
                    <a:pt x="41495" y="114677"/>
                  </a:cubicBezTo>
                  <a:lnTo>
                    <a:pt x="41495" y="61865"/>
                  </a:lnTo>
                  <a:cubicBezTo>
                    <a:pt x="41495" y="53566"/>
                    <a:pt x="48285" y="46776"/>
                    <a:pt x="56584" y="46776"/>
                  </a:cubicBezTo>
                  <a:lnTo>
                    <a:pt x="116941" y="46776"/>
                  </a:lnTo>
                  <a:cubicBezTo>
                    <a:pt x="125240" y="46776"/>
                    <a:pt x="132030" y="53566"/>
                    <a:pt x="132030" y="61865"/>
                  </a:cubicBezTo>
                  <a:lnTo>
                    <a:pt x="132030" y="114677"/>
                  </a:lnTo>
                  <a:close/>
                  <a:moveTo>
                    <a:pt x="298764" y="114677"/>
                  </a:moveTo>
                  <a:cubicBezTo>
                    <a:pt x="298764" y="122976"/>
                    <a:pt x="291974" y="129766"/>
                    <a:pt x="283675" y="129766"/>
                  </a:cubicBezTo>
                  <a:lnTo>
                    <a:pt x="223319" y="129766"/>
                  </a:lnTo>
                  <a:cubicBezTo>
                    <a:pt x="215020" y="129766"/>
                    <a:pt x="208230" y="122976"/>
                    <a:pt x="208230" y="114677"/>
                  </a:cubicBezTo>
                  <a:lnTo>
                    <a:pt x="208230" y="61865"/>
                  </a:lnTo>
                  <a:cubicBezTo>
                    <a:pt x="208230" y="53566"/>
                    <a:pt x="215020" y="46776"/>
                    <a:pt x="223319" y="46776"/>
                  </a:cubicBezTo>
                  <a:lnTo>
                    <a:pt x="283675" y="46776"/>
                  </a:lnTo>
                  <a:cubicBezTo>
                    <a:pt x="291974" y="46776"/>
                    <a:pt x="298764" y="53566"/>
                    <a:pt x="298764" y="61865"/>
                  </a:cubicBezTo>
                  <a:lnTo>
                    <a:pt x="298764" y="114677"/>
                  </a:lnTo>
                  <a:close/>
                </a:path>
              </a:pathLst>
            </a:custGeom>
            <a:solidFill>
              <a:schemeClr val="accent3">
                <a:lumMod val="50000"/>
              </a:schemeClr>
            </a:solidFill>
            <a:ln w="754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76B04B2-B967-4615-B2CC-9612539A0CBF}"/>
                </a:ext>
              </a:extLst>
            </p:cNvPr>
            <p:cNvSpPr/>
            <p:nvPr/>
          </p:nvSpPr>
          <p:spPr>
            <a:xfrm>
              <a:off x="7965616" y="5924050"/>
              <a:ext cx="312069" cy="312086"/>
            </a:xfrm>
            <a:custGeom>
              <a:avLst/>
              <a:gdLst>
                <a:gd name="connsiteX0" fmla="*/ 483606 w 483605"/>
                <a:gd name="connsiteY0" fmla="*/ 451164 h 483632"/>
                <a:gd name="connsiteX1" fmla="*/ 483606 w 483605"/>
                <a:gd name="connsiteY1" fmla="*/ 32441 h 483632"/>
                <a:gd name="connsiteX2" fmla="*/ 451164 w 483605"/>
                <a:gd name="connsiteY2" fmla="*/ 0 h 483632"/>
                <a:gd name="connsiteX3" fmla="*/ 32441 w 483605"/>
                <a:gd name="connsiteY3" fmla="*/ 0 h 483632"/>
                <a:gd name="connsiteX4" fmla="*/ 0 w 483605"/>
                <a:gd name="connsiteY4" fmla="*/ 32441 h 483632"/>
                <a:gd name="connsiteX5" fmla="*/ 0 w 483605"/>
                <a:gd name="connsiteY5" fmla="*/ 451164 h 483632"/>
                <a:gd name="connsiteX6" fmla="*/ 32441 w 483605"/>
                <a:gd name="connsiteY6" fmla="*/ 483606 h 483632"/>
                <a:gd name="connsiteX7" fmla="*/ 451164 w 483605"/>
                <a:gd name="connsiteY7" fmla="*/ 483606 h 483632"/>
                <a:gd name="connsiteX8" fmla="*/ 483606 w 483605"/>
                <a:gd name="connsiteY8" fmla="*/ 451164 h 483632"/>
                <a:gd name="connsiteX9" fmla="*/ 314608 w 483605"/>
                <a:gd name="connsiteY9" fmla="*/ 194649 h 483632"/>
                <a:gd name="connsiteX10" fmla="*/ 292728 w 483605"/>
                <a:gd name="connsiteY10" fmla="*/ 172770 h 483632"/>
                <a:gd name="connsiteX11" fmla="*/ 292728 w 483605"/>
                <a:gd name="connsiteY11" fmla="*/ 83744 h 483632"/>
                <a:gd name="connsiteX12" fmla="*/ 314608 w 483605"/>
                <a:gd name="connsiteY12" fmla="*/ 61865 h 483632"/>
                <a:gd name="connsiteX13" fmla="*/ 392317 w 483605"/>
                <a:gd name="connsiteY13" fmla="*/ 61865 h 483632"/>
                <a:gd name="connsiteX14" fmla="*/ 414196 w 483605"/>
                <a:gd name="connsiteY14" fmla="*/ 83744 h 483632"/>
                <a:gd name="connsiteX15" fmla="*/ 414196 w 483605"/>
                <a:gd name="connsiteY15" fmla="*/ 172770 h 483632"/>
                <a:gd name="connsiteX16" fmla="*/ 392317 w 483605"/>
                <a:gd name="connsiteY16" fmla="*/ 194649 h 483632"/>
                <a:gd name="connsiteX17" fmla="*/ 314608 w 483605"/>
                <a:gd name="connsiteY17" fmla="*/ 194649 h 483632"/>
                <a:gd name="connsiteX18" fmla="*/ 314608 w 483605"/>
                <a:gd name="connsiteY18" fmla="*/ 440602 h 483632"/>
                <a:gd name="connsiteX19" fmla="*/ 292728 w 483605"/>
                <a:gd name="connsiteY19" fmla="*/ 418723 h 483632"/>
                <a:gd name="connsiteX20" fmla="*/ 292728 w 483605"/>
                <a:gd name="connsiteY20" fmla="*/ 329697 h 483632"/>
                <a:gd name="connsiteX21" fmla="*/ 314608 w 483605"/>
                <a:gd name="connsiteY21" fmla="*/ 307818 h 483632"/>
                <a:gd name="connsiteX22" fmla="*/ 392317 w 483605"/>
                <a:gd name="connsiteY22" fmla="*/ 307818 h 483632"/>
                <a:gd name="connsiteX23" fmla="*/ 414196 w 483605"/>
                <a:gd name="connsiteY23" fmla="*/ 329697 h 483632"/>
                <a:gd name="connsiteX24" fmla="*/ 414196 w 483605"/>
                <a:gd name="connsiteY24" fmla="*/ 418723 h 483632"/>
                <a:gd name="connsiteX25" fmla="*/ 392317 w 483605"/>
                <a:gd name="connsiteY25" fmla="*/ 440602 h 483632"/>
                <a:gd name="connsiteX26" fmla="*/ 314608 w 483605"/>
                <a:gd name="connsiteY26" fmla="*/ 440602 h 48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605" h="483632">
                  <a:moveTo>
                    <a:pt x="483606" y="451164"/>
                  </a:moveTo>
                  <a:lnTo>
                    <a:pt x="483606" y="32441"/>
                  </a:lnTo>
                  <a:cubicBezTo>
                    <a:pt x="483606" y="14334"/>
                    <a:pt x="469271" y="0"/>
                    <a:pt x="451164" y="0"/>
                  </a:cubicBezTo>
                  <a:lnTo>
                    <a:pt x="32441" y="0"/>
                  </a:lnTo>
                  <a:cubicBezTo>
                    <a:pt x="14335" y="0"/>
                    <a:pt x="0" y="14334"/>
                    <a:pt x="0" y="32441"/>
                  </a:cubicBezTo>
                  <a:lnTo>
                    <a:pt x="0" y="451164"/>
                  </a:lnTo>
                  <a:cubicBezTo>
                    <a:pt x="0" y="469271"/>
                    <a:pt x="14335" y="483606"/>
                    <a:pt x="32441" y="483606"/>
                  </a:cubicBezTo>
                  <a:lnTo>
                    <a:pt x="451164" y="483606"/>
                  </a:lnTo>
                  <a:cubicBezTo>
                    <a:pt x="468517" y="484360"/>
                    <a:pt x="483606" y="469271"/>
                    <a:pt x="483606" y="451164"/>
                  </a:cubicBezTo>
                  <a:close/>
                  <a:moveTo>
                    <a:pt x="314608" y="194649"/>
                  </a:moveTo>
                  <a:cubicBezTo>
                    <a:pt x="302536" y="194649"/>
                    <a:pt x="292728" y="184842"/>
                    <a:pt x="292728" y="172770"/>
                  </a:cubicBezTo>
                  <a:lnTo>
                    <a:pt x="292728" y="83744"/>
                  </a:lnTo>
                  <a:cubicBezTo>
                    <a:pt x="292728" y="71673"/>
                    <a:pt x="302536" y="61865"/>
                    <a:pt x="314608" y="61865"/>
                  </a:cubicBezTo>
                  <a:lnTo>
                    <a:pt x="392317" y="61865"/>
                  </a:lnTo>
                  <a:cubicBezTo>
                    <a:pt x="404388" y="61865"/>
                    <a:pt x="414196" y="71673"/>
                    <a:pt x="414196" y="83744"/>
                  </a:cubicBezTo>
                  <a:lnTo>
                    <a:pt x="414196" y="172770"/>
                  </a:lnTo>
                  <a:cubicBezTo>
                    <a:pt x="414196" y="184842"/>
                    <a:pt x="404388" y="194649"/>
                    <a:pt x="392317" y="194649"/>
                  </a:cubicBezTo>
                  <a:lnTo>
                    <a:pt x="314608" y="194649"/>
                  </a:lnTo>
                  <a:close/>
                  <a:moveTo>
                    <a:pt x="314608" y="440602"/>
                  </a:moveTo>
                  <a:cubicBezTo>
                    <a:pt x="302536" y="440602"/>
                    <a:pt x="292728" y="430794"/>
                    <a:pt x="292728" y="418723"/>
                  </a:cubicBezTo>
                  <a:lnTo>
                    <a:pt x="292728" y="329697"/>
                  </a:lnTo>
                  <a:cubicBezTo>
                    <a:pt x="292728" y="317626"/>
                    <a:pt x="302536" y="307818"/>
                    <a:pt x="314608" y="307818"/>
                  </a:cubicBezTo>
                  <a:lnTo>
                    <a:pt x="392317" y="307818"/>
                  </a:lnTo>
                  <a:cubicBezTo>
                    <a:pt x="404388" y="307818"/>
                    <a:pt x="414196" y="317626"/>
                    <a:pt x="414196" y="329697"/>
                  </a:cubicBezTo>
                  <a:lnTo>
                    <a:pt x="414196" y="418723"/>
                  </a:lnTo>
                  <a:cubicBezTo>
                    <a:pt x="414196" y="430794"/>
                    <a:pt x="404388" y="440602"/>
                    <a:pt x="392317" y="440602"/>
                  </a:cubicBezTo>
                  <a:lnTo>
                    <a:pt x="314608" y="440602"/>
                  </a:lnTo>
                  <a:close/>
                </a:path>
              </a:pathLst>
            </a:custGeom>
            <a:solidFill>
              <a:schemeClr val="accent3">
                <a:lumMod val="50000"/>
              </a:schemeClr>
            </a:solidFill>
            <a:ln w="754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1AC02C81-914F-414A-89C8-28C1E3F644AF}"/>
                </a:ext>
              </a:extLst>
            </p:cNvPr>
            <p:cNvSpPr/>
            <p:nvPr/>
          </p:nvSpPr>
          <p:spPr>
            <a:xfrm>
              <a:off x="6368011" y="5686397"/>
              <a:ext cx="1080572" cy="766589"/>
            </a:xfrm>
            <a:custGeom>
              <a:avLst/>
              <a:gdLst>
                <a:gd name="connsiteX0" fmla="*/ 1673780 w 1674534"/>
                <a:gd name="connsiteY0" fmla="*/ 507103 h 1187963"/>
                <a:gd name="connsiteX1" fmla="*/ 491549 w 1674534"/>
                <a:gd name="connsiteY1" fmla="*/ 498050 h 1187963"/>
                <a:gd name="connsiteX2" fmla="*/ 468915 w 1674534"/>
                <a:gd name="connsiteY2" fmla="*/ 517666 h 1187963"/>
                <a:gd name="connsiteX3" fmla="*/ 473442 w 1674534"/>
                <a:gd name="connsiteY3" fmla="*/ 667802 h 1187963"/>
                <a:gd name="connsiteX4" fmla="*/ 502112 w 1674534"/>
                <a:gd name="connsiteY4" fmla="*/ 691191 h 1187963"/>
                <a:gd name="connsiteX5" fmla="*/ 622824 w 1674534"/>
                <a:gd name="connsiteY5" fmla="*/ 690436 h 1187963"/>
                <a:gd name="connsiteX6" fmla="*/ 656020 w 1674534"/>
                <a:gd name="connsiteY6" fmla="*/ 720614 h 1187963"/>
                <a:gd name="connsiteX7" fmla="*/ 656020 w 1674534"/>
                <a:gd name="connsiteY7" fmla="*/ 992218 h 1187963"/>
                <a:gd name="connsiteX8" fmla="*/ 625087 w 1674534"/>
                <a:gd name="connsiteY8" fmla="*/ 1030696 h 1187963"/>
                <a:gd name="connsiteX9" fmla="*/ 203346 w 1674534"/>
                <a:gd name="connsiteY9" fmla="*/ 811904 h 1187963"/>
                <a:gd name="connsiteX10" fmla="*/ 197311 w 1674534"/>
                <a:gd name="connsiteY10" fmla="*/ 400725 h 1187963"/>
                <a:gd name="connsiteX11" fmla="*/ 480986 w 1674534"/>
                <a:gd name="connsiteY11" fmla="*/ 154018 h 1187963"/>
                <a:gd name="connsiteX12" fmla="*/ 745046 w 1674534"/>
                <a:gd name="connsiteY12" fmla="*/ 192495 h 1187963"/>
                <a:gd name="connsiteX13" fmla="*/ 775978 w 1674534"/>
                <a:gd name="connsiteY13" fmla="*/ 75555 h 1187963"/>
                <a:gd name="connsiteX14" fmla="*/ 752590 w 1674534"/>
                <a:gd name="connsiteY14" fmla="*/ 34815 h 1187963"/>
                <a:gd name="connsiteX15" fmla="*/ 594909 w 1674534"/>
                <a:gd name="connsiteY15" fmla="*/ 2373 h 1187963"/>
                <a:gd name="connsiteX16" fmla="*/ 46420 w 1674534"/>
                <a:gd name="connsiteY16" fmla="*/ 339614 h 1187963"/>
                <a:gd name="connsiteX17" fmla="*/ 53965 w 1674534"/>
                <a:gd name="connsiteY17" fmla="*/ 892630 h 1187963"/>
                <a:gd name="connsiteX18" fmla="*/ 344430 w 1674534"/>
                <a:gd name="connsiteY18" fmla="*/ 1164989 h 1187963"/>
                <a:gd name="connsiteX19" fmla="*/ 788049 w 1674534"/>
                <a:gd name="connsiteY19" fmla="*/ 1137828 h 1187963"/>
                <a:gd name="connsiteX20" fmla="*/ 810683 w 1674534"/>
                <a:gd name="connsiteY20" fmla="*/ 1097088 h 1187963"/>
                <a:gd name="connsiteX21" fmla="*/ 809929 w 1674534"/>
                <a:gd name="connsiteY21" fmla="*/ 685909 h 1187963"/>
                <a:gd name="connsiteX22" fmla="*/ 841617 w 1674534"/>
                <a:gd name="connsiteY22" fmla="*/ 654977 h 1187963"/>
                <a:gd name="connsiteX23" fmla="*/ 1674535 w 1674534"/>
                <a:gd name="connsiteY23" fmla="*/ 661767 h 1187963"/>
                <a:gd name="connsiteX24" fmla="*/ 1674535 w 1674534"/>
                <a:gd name="connsiteY24" fmla="*/ 507103 h 118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534" h="1187963">
                  <a:moveTo>
                    <a:pt x="1673780" y="507103"/>
                  </a:moveTo>
                  <a:cubicBezTo>
                    <a:pt x="1630777" y="504840"/>
                    <a:pt x="524745" y="500314"/>
                    <a:pt x="491549" y="498050"/>
                  </a:cubicBezTo>
                  <a:cubicBezTo>
                    <a:pt x="474950" y="496541"/>
                    <a:pt x="468161" y="501068"/>
                    <a:pt x="468915" y="517666"/>
                  </a:cubicBezTo>
                  <a:cubicBezTo>
                    <a:pt x="471178" y="567460"/>
                    <a:pt x="465897" y="618008"/>
                    <a:pt x="473442" y="667802"/>
                  </a:cubicBezTo>
                  <a:cubicBezTo>
                    <a:pt x="476460" y="688927"/>
                    <a:pt x="484759" y="691945"/>
                    <a:pt x="502112" y="691191"/>
                  </a:cubicBezTo>
                  <a:cubicBezTo>
                    <a:pt x="542097" y="690436"/>
                    <a:pt x="582838" y="691945"/>
                    <a:pt x="622824" y="690436"/>
                  </a:cubicBezTo>
                  <a:cubicBezTo>
                    <a:pt x="645458" y="689682"/>
                    <a:pt x="656020" y="694208"/>
                    <a:pt x="656020" y="720614"/>
                  </a:cubicBezTo>
                  <a:cubicBezTo>
                    <a:pt x="654511" y="811149"/>
                    <a:pt x="654511" y="901684"/>
                    <a:pt x="656020" y="992218"/>
                  </a:cubicBezTo>
                  <a:cubicBezTo>
                    <a:pt x="656775" y="1017116"/>
                    <a:pt x="644703" y="1026169"/>
                    <a:pt x="625087" y="1030696"/>
                  </a:cubicBezTo>
                  <a:cubicBezTo>
                    <a:pt x="441755" y="1069173"/>
                    <a:pt x="274265" y="1015607"/>
                    <a:pt x="203346" y="811904"/>
                  </a:cubicBezTo>
                  <a:cubicBezTo>
                    <a:pt x="155816" y="676856"/>
                    <a:pt x="155062" y="537282"/>
                    <a:pt x="197311" y="400725"/>
                  </a:cubicBezTo>
                  <a:cubicBezTo>
                    <a:pt x="240315" y="261905"/>
                    <a:pt x="333113" y="174389"/>
                    <a:pt x="480986" y="154018"/>
                  </a:cubicBezTo>
                  <a:cubicBezTo>
                    <a:pt x="571521" y="141193"/>
                    <a:pt x="658284" y="154773"/>
                    <a:pt x="745046" y="192495"/>
                  </a:cubicBezTo>
                  <a:cubicBezTo>
                    <a:pt x="755608" y="152509"/>
                    <a:pt x="763907" y="114032"/>
                    <a:pt x="775978" y="75555"/>
                  </a:cubicBezTo>
                  <a:cubicBezTo>
                    <a:pt x="783523" y="51412"/>
                    <a:pt x="773716" y="43113"/>
                    <a:pt x="752590" y="34815"/>
                  </a:cubicBezTo>
                  <a:cubicBezTo>
                    <a:pt x="701287" y="15199"/>
                    <a:pt x="648475" y="6900"/>
                    <a:pt x="594909" y="2373"/>
                  </a:cubicBezTo>
                  <a:cubicBezTo>
                    <a:pt x="361028" y="-17243"/>
                    <a:pt x="136955" y="83854"/>
                    <a:pt x="46420" y="339614"/>
                  </a:cubicBezTo>
                  <a:cubicBezTo>
                    <a:pt x="-19218" y="523702"/>
                    <a:pt x="-13936" y="710052"/>
                    <a:pt x="53965" y="892630"/>
                  </a:cubicBezTo>
                  <a:cubicBezTo>
                    <a:pt x="105267" y="1029941"/>
                    <a:pt x="201084" y="1125757"/>
                    <a:pt x="344430" y="1164989"/>
                  </a:cubicBezTo>
                  <a:cubicBezTo>
                    <a:pt x="494567" y="1206484"/>
                    <a:pt x="643194" y="1188377"/>
                    <a:pt x="788049" y="1137828"/>
                  </a:cubicBezTo>
                  <a:cubicBezTo>
                    <a:pt x="809929" y="1130284"/>
                    <a:pt x="810683" y="1115949"/>
                    <a:pt x="810683" y="1097088"/>
                  </a:cubicBezTo>
                  <a:cubicBezTo>
                    <a:pt x="809929" y="959777"/>
                    <a:pt x="811438" y="823220"/>
                    <a:pt x="809929" y="685909"/>
                  </a:cubicBezTo>
                  <a:cubicBezTo>
                    <a:pt x="809929" y="661013"/>
                    <a:pt x="816719" y="654222"/>
                    <a:pt x="841617" y="654977"/>
                  </a:cubicBezTo>
                  <a:cubicBezTo>
                    <a:pt x="939696" y="657240"/>
                    <a:pt x="1519871" y="657240"/>
                    <a:pt x="1674535" y="661767"/>
                  </a:cubicBezTo>
                  <a:lnTo>
                    <a:pt x="1674535" y="507103"/>
                  </a:lnTo>
                  <a:close/>
                </a:path>
              </a:pathLst>
            </a:custGeom>
            <a:solidFill>
              <a:schemeClr val="tx1">
                <a:lumMod val="65000"/>
                <a:lumOff val="35000"/>
              </a:schemeClr>
            </a:solidFill>
            <a:ln w="754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0ED3D0BA-3C70-4E82-8E68-AF22592C4A93}"/>
                </a:ext>
              </a:extLst>
            </p:cNvPr>
            <p:cNvSpPr/>
            <p:nvPr/>
          </p:nvSpPr>
          <p:spPr>
            <a:xfrm>
              <a:off x="1674291" y="6016064"/>
              <a:ext cx="505986" cy="502125"/>
            </a:xfrm>
            <a:custGeom>
              <a:avLst/>
              <a:gdLst>
                <a:gd name="connsiteX0" fmla="*/ 436854 w 505986"/>
                <a:gd name="connsiteY0" fmla="*/ 0 h 502125"/>
                <a:gd name="connsiteX1" fmla="*/ 505986 w 505986"/>
                <a:gd name="connsiteY1" fmla="*/ 0 h 502125"/>
                <a:gd name="connsiteX2" fmla="*/ 500144 w 505986"/>
                <a:gd name="connsiteY2" fmla="*/ 369517 h 502125"/>
                <a:gd name="connsiteX3" fmla="*/ 375025 w 505986"/>
                <a:gd name="connsiteY3" fmla="*/ 498531 h 502125"/>
                <a:gd name="connsiteX4" fmla="*/ 13966 w 505986"/>
                <a:gd name="connsiteY4" fmla="*/ 502122 h 502125"/>
                <a:gd name="connsiteX5" fmla="*/ 0 w 505986"/>
                <a:gd name="connsiteY5" fmla="*/ 502077 h 502125"/>
                <a:gd name="connsiteX6" fmla="*/ 0 w 505986"/>
                <a:gd name="connsiteY6" fmla="*/ 432700 h 502125"/>
                <a:gd name="connsiteX7" fmla="*/ 42020 w 505986"/>
                <a:gd name="connsiteY7" fmla="*/ 432503 h 502125"/>
                <a:gd name="connsiteX8" fmla="*/ 359932 w 505986"/>
                <a:gd name="connsiteY8" fmla="*/ 430860 h 502125"/>
                <a:gd name="connsiteX9" fmla="*/ 429551 w 505986"/>
                <a:gd name="connsiteY9" fmla="*/ 362701 h 502125"/>
                <a:gd name="connsiteX10" fmla="*/ 436854 w 505986"/>
                <a:gd name="connsiteY10" fmla="*/ 0 h 50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986" h="502125">
                  <a:moveTo>
                    <a:pt x="436854" y="0"/>
                  </a:moveTo>
                  <a:lnTo>
                    <a:pt x="505986" y="0"/>
                  </a:lnTo>
                  <a:cubicBezTo>
                    <a:pt x="505500" y="487"/>
                    <a:pt x="501605" y="255108"/>
                    <a:pt x="500144" y="369517"/>
                  </a:cubicBezTo>
                  <a:cubicBezTo>
                    <a:pt x="499171" y="450821"/>
                    <a:pt x="455354" y="496584"/>
                    <a:pt x="375025" y="498531"/>
                  </a:cubicBezTo>
                  <a:cubicBezTo>
                    <a:pt x="254774" y="501453"/>
                    <a:pt x="134400" y="502183"/>
                    <a:pt x="13966" y="502122"/>
                  </a:cubicBezTo>
                  <a:lnTo>
                    <a:pt x="0" y="502077"/>
                  </a:lnTo>
                  <a:lnTo>
                    <a:pt x="0" y="432700"/>
                  </a:lnTo>
                  <a:lnTo>
                    <a:pt x="42020" y="432503"/>
                  </a:lnTo>
                  <a:cubicBezTo>
                    <a:pt x="204019" y="431712"/>
                    <a:pt x="356767" y="430860"/>
                    <a:pt x="359932" y="430860"/>
                  </a:cubicBezTo>
                  <a:cubicBezTo>
                    <a:pt x="416893" y="429886"/>
                    <a:pt x="426630" y="418689"/>
                    <a:pt x="429551" y="362701"/>
                  </a:cubicBezTo>
                  <a:cubicBezTo>
                    <a:pt x="433933" y="271661"/>
                    <a:pt x="435393" y="21907"/>
                    <a:pt x="436854" y="0"/>
                  </a:cubicBezTo>
                  <a:close/>
                </a:path>
              </a:pathLst>
            </a:custGeom>
            <a:solidFill>
              <a:schemeClr val="tx1">
                <a:lumMod val="65000"/>
                <a:lumOff val="35000"/>
              </a:schemeClr>
            </a:solidFill>
            <a:ln w="7545" cap="flat">
              <a:noFill/>
              <a:prstDash val="solid"/>
              <a:miter/>
            </a:ln>
          </p:spPr>
          <p:txBody>
            <a:bodyPr wrap="square" rtlCol="0" anchor="ctr">
              <a:noAutofit/>
            </a:bodyPr>
            <a:lstStyle/>
            <a:p>
              <a:endParaRPr lang="en-US" dirty="0"/>
            </a:p>
          </p:txBody>
        </p:sp>
      </p:grpSp>
      <p:sp>
        <p:nvSpPr>
          <p:cNvPr id="26" name="TextBox 25">
            <a:extLst>
              <a:ext uri="{FF2B5EF4-FFF2-40B4-BE49-F238E27FC236}">
                <a16:creationId xmlns:a16="http://schemas.microsoft.com/office/drawing/2014/main" id="{3F674267-5A97-4AB4-90D8-F1C65B09C151}"/>
              </a:ext>
            </a:extLst>
          </p:cNvPr>
          <p:cNvSpPr txBox="1"/>
          <p:nvPr/>
        </p:nvSpPr>
        <p:spPr>
          <a:xfrm>
            <a:off x="606831" y="570839"/>
            <a:ext cx="4373141" cy="1661993"/>
          </a:xfrm>
          <a:prstGeom prst="rect">
            <a:avLst/>
          </a:prstGeom>
          <a:noFill/>
        </p:spPr>
        <p:txBody>
          <a:bodyPr wrap="square" lIns="36000" tIns="0" rIns="36000" bIns="0" rtlCol="0" anchor="ctr">
            <a:spAutoFit/>
          </a:bodyPr>
          <a:lstStyle/>
          <a:p>
            <a:r>
              <a:rPr lang="en-US" altLang="ko-KR" sz="3600" dirty="0">
                <a:solidFill>
                  <a:srgbClr val="002060"/>
                </a:solidFill>
              </a:rPr>
              <a:t>We Create</a:t>
            </a:r>
          </a:p>
          <a:p>
            <a:r>
              <a:rPr lang="en-US" altLang="ko-KR" sz="3600" dirty="0">
                <a:solidFill>
                  <a:srgbClr val="002060"/>
                </a:solidFill>
              </a:rPr>
              <a:t>Quality </a:t>
            </a:r>
            <a:r>
              <a:rPr lang="en-US" altLang="ko-KR" sz="3600" b="1" dirty="0">
                <a:solidFill>
                  <a:srgbClr val="01C49A"/>
                </a:solidFill>
              </a:rPr>
              <a:t>Professional</a:t>
            </a:r>
            <a:r>
              <a:rPr lang="en-US" altLang="ko-KR" sz="3600" dirty="0">
                <a:solidFill>
                  <a:srgbClr val="002060"/>
                </a:solidFill>
              </a:rPr>
              <a:t> </a:t>
            </a:r>
          </a:p>
          <a:p>
            <a:r>
              <a:rPr lang="en-US" altLang="ko-KR" sz="3600" dirty="0">
                <a:solidFill>
                  <a:srgbClr val="002060"/>
                </a:solidFill>
              </a:rPr>
              <a:t>E-Learning Platform</a:t>
            </a:r>
            <a:endParaRPr lang="ko-KR" altLang="en-US" sz="3600" dirty="0">
              <a:solidFill>
                <a:srgbClr val="002060"/>
              </a:solidFill>
            </a:endParaRPr>
          </a:p>
        </p:txBody>
      </p:sp>
      <p:sp>
        <p:nvSpPr>
          <p:cNvPr id="27" name="Oval 21">
            <a:extLst>
              <a:ext uri="{FF2B5EF4-FFF2-40B4-BE49-F238E27FC236}">
                <a16:creationId xmlns:a16="http://schemas.microsoft.com/office/drawing/2014/main" id="{2E4407C3-A15D-4510-B48B-AEE62B82B39F}"/>
              </a:ext>
            </a:extLst>
          </p:cNvPr>
          <p:cNvSpPr>
            <a:spLocks noChangeAspect="1"/>
          </p:cNvSpPr>
          <p:nvPr/>
        </p:nvSpPr>
        <p:spPr>
          <a:xfrm>
            <a:off x="5278366" y="2173840"/>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Rectangle 23">
            <a:extLst>
              <a:ext uri="{FF2B5EF4-FFF2-40B4-BE49-F238E27FC236}">
                <a16:creationId xmlns:a16="http://schemas.microsoft.com/office/drawing/2014/main" id="{2E954225-0D15-4F4D-86B0-E3B7BD4FCE9A}"/>
              </a:ext>
            </a:extLst>
          </p:cNvPr>
          <p:cNvSpPr/>
          <p:nvPr/>
        </p:nvSpPr>
        <p:spPr>
          <a:xfrm>
            <a:off x="8618768" y="3422654"/>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3" name="Group 32">
            <a:extLst>
              <a:ext uri="{FF2B5EF4-FFF2-40B4-BE49-F238E27FC236}">
                <a16:creationId xmlns:a16="http://schemas.microsoft.com/office/drawing/2014/main" id="{E747F1A0-4E0B-46B7-B825-EA17EC8C7C58}"/>
              </a:ext>
            </a:extLst>
          </p:cNvPr>
          <p:cNvGrpSpPr/>
          <p:nvPr/>
        </p:nvGrpSpPr>
        <p:grpSpPr>
          <a:xfrm>
            <a:off x="9232967" y="1955834"/>
            <a:ext cx="2594207" cy="1042846"/>
            <a:chOff x="2113657" y="4283314"/>
            <a:chExt cx="3647460" cy="1042846"/>
          </a:xfrm>
        </p:grpSpPr>
        <p:sp>
          <p:nvSpPr>
            <p:cNvPr id="34" name="TextBox 33">
              <a:extLst>
                <a:ext uri="{FF2B5EF4-FFF2-40B4-BE49-F238E27FC236}">
                  <a16:creationId xmlns:a16="http://schemas.microsoft.com/office/drawing/2014/main" id="{92982E68-68BC-45EB-A0DF-FA133B67F745}"/>
                </a:ext>
              </a:extLst>
            </p:cNvPr>
            <p:cNvSpPr txBox="1"/>
            <p:nvPr/>
          </p:nvSpPr>
          <p:spPr>
            <a:xfrm>
              <a:off x="2113657" y="4495163"/>
              <a:ext cx="3647456"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Create UX / UI designs to increase user experience, make them feel comfortable and satisfied when finding information on the website.</a:t>
              </a:r>
            </a:p>
          </p:txBody>
        </p:sp>
        <p:sp>
          <p:nvSpPr>
            <p:cNvPr id="35" name="TextBox 34">
              <a:extLst>
                <a:ext uri="{FF2B5EF4-FFF2-40B4-BE49-F238E27FC236}">
                  <a16:creationId xmlns:a16="http://schemas.microsoft.com/office/drawing/2014/main" id="{17646655-276C-46AB-91E7-1083A6CE3B6A}"/>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rgbClr val="002060"/>
                  </a:solidFill>
                  <a:latin typeface="Arial" pitchFamily="34" charset="0"/>
                  <a:cs typeface="Arial" pitchFamily="34" charset="0"/>
                </a:rPr>
                <a:t>Friendly</a:t>
              </a:r>
              <a:endParaRPr lang="ko-KR" altLang="en-US" sz="1200" b="1" dirty="0">
                <a:solidFill>
                  <a:srgbClr val="002060"/>
                </a:solidFill>
                <a:latin typeface="Arial" pitchFamily="34" charset="0"/>
                <a:cs typeface="Arial" pitchFamily="34" charset="0"/>
              </a:endParaRPr>
            </a:p>
          </p:txBody>
        </p:sp>
      </p:grpSp>
      <p:grpSp>
        <p:nvGrpSpPr>
          <p:cNvPr id="36" name="Group 35">
            <a:extLst>
              <a:ext uri="{FF2B5EF4-FFF2-40B4-BE49-F238E27FC236}">
                <a16:creationId xmlns:a16="http://schemas.microsoft.com/office/drawing/2014/main" id="{D2493BA8-8AD4-4659-B124-452E99BF0D88}"/>
              </a:ext>
            </a:extLst>
          </p:cNvPr>
          <p:cNvGrpSpPr/>
          <p:nvPr/>
        </p:nvGrpSpPr>
        <p:grpSpPr>
          <a:xfrm>
            <a:off x="5870821" y="1955833"/>
            <a:ext cx="2747947" cy="1042847"/>
            <a:chOff x="2113656" y="4283314"/>
            <a:chExt cx="3863618" cy="1042847"/>
          </a:xfrm>
        </p:grpSpPr>
        <p:sp>
          <p:nvSpPr>
            <p:cNvPr id="37" name="TextBox 36">
              <a:extLst>
                <a:ext uri="{FF2B5EF4-FFF2-40B4-BE49-F238E27FC236}">
                  <a16:creationId xmlns:a16="http://schemas.microsoft.com/office/drawing/2014/main" id="{17F31FAF-D2E6-436E-B33F-1FCD661D9A53}"/>
                </a:ext>
              </a:extLst>
            </p:cNvPr>
            <p:cNvSpPr txBox="1"/>
            <p:nvPr/>
          </p:nvSpPr>
          <p:spPr>
            <a:xfrm>
              <a:off x="2113656" y="4495164"/>
              <a:ext cx="3863618"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Mainly on how to make your services known to many members. Coordinate with standard SEO technology and good communication plan</a:t>
              </a:r>
            </a:p>
          </p:txBody>
        </p:sp>
        <p:sp>
          <p:nvSpPr>
            <p:cNvPr id="38" name="TextBox 37">
              <a:extLst>
                <a:ext uri="{FF2B5EF4-FFF2-40B4-BE49-F238E27FC236}">
                  <a16:creationId xmlns:a16="http://schemas.microsoft.com/office/drawing/2014/main" id="{535E95DC-AEF4-4F4F-AF3A-616642575571}"/>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rgbClr val="002060"/>
                  </a:solidFill>
                  <a:latin typeface="Arial" pitchFamily="34" charset="0"/>
                  <a:cs typeface="Arial" pitchFamily="34" charset="0"/>
                </a:rPr>
                <a:t>General introduction</a:t>
              </a:r>
              <a:endParaRPr lang="ko-KR" altLang="en-US" sz="1200" b="1" dirty="0">
                <a:solidFill>
                  <a:srgbClr val="002060"/>
                </a:solidFill>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BCCACD6E-5216-49A3-A7ED-40DCBDC83057}"/>
              </a:ext>
            </a:extLst>
          </p:cNvPr>
          <p:cNvGrpSpPr/>
          <p:nvPr/>
        </p:nvGrpSpPr>
        <p:grpSpPr>
          <a:xfrm>
            <a:off x="5880718" y="4311100"/>
            <a:ext cx="2594207" cy="1596844"/>
            <a:chOff x="2113657" y="4283314"/>
            <a:chExt cx="3647460" cy="1596844"/>
          </a:xfrm>
        </p:grpSpPr>
        <p:sp>
          <p:nvSpPr>
            <p:cNvPr id="43" name="TextBox 42">
              <a:extLst>
                <a:ext uri="{FF2B5EF4-FFF2-40B4-BE49-F238E27FC236}">
                  <a16:creationId xmlns:a16="http://schemas.microsoft.com/office/drawing/2014/main" id="{AC4ED6DB-5151-41A4-97A7-4F1429C6FFC4}"/>
                </a:ext>
              </a:extLst>
            </p:cNvPr>
            <p:cNvSpPr txBox="1"/>
            <p:nvPr/>
          </p:nvSpPr>
          <p:spPr>
            <a:xfrm>
              <a:off x="2113657" y="4495163"/>
              <a:ext cx="3647456" cy="138499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The e-learning website can be understood as a common center where all lecturers can join, create their own online course on here and start selling products that are their lectures..</a:t>
              </a:r>
            </a:p>
            <a:p>
              <a:r>
                <a:rPr lang="en-US" altLang="ko-KR" sz="1200" dirty="0">
                  <a:solidFill>
                    <a:schemeClr val="tx1">
                      <a:lumMod val="75000"/>
                      <a:lumOff val="25000"/>
                    </a:schemeClr>
                  </a:solidFill>
                  <a:latin typeface="Arial" pitchFamily="34" charset="0"/>
                  <a:cs typeface="Arial" pitchFamily="34" charset="0"/>
                </a:rPr>
                <a:t>.</a:t>
              </a:r>
            </a:p>
          </p:txBody>
        </p:sp>
        <p:sp>
          <p:nvSpPr>
            <p:cNvPr id="44" name="TextBox 43">
              <a:extLst>
                <a:ext uri="{FF2B5EF4-FFF2-40B4-BE49-F238E27FC236}">
                  <a16:creationId xmlns:a16="http://schemas.microsoft.com/office/drawing/2014/main" id="{CC89F29B-0314-4417-B353-778ED598DC03}"/>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rgbClr val="002060"/>
                  </a:solidFill>
                  <a:latin typeface="Arial" pitchFamily="34" charset="0"/>
                  <a:cs typeface="Arial" pitchFamily="34" charset="0"/>
                </a:rPr>
                <a:t>Combined with the store</a:t>
              </a:r>
              <a:endParaRPr lang="ko-KR" altLang="en-US" sz="1200" b="1" dirty="0">
                <a:solidFill>
                  <a:srgbClr val="002060"/>
                </a:solidFill>
                <a:latin typeface="Arial" pitchFamily="34" charset="0"/>
                <a:cs typeface="Arial" pitchFamily="34" charset="0"/>
              </a:endParaRPr>
            </a:p>
          </p:txBody>
        </p:sp>
      </p:grpSp>
      <p:grpSp>
        <p:nvGrpSpPr>
          <p:cNvPr id="46" name="Group 45">
            <a:extLst>
              <a:ext uri="{FF2B5EF4-FFF2-40B4-BE49-F238E27FC236}">
                <a16:creationId xmlns:a16="http://schemas.microsoft.com/office/drawing/2014/main" id="{8C1B60B0-8418-4EA6-AFD8-4A7F7D8C94CA}"/>
              </a:ext>
            </a:extLst>
          </p:cNvPr>
          <p:cNvGrpSpPr/>
          <p:nvPr/>
        </p:nvGrpSpPr>
        <p:grpSpPr>
          <a:xfrm>
            <a:off x="9192081" y="4335473"/>
            <a:ext cx="2594207" cy="488848"/>
            <a:chOff x="2113657" y="4283314"/>
            <a:chExt cx="3647460" cy="488848"/>
          </a:xfrm>
        </p:grpSpPr>
        <p:sp>
          <p:nvSpPr>
            <p:cNvPr id="47" name="TextBox 46">
              <a:extLst>
                <a:ext uri="{FF2B5EF4-FFF2-40B4-BE49-F238E27FC236}">
                  <a16:creationId xmlns:a16="http://schemas.microsoft.com/office/drawing/2014/main" id="{283622AB-C13B-4B25-BF1E-CEACCFB9EECD}"/>
                </a:ext>
              </a:extLst>
            </p:cNvPr>
            <p:cNvSpPr txBox="1"/>
            <p:nvPr/>
          </p:nvSpPr>
          <p:spPr>
            <a:xfrm>
              <a:off x="2113657" y="4495163"/>
              <a:ext cx="3647456"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Arial" pitchFamily="34" charset="0"/>
                <a:cs typeface="Arial" pitchFamily="34" charset="0"/>
              </a:endParaRPr>
            </a:p>
          </p:txBody>
        </p:sp>
        <p:sp>
          <p:nvSpPr>
            <p:cNvPr id="48" name="TextBox 47">
              <a:extLst>
                <a:ext uri="{FF2B5EF4-FFF2-40B4-BE49-F238E27FC236}">
                  <a16:creationId xmlns:a16="http://schemas.microsoft.com/office/drawing/2014/main" id="{27A49DD9-CA6C-4BF3-A37D-FF010B9B5815}"/>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rgbClr val="002060"/>
                  </a:solidFill>
                  <a:latin typeface="Arial" pitchFamily="34" charset="0"/>
                  <a:cs typeface="Arial" pitchFamily="34" charset="0"/>
                </a:rPr>
                <a:t>Finding jobs</a:t>
              </a:r>
              <a:endParaRPr lang="ko-KR" altLang="en-US" sz="1200" b="1" dirty="0">
                <a:solidFill>
                  <a:srgbClr val="002060"/>
                </a:solidFill>
                <a:latin typeface="Arial" pitchFamily="34" charset="0"/>
                <a:cs typeface="Arial" pitchFamily="34" charset="0"/>
              </a:endParaRPr>
            </a:p>
          </p:txBody>
        </p:sp>
      </p:grpSp>
      <p:grpSp>
        <p:nvGrpSpPr>
          <p:cNvPr id="49" name="Group 48">
            <a:extLst>
              <a:ext uri="{FF2B5EF4-FFF2-40B4-BE49-F238E27FC236}">
                <a16:creationId xmlns:a16="http://schemas.microsoft.com/office/drawing/2014/main" id="{F7899DCF-0BCF-49E0-A750-E3660B95B9F5}"/>
              </a:ext>
            </a:extLst>
          </p:cNvPr>
          <p:cNvGrpSpPr/>
          <p:nvPr/>
        </p:nvGrpSpPr>
        <p:grpSpPr>
          <a:xfrm>
            <a:off x="9232967" y="3055452"/>
            <a:ext cx="2594207" cy="1042846"/>
            <a:chOff x="2113657" y="4283314"/>
            <a:chExt cx="3647460" cy="1042846"/>
          </a:xfrm>
        </p:grpSpPr>
        <p:sp>
          <p:nvSpPr>
            <p:cNvPr id="50" name="TextBox 49">
              <a:extLst>
                <a:ext uri="{FF2B5EF4-FFF2-40B4-BE49-F238E27FC236}">
                  <a16:creationId xmlns:a16="http://schemas.microsoft.com/office/drawing/2014/main" id="{9039EEA2-F103-4315-8BD8-BC2363863835}"/>
                </a:ext>
              </a:extLst>
            </p:cNvPr>
            <p:cNvSpPr txBox="1"/>
            <p:nvPr/>
          </p:nvSpPr>
          <p:spPr>
            <a:xfrm>
              <a:off x="2113657" y="4495163"/>
              <a:ext cx="3647456"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Supports all formats of presentation of text, images, videos and many other content formats for you to provide information to customers.</a:t>
              </a:r>
            </a:p>
          </p:txBody>
        </p:sp>
        <p:sp>
          <p:nvSpPr>
            <p:cNvPr id="51" name="TextBox 50">
              <a:extLst>
                <a:ext uri="{FF2B5EF4-FFF2-40B4-BE49-F238E27FC236}">
                  <a16:creationId xmlns:a16="http://schemas.microsoft.com/office/drawing/2014/main" id="{7C30B2A7-16DC-4CFA-9F0F-BA2AFDEE98D3}"/>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rgbClr val="002060"/>
                  </a:solidFill>
                  <a:latin typeface="Arial" pitchFamily="34" charset="0"/>
                  <a:cs typeface="Arial" pitchFamily="34" charset="0"/>
                </a:rPr>
                <a:t>Useful</a:t>
              </a:r>
              <a:endParaRPr lang="ko-KR" altLang="en-US" sz="1200" b="1" dirty="0">
                <a:solidFill>
                  <a:srgbClr val="002060"/>
                </a:solidFill>
                <a:latin typeface="Arial" pitchFamily="34" charset="0"/>
                <a:cs typeface="Arial" pitchFamily="34" charset="0"/>
              </a:endParaRPr>
            </a:p>
          </p:txBody>
        </p:sp>
      </p:grpSp>
      <p:sp>
        <p:nvSpPr>
          <p:cNvPr id="52" name="TextBox 51">
            <a:extLst>
              <a:ext uri="{FF2B5EF4-FFF2-40B4-BE49-F238E27FC236}">
                <a16:creationId xmlns:a16="http://schemas.microsoft.com/office/drawing/2014/main" id="{5CDC6208-ED51-4B15-AE2F-C4191D1B0913}"/>
              </a:ext>
            </a:extLst>
          </p:cNvPr>
          <p:cNvSpPr txBox="1"/>
          <p:nvPr/>
        </p:nvSpPr>
        <p:spPr>
          <a:xfrm>
            <a:off x="5589330" y="722102"/>
            <a:ext cx="1152128" cy="1107996"/>
          </a:xfrm>
          <a:prstGeom prst="rect">
            <a:avLst/>
          </a:prstGeom>
          <a:noFill/>
        </p:spPr>
        <p:txBody>
          <a:bodyPr wrap="square" rtlCol="0">
            <a:spAutoFit/>
          </a:bodyPr>
          <a:lstStyle/>
          <a:p>
            <a:pPr algn="ctr"/>
            <a:r>
              <a:rPr lang="en-US" altLang="ko-KR" sz="6600" b="1" dirty="0">
                <a:solidFill>
                  <a:srgbClr val="01C49A"/>
                </a:solidFill>
                <a:latin typeface="Arial" pitchFamily="34" charset="0"/>
                <a:cs typeface="Arial" pitchFamily="34" charset="0"/>
              </a:rPr>
              <a:t>E</a:t>
            </a:r>
            <a:endParaRPr lang="ko-KR" altLang="en-US" sz="6600" b="1" dirty="0">
              <a:solidFill>
                <a:srgbClr val="01C49A"/>
              </a:solidFill>
              <a:latin typeface="Arial" pitchFamily="34" charset="0"/>
              <a:cs typeface="Arial" pitchFamily="34" charset="0"/>
            </a:endParaRPr>
          </a:p>
        </p:txBody>
      </p:sp>
      <p:sp>
        <p:nvSpPr>
          <p:cNvPr id="53" name="TextBox 52">
            <a:extLst>
              <a:ext uri="{FF2B5EF4-FFF2-40B4-BE49-F238E27FC236}">
                <a16:creationId xmlns:a16="http://schemas.microsoft.com/office/drawing/2014/main" id="{0EFD3B8B-F9F3-498A-9043-7FFBB70E2090}"/>
              </a:ext>
            </a:extLst>
          </p:cNvPr>
          <p:cNvSpPr txBox="1"/>
          <p:nvPr/>
        </p:nvSpPr>
        <p:spPr>
          <a:xfrm>
            <a:off x="6368011" y="861757"/>
            <a:ext cx="5148442" cy="830997"/>
          </a:xfrm>
          <a:prstGeom prst="rect">
            <a:avLst/>
          </a:prstGeom>
          <a:noFill/>
        </p:spPr>
        <p:txBody>
          <a:bodyPr wrap="square" rtlCol="0">
            <a:spAutoFit/>
          </a:bodyPr>
          <a:lstStyle/>
          <a:p>
            <a:r>
              <a:rPr lang="en-US" altLang="ko-KR" sz="1200" dirty="0">
                <a:solidFill>
                  <a:srgbClr val="002060"/>
                </a:solidFill>
                <a:latin typeface="Arial" pitchFamily="34" charset="0"/>
                <a:cs typeface="Arial" pitchFamily="34" charset="0"/>
              </a:rPr>
              <a:t>-learning website design makes many changes in the approach to knowledge and practice of both learners and instructors. You don't know since when, but the web and the Internet have changed a lot in terms of how you work and your concept.</a:t>
            </a:r>
          </a:p>
        </p:txBody>
      </p:sp>
      <p:sp>
        <p:nvSpPr>
          <p:cNvPr id="60" name="Trapezoid 13">
            <a:extLst>
              <a:ext uri="{FF2B5EF4-FFF2-40B4-BE49-F238E27FC236}">
                <a16:creationId xmlns:a16="http://schemas.microsoft.com/office/drawing/2014/main" id="{0536A264-95A2-4820-9CBA-F79280339A58}"/>
              </a:ext>
            </a:extLst>
          </p:cNvPr>
          <p:cNvSpPr/>
          <p:nvPr/>
        </p:nvSpPr>
        <p:spPr>
          <a:xfrm>
            <a:off x="5280250" y="3422654"/>
            <a:ext cx="416783" cy="35872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67" name="Group 66">
            <a:extLst>
              <a:ext uri="{FF2B5EF4-FFF2-40B4-BE49-F238E27FC236}">
                <a16:creationId xmlns:a16="http://schemas.microsoft.com/office/drawing/2014/main" id="{B6AB08E8-9515-4539-BAEA-A548B928FFE0}"/>
              </a:ext>
            </a:extLst>
          </p:cNvPr>
          <p:cNvGrpSpPr/>
          <p:nvPr/>
        </p:nvGrpSpPr>
        <p:grpSpPr>
          <a:xfrm>
            <a:off x="5864915" y="3060319"/>
            <a:ext cx="2747947" cy="1042847"/>
            <a:chOff x="2113656" y="4283314"/>
            <a:chExt cx="3863618" cy="1042847"/>
          </a:xfrm>
        </p:grpSpPr>
        <p:sp>
          <p:nvSpPr>
            <p:cNvPr id="68" name="TextBox 67">
              <a:extLst>
                <a:ext uri="{FF2B5EF4-FFF2-40B4-BE49-F238E27FC236}">
                  <a16:creationId xmlns:a16="http://schemas.microsoft.com/office/drawing/2014/main" id="{A6A23498-8F76-4C8E-BCA1-43F7B3D9DFA5}"/>
                </a:ext>
              </a:extLst>
            </p:cNvPr>
            <p:cNvSpPr txBox="1"/>
            <p:nvPr/>
          </p:nvSpPr>
          <p:spPr>
            <a:xfrm>
              <a:off x="2113656" y="4495164"/>
              <a:ext cx="3863618"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With this website management software, all previously cumbersome processes are simplified to just a few clicks.</a:t>
              </a:r>
            </a:p>
          </p:txBody>
        </p:sp>
        <p:sp>
          <p:nvSpPr>
            <p:cNvPr id="69" name="TextBox 68">
              <a:extLst>
                <a:ext uri="{FF2B5EF4-FFF2-40B4-BE49-F238E27FC236}">
                  <a16:creationId xmlns:a16="http://schemas.microsoft.com/office/drawing/2014/main" id="{DEE85E28-83AB-4E0E-8CC4-79A46A27C808}"/>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rgbClr val="002060"/>
                  </a:solidFill>
                  <a:latin typeface="Arial" pitchFamily="34" charset="0"/>
                  <a:cs typeface="Arial" pitchFamily="34" charset="0"/>
                </a:rPr>
                <a:t>Web-app</a:t>
              </a:r>
              <a:endParaRPr lang="ko-KR" altLang="en-US" sz="1200" b="1" dirty="0">
                <a:solidFill>
                  <a:srgbClr val="002060"/>
                </a:solidFill>
                <a:latin typeface="Arial" pitchFamily="34" charset="0"/>
                <a:cs typeface="Arial" pitchFamily="34" charset="0"/>
              </a:endParaRPr>
            </a:p>
          </p:txBody>
        </p:sp>
      </p:grpSp>
      <p:sp>
        <p:nvSpPr>
          <p:cNvPr id="70" name="Parallelogram 30">
            <a:extLst>
              <a:ext uri="{FF2B5EF4-FFF2-40B4-BE49-F238E27FC236}">
                <a16:creationId xmlns:a16="http://schemas.microsoft.com/office/drawing/2014/main" id="{E5F74E77-7491-4B9E-9989-F096994FFFC2}"/>
              </a:ext>
            </a:extLst>
          </p:cNvPr>
          <p:cNvSpPr/>
          <p:nvPr/>
        </p:nvSpPr>
        <p:spPr>
          <a:xfrm flipH="1">
            <a:off x="8618767" y="2167682"/>
            <a:ext cx="446318" cy="428324"/>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rgbClr val="002060"/>
              </a:solidFill>
              <a:highlight>
                <a:srgbClr val="000000"/>
              </a:highlight>
            </a:endParaRPr>
          </a:p>
        </p:txBody>
      </p:sp>
      <p:sp>
        <p:nvSpPr>
          <p:cNvPr id="71" name="Rectangle 9">
            <a:extLst>
              <a:ext uri="{FF2B5EF4-FFF2-40B4-BE49-F238E27FC236}">
                <a16:creationId xmlns:a16="http://schemas.microsoft.com/office/drawing/2014/main" id="{D9CECBFA-36C9-4ACC-9F3A-1D1DDFB18970}"/>
              </a:ext>
            </a:extLst>
          </p:cNvPr>
          <p:cNvSpPr/>
          <p:nvPr/>
        </p:nvSpPr>
        <p:spPr>
          <a:xfrm>
            <a:off x="5258616" y="4604352"/>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1C4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자유형: 도형 173">
            <a:extLst>
              <a:ext uri="{FF2B5EF4-FFF2-40B4-BE49-F238E27FC236}">
                <a16:creationId xmlns:a16="http://schemas.microsoft.com/office/drawing/2014/main" id="{A7748FA7-2701-4331-9D23-2D0689464A06}"/>
              </a:ext>
            </a:extLst>
          </p:cNvPr>
          <p:cNvSpPr/>
          <p:nvPr/>
        </p:nvSpPr>
        <p:spPr>
          <a:xfrm>
            <a:off x="8597186" y="4640123"/>
            <a:ext cx="489479" cy="368395"/>
          </a:xfrm>
          <a:custGeom>
            <a:avLst/>
            <a:gdLst>
              <a:gd name="connsiteX0" fmla="*/ 384512 w 390525"/>
              <a:gd name="connsiteY0" fmla="*/ 120468 h 314325"/>
              <a:gd name="connsiteX1" fmla="*/ 319361 w 390525"/>
              <a:gd name="connsiteY1" fmla="*/ 12645 h 314325"/>
              <a:gd name="connsiteX2" fmla="*/ 305360 w 390525"/>
              <a:gd name="connsiteY2" fmla="*/ 8264 h 314325"/>
              <a:gd name="connsiteX3" fmla="*/ 265545 w 390525"/>
              <a:gd name="connsiteY3" fmla="*/ 25790 h 314325"/>
              <a:gd name="connsiteX4" fmla="*/ 204109 w 390525"/>
              <a:gd name="connsiteY4" fmla="*/ 7597 h 314325"/>
              <a:gd name="connsiteX5" fmla="*/ 195536 w 390525"/>
              <a:gd name="connsiteY5" fmla="*/ 8550 h 314325"/>
              <a:gd name="connsiteX6" fmla="*/ 124766 w 390525"/>
              <a:gd name="connsiteY6" fmla="*/ 47697 h 314325"/>
              <a:gd name="connsiteX7" fmla="*/ 83999 w 390525"/>
              <a:gd name="connsiteY7" fmla="*/ 21599 h 314325"/>
              <a:gd name="connsiteX8" fmla="*/ 75521 w 390525"/>
              <a:gd name="connsiteY8" fmla="*/ 20170 h 314325"/>
              <a:gd name="connsiteX9" fmla="*/ 68568 w 390525"/>
              <a:gd name="connsiteY9" fmla="*/ 25218 h 314325"/>
              <a:gd name="connsiteX10" fmla="*/ 8751 w 390525"/>
              <a:gd name="connsiteY10" fmla="*/ 124183 h 314325"/>
              <a:gd name="connsiteX11" fmla="*/ 12276 w 390525"/>
              <a:gd name="connsiteY11" fmla="*/ 139328 h 314325"/>
              <a:gd name="connsiteX12" fmla="*/ 37421 w 390525"/>
              <a:gd name="connsiteY12" fmla="*/ 155425 h 314325"/>
              <a:gd name="connsiteX13" fmla="*/ 32373 w 390525"/>
              <a:gd name="connsiteY13" fmla="*/ 162188 h 314325"/>
              <a:gd name="connsiteX14" fmla="*/ 38565 w 390525"/>
              <a:gd name="connsiteY14" fmla="*/ 205717 h 314325"/>
              <a:gd name="connsiteX15" fmla="*/ 57138 w 390525"/>
              <a:gd name="connsiteY15" fmla="*/ 211908 h 314325"/>
              <a:gd name="connsiteX16" fmla="*/ 58948 w 390525"/>
              <a:gd name="connsiteY16" fmla="*/ 211813 h 314325"/>
              <a:gd name="connsiteX17" fmla="*/ 70568 w 390525"/>
              <a:gd name="connsiteY17" fmla="*/ 229625 h 314325"/>
              <a:gd name="connsiteX18" fmla="*/ 89142 w 390525"/>
              <a:gd name="connsiteY18" fmla="*/ 235816 h 314325"/>
              <a:gd name="connsiteX19" fmla="*/ 90857 w 390525"/>
              <a:gd name="connsiteY19" fmla="*/ 235721 h 314325"/>
              <a:gd name="connsiteX20" fmla="*/ 102477 w 390525"/>
              <a:gd name="connsiteY20" fmla="*/ 253533 h 314325"/>
              <a:gd name="connsiteX21" fmla="*/ 121051 w 390525"/>
              <a:gd name="connsiteY21" fmla="*/ 259724 h 314325"/>
              <a:gd name="connsiteX22" fmla="*/ 122861 w 390525"/>
              <a:gd name="connsiteY22" fmla="*/ 259628 h 314325"/>
              <a:gd name="connsiteX23" fmla="*/ 134481 w 390525"/>
              <a:gd name="connsiteY23" fmla="*/ 277440 h 314325"/>
              <a:gd name="connsiteX24" fmla="*/ 153055 w 390525"/>
              <a:gd name="connsiteY24" fmla="*/ 283632 h 314325"/>
              <a:gd name="connsiteX25" fmla="*/ 178010 w 390525"/>
              <a:gd name="connsiteY25" fmla="*/ 271154 h 314325"/>
              <a:gd name="connsiteX26" fmla="*/ 179058 w 390525"/>
              <a:gd name="connsiteY26" fmla="*/ 269820 h 314325"/>
              <a:gd name="connsiteX27" fmla="*/ 223445 w 390525"/>
              <a:gd name="connsiteY27" fmla="*/ 301443 h 314325"/>
              <a:gd name="connsiteX28" fmla="*/ 242304 w 390525"/>
              <a:gd name="connsiteY28" fmla="*/ 307444 h 314325"/>
              <a:gd name="connsiteX29" fmla="*/ 268784 w 390525"/>
              <a:gd name="connsiteY29" fmla="*/ 293919 h 314325"/>
              <a:gd name="connsiteX30" fmla="*/ 274213 w 390525"/>
              <a:gd name="connsiteY30" fmla="*/ 281536 h 314325"/>
              <a:gd name="connsiteX31" fmla="*/ 306884 w 390525"/>
              <a:gd name="connsiteY31" fmla="*/ 268582 h 314325"/>
              <a:gd name="connsiteX32" fmla="*/ 312980 w 390525"/>
              <a:gd name="connsiteY32" fmla="*/ 249818 h 314325"/>
              <a:gd name="connsiteX33" fmla="*/ 335554 w 390525"/>
              <a:gd name="connsiteY33" fmla="*/ 236578 h 314325"/>
              <a:gd name="connsiteX34" fmla="*/ 341460 w 390525"/>
              <a:gd name="connsiteY34" fmla="*/ 221243 h 314325"/>
              <a:gd name="connsiteX35" fmla="*/ 368796 w 390525"/>
              <a:gd name="connsiteY35" fmla="*/ 207717 h 314325"/>
              <a:gd name="connsiteX36" fmla="*/ 374416 w 390525"/>
              <a:gd name="connsiteY36" fmla="*/ 183524 h 314325"/>
              <a:gd name="connsiteX37" fmla="*/ 361176 w 390525"/>
              <a:gd name="connsiteY37" fmla="*/ 162378 h 314325"/>
              <a:gd name="connsiteX38" fmla="*/ 350413 w 390525"/>
              <a:gd name="connsiteY38" fmla="*/ 154758 h 314325"/>
              <a:gd name="connsiteX39" fmla="*/ 380893 w 390525"/>
              <a:gd name="connsiteY39" fmla="*/ 135518 h 314325"/>
              <a:gd name="connsiteX40" fmla="*/ 384512 w 390525"/>
              <a:gd name="connsiteY40" fmla="*/ 120468 h 314325"/>
              <a:gd name="connsiteX41" fmla="*/ 64377 w 390525"/>
              <a:gd name="connsiteY41" fmla="*/ 186000 h 314325"/>
              <a:gd name="connsiteX42" fmla="*/ 58567 w 390525"/>
              <a:gd name="connsiteY42" fmla="*/ 189429 h 314325"/>
              <a:gd name="connsiteX43" fmla="*/ 51995 w 390525"/>
              <a:gd name="connsiteY43" fmla="*/ 187715 h 314325"/>
              <a:gd name="connsiteX44" fmla="*/ 50185 w 390525"/>
              <a:gd name="connsiteY44" fmla="*/ 175237 h 314325"/>
              <a:gd name="connsiteX45" fmla="*/ 64758 w 390525"/>
              <a:gd name="connsiteY45" fmla="*/ 155806 h 314325"/>
              <a:gd name="connsiteX46" fmla="*/ 77236 w 390525"/>
              <a:gd name="connsiteY46" fmla="*/ 153996 h 314325"/>
              <a:gd name="connsiteX47" fmla="*/ 79046 w 390525"/>
              <a:gd name="connsiteY47" fmla="*/ 166474 h 314325"/>
              <a:gd name="connsiteX48" fmla="*/ 64377 w 390525"/>
              <a:gd name="connsiteY48" fmla="*/ 186000 h 314325"/>
              <a:gd name="connsiteX49" fmla="*/ 96381 w 390525"/>
              <a:gd name="connsiteY49" fmla="*/ 210003 h 314325"/>
              <a:gd name="connsiteX50" fmla="*/ 83903 w 390525"/>
              <a:gd name="connsiteY50" fmla="*/ 211813 h 314325"/>
              <a:gd name="connsiteX51" fmla="*/ 82094 w 390525"/>
              <a:gd name="connsiteY51" fmla="*/ 199335 h 314325"/>
              <a:gd name="connsiteX52" fmla="*/ 96667 w 390525"/>
              <a:gd name="connsiteY52" fmla="*/ 179904 h 314325"/>
              <a:gd name="connsiteX53" fmla="*/ 96667 w 390525"/>
              <a:gd name="connsiteY53" fmla="*/ 179904 h 314325"/>
              <a:gd name="connsiteX54" fmla="*/ 106954 w 390525"/>
              <a:gd name="connsiteY54" fmla="*/ 166284 h 314325"/>
              <a:gd name="connsiteX55" fmla="*/ 112764 w 390525"/>
              <a:gd name="connsiteY55" fmla="*/ 162855 h 314325"/>
              <a:gd name="connsiteX56" fmla="*/ 119336 w 390525"/>
              <a:gd name="connsiteY56" fmla="*/ 164569 h 314325"/>
              <a:gd name="connsiteX57" fmla="*/ 121146 w 390525"/>
              <a:gd name="connsiteY57" fmla="*/ 177047 h 314325"/>
              <a:gd name="connsiteX58" fmla="*/ 96381 w 390525"/>
              <a:gd name="connsiteY58" fmla="*/ 210003 h 314325"/>
              <a:gd name="connsiteX59" fmla="*/ 128385 w 390525"/>
              <a:gd name="connsiteY59" fmla="*/ 234006 h 314325"/>
              <a:gd name="connsiteX60" fmla="*/ 122575 w 390525"/>
              <a:gd name="connsiteY60" fmla="*/ 237435 h 314325"/>
              <a:gd name="connsiteX61" fmla="*/ 116003 w 390525"/>
              <a:gd name="connsiteY61" fmla="*/ 235721 h 314325"/>
              <a:gd name="connsiteX62" fmla="*/ 112574 w 390525"/>
              <a:gd name="connsiteY62" fmla="*/ 229911 h 314325"/>
              <a:gd name="connsiteX63" fmla="*/ 114288 w 390525"/>
              <a:gd name="connsiteY63" fmla="*/ 223338 h 314325"/>
              <a:gd name="connsiteX64" fmla="*/ 139053 w 390525"/>
              <a:gd name="connsiteY64" fmla="*/ 190286 h 314325"/>
              <a:gd name="connsiteX65" fmla="*/ 139053 w 390525"/>
              <a:gd name="connsiteY65" fmla="*/ 190286 h 314325"/>
              <a:gd name="connsiteX66" fmla="*/ 143530 w 390525"/>
              <a:gd name="connsiteY66" fmla="*/ 184286 h 314325"/>
              <a:gd name="connsiteX67" fmla="*/ 149340 w 390525"/>
              <a:gd name="connsiteY67" fmla="*/ 180857 h 314325"/>
              <a:gd name="connsiteX68" fmla="*/ 150578 w 390525"/>
              <a:gd name="connsiteY68" fmla="*/ 180761 h 314325"/>
              <a:gd name="connsiteX69" fmla="*/ 155912 w 390525"/>
              <a:gd name="connsiteY69" fmla="*/ 182571 h 314325"/>
              <a:gd name="connsiteX70" fmla="*/ 159342 w 390525"/>
              <a:gd name="connsiteY70" fmla="*/ 188382 h 314325"/>
              <a:gd name="connsiteX71" fmla="*/ 157627 w 390525"/>
              <a:gd name="connsiteY71" fmla="*/ 194954 h 314325"/>
              <a:gd name="connsiteX72" fmla="*/ 128385 w 390525"/>
              <a:gd name="connsiteY72" fmla="*/ 234006 h 314325"/>
              <a:gd name="connsiteX73" fmla="*/ 174867 w 390525"/>
              <a:gd name="connsiteY73" fmla="*/ 238483 h 314325"/>
              <a:gd name="connsiteX74" fmla="*/ 160294 w 390525"/>
              <a:gd name="connsiteY74" fmla="*/ 257914 h 314325"/>
              <a:gd name="connsiteX75" fmla="*/ 147816 w 390525"/>
              <a:gd name="connsiteY75" fmla="*/ 259724 h 314325"/>
              <a:gd name="connsiteX76" fmla="*/ 146007 w 390525"/>
              <a:gd name="connsiteY76" fmla="*/ 247246 h 314325"/>
              <a:gd name="connsiteX77" fmla="*/ 160580 w 390525"/>
              <a:gd name="connsiteY77" fmla="*/ 227815 h 314325"/>
              <a:gd name="connsiteX78" fmla="*/ 166390 w 390525"/>
              <a:gd name="connsiteY78" fmla="*/ 224386 h 314325"/>
              <a:gd name="connsiteX79" fmla="*/ 172962 w 390525"/>
              <a:gd name="connsiteY79" fmla="*/ 226101 h 314325"/>
              <a:gd name="connsiteX80" fmla="*/ 174867 w 390525"/>
              <a:gd name="connsiteY80" fmla="*/ 238483 h 314325"/>
              <a:gd name="connsiteX81" fmla="*/ 352509 w 390525"/>
              <a:gd name="connsiteY81" fmla="*/ 187143 h 314325"/>
              <a:gd name="connsiteX82" fmla="*/ 350699 w 390525"/>
              <a:gd name="connsiteY82" fmla="*/ 194763 h 314325"/>
              <a:gd name="connsiteX83" fmla="*/ 336221 w 390525"/>
              <a:gd name="connsiteY83" fmla="*/ 197144 h 314325"/>
              <a:gd name="connsiteX84" fmla="*/ 328220 w 390525"/>
              <a:gd name="connsiteY84" fmla="*/ 191430 h 314325"/>
              <a:gd name="connsiteX85" fmla="*/ 328220 w 390525"/>
              <a:gd name="connsiteY85" fmla="*/ 191430 h 314325"/>
              <a:gd name="connsiteX86" fmla="*/ 328220 w 390525"/>
              <a:gd name="connsiteY86" fmla="*/ 191430 h 314325"/>
              <a:gd name="connsiteX87" fmla="*/ 283357 w 390525"/>
              <a:gd name="connsiteY87" fmla="*/ 159616 h 314325"/>
              <a:gd name="connsiteX88" fmla="*/ 267831 w 390525"/>
              <a:gd name="connsiteY88" fmla="*/ 162188 h 314325"/>
              <a:gd name="connsiteX89" fmla="*/ 270403 w 390525"/>
              <a:gd name="connsiteY89" fmla="*/ 177714 h 314325"/>
              <a:gd name="connsiteX90" fmla="*/ 315170 w 390525"/>
              <a:gd name="connsiteY90" fmla="*/ 209527 h 314325"/>
              <a:gd name="connsiteX91" fmla="*/ 317457 w 390525"/>
              <a:gd name="connsiteY91" fmla="*/ 223719 h 314325"/>
              <a:gd name="connsiteX92" fmla="*/ 302978 w 390525"/>
              <a:gd name="connsiteY92" fmla="*/ 226101 h 314325"/>
              <a:gd name="connsiteX93" fmla="*/ 299454 w 390525"/>
              <a:gd name="connsiteY93" fmla="*/ 223624 h 314325"/>
              <a:gd name="connsiteX94" fmla="*/ 299454 w 390525"/>
              <a:gd name="connsiteY94" fmla="*/ 223624 h 314325"/>
              <a:gd name="connsiteX95" fmla="*/ 299454 w 390525"/>
              <a:gd name="connsiteY95" fmla="*/ 223624 h 314325"/>
              <a:gd name="connsiteX96" fmla="*/ 265069 w 390525"/>
              <a:gd name="connsiteY96" fmla="*/ 199145 h 314325"/>
              <a:gd name="connsiteX97" fmla="*/ 250115 w 390525"/>
              <a:gd name="connsiteY97" fmla="*/ 200574 h 314325"/>
              <a:gd name="connsiteX98" fmla="*/ 251925 w 390525"/>
              <a:gd name="connsiteY98" fmla="*/ 217052 h 314325"/>
              <a:gd name="connsiteX99" fmla="*/ 286405 w 390525"/>
              <a:gd name="connsiteY99" fmla="*/ 241626 h 314325"/>
              <a:gd name="connsiteX100" fmla="*/ 288691 w 390525"/>
              <a:gd name="connsiteY100" fmla="*/ 255819 h 314325"/>
              <a:gd name="connsiteX101" fmla="*/ 274213 w 390525"/>
              <a:gd name="connsiteY101" fmla="*/ 258200 h 314325"/>
              <a:gd name="connsiteX102" fmla="*/ 261926 w 390525"/>
              <a:gd name="connsiteY102" fmla="*/ 249437 h 314325"/>
              <a:gd name="connsiteX103" fmla="*/ 261926 w 390525"/>
              <a:gd name="connsiteY103" fmla="*/ 249437 h 314325"/>
              <a:gd name="connsiteX104" fmla="*/ 243257 w 390525"/>
              <a:gd name="connsiteY104" fmla="*/ 236197 h 314325"/>
              <a:gd name="connsiteX105" fmla="*/ 227064 w 390525"/>
              <a:gd name="connsiteY105" fmla="*/ 239912 h 314325"/>
              <a:gd name="connsiteX106" fmla="*/ 230589 w 390525"/>
              <a:gd name="connsiteY106" fmla="*/ 254485 h 314325"/>
              <a:gd name="connsiteX107" fmla="*/ 248686 w 390525"/>
              <a:gd name="connsiteY107" fmla="*/ 267344 h 314325"/>
              <a:gd name="connsiteX108" fmla="*/ 250591 w 390525"/>
              <a:gd name="connsiteY108" fmla="*/ 281155 h 314325"/>
              <a:gd name="connsiteX109" fmla="*/ 236113 w 390525"/>
              <a:gd name="connsiteY109" fmla="*/ 283536 h 314325"/>
              <a:gd name="connsiteX110" fmla="*/ 192203 w 390525"/>
              <a:gd name="connsiteY110" fmla="*/ 252294 h 314325"/>
              <a:gd name="connsiteX111" fmla="*/ 192298 w 390525"/>
              <a:gd name="connsiteY111" fmla="*/ 252199 h 314325"/>
              <a:gd name="connsiteX112" fmla="*/ 191060 w 390525"/>
              <a:gd name="connsiteY112" fmla="*/ 212861 h 314325"/>
              <a:gd name="connsiteX113" fmla="*/ 177915 w 390525"/>
              <a:gd name="connsiteY113" fmla="*/ 204003 h 314325"/>
              <a:gd name="connsiteX114" fmla="*/ 180868 w 390525"/>
              <a:gd name="connsiteY114" fmla="*/ 183905 h 314325"/>
              <a:gd name="connsiteX115" fmla="*/ 169914 w 390525"/>
              <a:gd name="connsiteY115" fmla="*/ 165522 h 314325"/>
              <a:gd name="connsiteX116" fmla="*/ 145911 w 390525"/>
              <a:gd name="connsiteY116" fmla="*/ 158854 h 314325"/>
              <a:gd name="connsiteX117" fmla="*/ 142387 w 390525"/>
              <a:gd name="connsiteY117" fmla="*/ 159521 h 314325"/>
              <a:gd name="connsiteX118" fmla="*/ 132386 w 390525"/>
              <a:gd name="connsiteY118" fmla="*/ 146757 h 314325"/>
              <a:gd name="connsiteX119" fmla="*/ 109335 w 390525"/>
              <a:gd name="connsiteY119" fmla="*/ 140852 h 314325"/>
              <a:gd name="connsiteX120" fmla="*/ 97905 w 390525"/>
              <a:gd name="connsiteY120" fmla="*/ 144852 h 314325"/>
              <a:gd name="connsiteX121" fmla="*/ 90190 w 390525"/>
              <a:gd name="connsiteY121" fmla="*/ 136470 h 314325"/>
              <a:gd name="connsiteX122" fmla="*/ 51137 w 390525"/>
              <a:gd name="connsiteY122" fmla="*/ 137899 h 314325"/>
              <a:gd name="connsiteX123" fmla="*/ 33135 w 390525"/>
              <a:gd name="connsiteY123" fmla="*/ 126374 h 314325"/>
              <a:gd name="connsiteX124" fmla="*/ 81522 w 390525"/>
              <a:gd name="connsiteY124" fmla="*/ 46364 h 314325"/>
              <a:gd name="connsiteX125" fmla="*/ 102573 w 390525"/>
              <a:gd name="connsiteY125" fmla="*/ 59794 h 314325"/>
              <a:gd name="connsiteX126" fmla="*/ 88666 w 390525"/>
              <a:gd name="connsiteY126" fmla="*/ 67509 h 314325"/>
              <a:gd name="connsiteX127" fmla="*/ 82951 w 390525"/>
              <a:gd name="connsiteY127" fmla="*/ 76463 h 314325"/>
              <a:gd name="connsiteX128" fmla="*/ 87618 w 390525"/>
              <a:gd name="connsiteY128" fmla="*/ 99323 h 314325"/>
              <a:gd name="connsiteX129" fmla="*/ 147435 w 390525"/>
              <a:gd name="connsiteY129" fmla="*/ 119040 h 314325"/>
              <a:gd name="connsiteX130" fmla="*/ 198966 w 390525"/>
              <a:gd name="connsiteY130" fmla="*/ 93322 h 314325"/>
              <a:gd name="connsiteX131" fmla="*/ 225064 w 390525"/>
              <a:gd name="connsiteY131" fmla="*/ 93703 h 314325"/>
              <a:gd name="connsiteX132" fmla="*/ 323934 w 390525"/>
              <a:gd name="connsiteY132" fmla="*/ 163331 h 314325"/>
              <a:gd name="connsiteX133" fmla="*/ 323934 w 390525"/>
              <a:gd name="connsiteY133" fmla="*/ 163331 h 314325"/>
              <a:gd name="connsiteX134" fmla="*/ 348127 w 390525"/>
              <a:gd name="connsiteY134" fmla="*/ 180571 h 314325"/>
              <a:gd name="connsiteX135" fmla="*/ 352509 w 390525"/>
              <a:gd name="connsiteY135" fmla="*/ 187143 h 314325"/>
              <a:gd name="connsiteX136" fmla="*/ 330887 w 390525"/>
              <a:gd name="connsiteY136" fmla="*/ 140947 h 314325"/>
              <a:gd name="connsiteX137" fmla="*/ 235256 w 390525"/>
              <a:gd name="connsiteY137" fmla="*/ 73605 h 314325"/>
              <a:gd name="connsiteX138" fmla="*/ 229065 w 390525"/>
              <a:gd name="connsiteY138" fmla="*/ 71700 h 314325"/>
              <a:gd name="connsiteX139" fmla="*/ 196775 w 390525"/>
              <a:gd name="connsiteY139" fmla="*/ 70938 h 314325"/>
              <a:gd name="connsiteX140" fmla="*/ 196584 w 390525"/>
              <a:gd name="connsiteY140" fmla="*/ 70938 h 314325"/>
              <a:gd name="connsiteX141" fmla="*/ 191631 w 390525"/>
              <a:gd name="connsiteY141" fmla="*/ 72177 h 314325"/>
              <a:gd name="connsiteX142" fmla="*/ 137720 w 390525"/>
              <a:gd name="connsiteY142" fmla="*/ 99132 h 314325"/>
              <a:gd name="connsiteX143" fmla="*/ 107621 w 390525"/>
              <a:gd name="connsiteY143" fmla="*/ 89226 h 314325"/>
              <a:gd name="connsiteX144" fmla="*/ 105620 w 390525"/>
              <a:gd name="connsiteY144" fmla="*/ 83416 h 314325"/>
              <a:gd name="connsiteX145" fmla="*/ 202204 w 390525"/>
              <a:gd name="connsiteY145" fmla="*/ 29981 h 314325"/>
              <a:gd name="connsiteX146" fmla="*/ 263069 w 390525"/>
              <a:gd name="connsiteY146" fmla="*/ 47983 h 314325"/>
              <a:gd name="connsiteX147" fmla="*/ 270689 w 390525"/>
              <a:gd name="connsiteY147" fmla="*/ 47507 h 314325"/>
              <a:gd name="connsiteX148" fmla="*/ 305360 w 390525"/>
              <a:gd name="connsiteY148" fmla="*/ 32267 h 314325"/>
              <a:gd name="connsiteX149" fmla="*/ 359843 w 390525"/>
              <a:gd name="connsiteY149" fmla="*/ 122469 h 314325"/>
              <a:gd name="connsiteX150" fmla="*/ 330887 w 390525"/>
              <a:gd name="connsiteY150" fmla="*/ 140947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90525" h="314325">
                <a:moveTo>
                  <a:pt x="384512" y="120468"/>
                </a:moveTo>
                <a:lnTo>
                  <a:pt x="319361" y="12645"/>
                </a:lnTo>
                <a:cubicBezTo>
                  <a:pt x="316504" y="7883"/>
                  <a:pt x="310503" y="5978"/>
                  <a:pt x="305360" y="8264"/>
                </a:cubicBezTo>
                <a:lnTo>
                  <a:pt x="265545" y="25790"/>
                </a:lnTo>
                <a:lnTo>
                  <a:pt x="204109" y="7597"/>
                </a:lnTo>
                <a:cubicBezTo>
                  <a:pt x="201252" y="6740"/>
                  <a:pt x="198203" y="7121"/>
                  <a:pt x="195536" y="8550"/>
                </a:cubicBezTo>
                <a:lnTo>
                  <a:pt x="124766" y="47697"/>
                </a:lnTo>
                <a:lnTo>
                  <a:pt x="83999" y="21599"/>
                </a:lnTo>
                <a:cubicBezTo>
                  <a:pt x="81522" y="19980"/>
                  <a:pt x="78379" y="19503"/>
                  <a:pt x="75521" y="20170"/>
                </a:cubicBezTo>
                <a:cubicBezTo>
                  <a:pt x="72569" y="20837"/>
                  <a:pt x="70092" y="22647"/>
                  <a:pt x="68568" y="25218"/>
                </a:cubicBezTo>
                <a:lnTo>
                  <a:pt x="8751" y="124183"/>
                </a:lnTo>
                <a:cubicBezTo>
                  <a:pt x="5608" y="129327"/>
                  <a:pt x="7227" y="136089"/>
                  <a:pt x="12276" y="139328"/>
                </a:cubicBezTo>
                <a:lnTo>
                  <a:pt x="37421" y="155425"/>
                </a:lnTo>
                <a:lnTo>
                  <a:pt x="32373" y="162188"/>
                </a:lnTo>
                <a:cubicBezTo>
                  <a:pt x="22086" y="175904"/>
                  <a:pt x="24849" y="195430"/>
                  <a:pt x="38565" y="205717"/>
                </a:cubicBezTo>
                <a:cubicBezTo>
                  <a:pt x="43994" y="209813"/>
                  <a:pt x="50471" y="211908"/>
                  <a:pt x="57138" y="211908"/>
                </a:cubicBezTo>
                <a:cubicBezTo>
                  <a:pt x="57710" y="211908"/>
                  <a:pt x="58376" y="211908"/>
                  <a:pt x="58948" y="211813"/>
                </a:cubicBezTo>
                <a:cubicBezTo>
                  <a:pt x="60567" y="218671"/>
                  <a:pt x="64473" y="225053"/>
                  <a:pt x="70568" y="229625"/>
                </a:cubicBezTo>
                <a:cubicBezTo>
                  <a:pt x="76188" y="233816"/>
                  <a:pt x="82665" y="235816"/>
                  <a:pt x="89142" y="235816"/>
                </a:cubicBezTo>
                <a:cubicBezTo>
                  <a:pt x="89714" y="235816"/>
                  <a:pt x="90285" y="235816"/>
                  <a:pt x="90857" y="235721"/>
                </a:cubicBezTo>
                <a:cubicBezTo>
                  <a:pt x="92476" y="242865"/>
                  <a:pt x="96572" y="249056"/>
                  <a:pt x="102477" y="253533"/>
                </a:cubicBezTo>
                <a:cubicBezTo>
                  <a:pt x="107907" y="257628"/>
                  <a:pt x="114384" y="259724"/>
                  <a:pt x="121051" y="259724"/>
                </a:cubicBezTo>
                <a:cubicBezTo>
                  <a:pt x="121623" y="259724"/>
                  <a:pt x="122289" y="259724"/>
                  <a:pt x="122861" y="259628"/>
                </a:cubicBezTo>
                <a:cubicBezTo>
                  <a:pt x="124480" y="266486"/>
                  <a:pt x="128385" y="272868"/>
                  <a:pt x="134481" y="277440"/>
                </a:cubicBezTo>
                <a:cubicBezTo>
                  <a:pt x="140101" y="281632"/>
                  <a:pt x="146578" y="283632"/>
                  <a:pt x="153055" y="283632"/>
                </a:cubicBezTo>
                <a:cubicBezTo>
                  <a:pt x="162485" y="283632"/>
                  <a:pt x="171915" y="279345"/>
                  <a:pt x="178010" y="271154"/>
                </a:cubicBezTo>
                <a:lnTo>
                  <a:pt x="179058" y="269820"/>
                </a:lnTo>
                <a:lnTo>
                  <a:pt x="223445" y="301443"/>
                </a:lnTo>
                <a:cubicBezTo>
                  <a:pt x="229160" y="305539"/>
                  <a:pt x="235732" y="307444"/>
                  <a:pt x="242304" y="307444"/>
                </a:cubicBezTo>
                <a:cubicBezTo>
                  <a:pt x="252496" y="307444"/>
                  <a:pt x="262497" y="302777"/>
                  <a:pt x="268784" y="293919"/>
                </a:cubicBezTo>
                <a:cubicBezTo>
                  <a:pt x="271546" y="290109"/>
                  <a:pt x="273356" y="285918"/>
                  <a:pt x="274213" y="281536"/>
                </a:cubicBezTo>
                <a:cubicBezTo>
                  <a:pt x="286310" y="283822"/>
                  <a:pt x="299264" y="279155"/>
                  <a:pt x="306884" y="268582"/>
                </a:cubicBezTo>
                <a:cubicBezTo>
                  <a:pt x="310979" y="262867"/>
                  <a:pt x="312980" y="256295"/>
                  <a:pt x="312980" y="249818"/>
                </a:cubicBezTo>
                <a:cubicBezTo>
                  <a:pt x="321743" y="248770"/>
                  <a:pt x="330029" y="244198"/>
                  <a:pt x="335554" y="236578"/>
                </a:cubicBezTo>
                <a:cubicBezTo>
                  <a:pt x="338888" y="231911"/>
                  <a:pt x="340888" y="226577"/>
                  <a:pt x="341460" y="221243"/>
                </a:cubicBezTo>
                <a:cubicBezTo>
                  <a:pt x="351842" y="221433"/>
                  <a:pt x="362224" y="216766"/>
                  <a:pt x="368796" y="207717"/>
                </a:cubicBezTo>
                <a:cubicBezTo>
                  <a:pt x="373844" y="200669"/>
                  <a:pt x="375845" y="192096"/>
                  <a:pt x="374416" y="183524"/>
                </a:cubicBezTo>
                <a:cubicBezTo>
                  <a:pt x="372987" y="174951"/>
                  <a:pt x="368320" y="167427"/>
                  <a:pt x="361176" y="162378"/>
                </a:cubicBezTo>
                <a:lnTo>
                  <a:pt x="350413" y="154758"/>
                </a:lnTo>
                <a:lnTo>
                  <a:pt x="380893" y="135518"/>
                </a:lnTo>
                <a:cubicBezTo>
                  <a:pt x="386036" y="132375"/>
                  <a:pt x="387656" y="125707"/>
                  <a:pt x="384512" y="120468"/>
                </a:cubicBezTo>
                <a:close/>
                <a:moveTo>
                  <a:pt x="64377" y="186000"/>
                </a:moveTo>
                <a:cubicBezTo>
                  <a:pt x="62949" y="187905"/>
                  <a:pt x="60853" y="189144"/>
                  <a:pt x="58567" y="189429"/>
                </a:cubicBezTo>
                <a:cubicBezTo>
                  <a:pt x="56186" y="189810"/>
                  <a:pt x="53900" y="189144"/>
                  <a:pt x="51995" y="187715"/>
                </a:cubicBezTo>
                <a:cubicBezTo>
                  <a:pt x="48090" y="184762"/>
                  <a:pt x="47232" y="179238"/>
                  <a:pt x="50185" y="175237"/>
                </a:cubicBezTo>
                <a:lnTo>
                  <a:pt x="64758" y="155806"/>
                </a:lnTo>
                <a:cubicBezTo>
                  <a:pt x="67711" y="151901"/>
                  <a:pt x="73235" y="151044"/>
                  <a:pt x="77236" y="153996"/>
                </a:cubicBezTo>
                <a:cubicBezTo>
                  <a:pt x="81141" y="156949"/>
                  <a:pt x="81999" y="162474"/>
                  <a:pt x="79046" y="166474"/>
                </a:cubicBezTo>
                <a:lnTo>
                  <a:pt x="64377" y="186000"/>
                </a:lnTo>
                <a:close/>
                <a:moveTo>
                  <a:pt x="96381" y="210003"/>
                </a:moveTo>
                <a:cubicBezTo>
                  <a:pt x="93428" y="213909"/>
                  <a:pt x="87904" y="214766"/>
                  <a:pt x="83903" y="211813"/>
                </a:cubicBezTo>
                <a:cubicBezTo>
                  <a:pt x="79998" y="208860"/>
                  <a:pt x="79141" y="203336"/>
                  <a:pt x="82094" y="199335"/>
                </a:cubicBezTo>
                <a:lnTo>
                  <a:pt x="96667" y="179904"/>
                </a:lnTo>
                <a:cubicBezTo>
                  <a:pt x="96667" y="179904"/>
                  <a:pt x="96667" y="179904"/>
                  <a:pt x="96667" y="179904"/>
                </a:cubicBezTo>
                <a:lnTo>
                  <a:pt x="106954" y="166284"/>
                </a:lnTo>
                <a:cubicBezTo>
                  <a:pt x="108383" y="164378"/>
                  <a:pt x="110478" y="163140"/>
                  <a:pt x="112764" y="162855"/>
                </a:cubicBezTo>
                <a:cubicBezTo>
                  <a:pt x="115145" y="162474"/>
                  <a:pt x="117432" y="163140"/>
                  <a:pt x="119336" y="164569"/>
                </a:cubicBezTo>
                <a:cubicBezTo>
                  <a:pt x="123242" y="167522"/>
                  <a:pt x="124099" y="173046"/>
                  <a:pt x="121146" y="177047"/>
                </a:cubicBezTo>
                <a:lnTo>
                  <a:pt x="96381" y="210003"/>
                </a:lnTo>
                <a:close/>
                <a:moveTo>
                  <a:pt x="128385" y="234006"/>
                </a:moveTo>
                <a:cubicBezTo>
                  <a:pt x="126957" y="235911"/>
                  <a:pt x="124861" y="237150"/>
                  <a:pt x="122575" y="237435"/>
                </a:cubicBezTo>
                <a:cubicBezTo>
                  <a:pt x="120194" y="237816"/>
                  <a:pt x="117908" y="237150"/>
                  <a:pt x="116003" y="235721"/>
                </a:cubicBezTo>
                <a:cubicBezTo>
                  <a:pt x="114098" y="234292"/>
                  <a:pt x="112860" y="232197"/>
                  <a:pt x="112574" y="229911"/>
                </a:cubicBezTo>
                <a:cubicBezTo>
                  <a:pt x="112193" y="227529"/>
                  <a:pt x="112860" y="225243"/>
                  <a:pt x="114288" y="223338"/>
                </a:cubicBezTo>
                <a:lnTo>
                  <a:pt x="139053" y="190286"/>
                </a:lnTo>
                <a:cubicBezTo>
                  <a:pt x="139053" y="190286"/>
                  <a:pt x="139053" y="190286"/>
                  <a:pt x="139053" y="190286"/>
                </a:cubicBezTo>
                <a:lnTo>
                  <a:pt x="143530" y="184286"/>
                </a:lnTo>
                <a:cubicBezTo>
                  <a:pt x="144959" y="182381"/>
                  <a:pt x="147054" y="181143"/>
                  <a:pt x="149340" y="180857"/>
                </a:cubicBezTo>
                <a:cubicBezTo>
                  <a:pt x="149721" y="180761"/>
                  <a:pt x="150198" y="180761"/>
                  <a:pt x="150578" y="180761"/>
                </a:cubicBezTo>
                <a:cubicBezTo>
                  <a:pt x="152484" y="180761"/>
                  <a:pt x="154293" y="181333"/>
                  <a:pt x="155912" y="182571"/>
                </a:cubicBezTo>
                <a:cubicBezTo>
                  <a:pt x="157818" y="184000"/>
                  <a:pt x="159056" y="186095"/>
                  <a:pt x="159342" y="188382"/>
                </a:cubicBezTo>
                <a:cubicBezTo>
                  <a:pt x="159723" y="190763"/>
                  <a:pt x="159056" y="193049"/>
                  <a:pt x="157627" y="194954"/>
                </a:cubicBezTo>
                <a:lnTo>
                  <a:pt x="128385" y="234006"/>
                </a:lnTo>
                <a:close/>
                <a:moveTo>
                  <a:pt x="174867" y="238483"/>
                </a:moveTo>
                <a:lnTo>
                  <a:pt x="160294" y="257914"/>
                </a:lnTo>
                <a:cubicBezTo>
                  <a:pt x="157341" y="261819"/>
                  <a:pt x="151817" y="262677"/>
                  <a:pt x="147816" y="259724"/>
                </a:cubicBezTo>
                <a:cubicBezTo>
                  <a:pt x="143911" y="256771"/>
                  <a:pt x="143054" y="251247"/>
                  <a:pt x="146007" y="247246"/>
                </a:cubicBezTo>
                <a:lnTo>
                  <a:pt x="160580" y="227815"/>
                </a:lnTo>
                <a:cubicBezTo>
                  <a:pt x="162009" y="225910"/>
                  <a:pt x="164104" y="224672"/>
                  <a:pt x="166390" y="224386"/>
                </a:cubicBezTo>
                <a:cubicBezTo>
                  <a:pt x="168771" y="224005"/>
                  <a:pt x="171057" y="224672"/>
                  <a:pt x="172962" y="226101"/>
                </a:cubicBezTo>
                <a:cubicBezTo>
                  <a:pt x="177058" y="229053"/>
                  <a:pt x="177820" y="234578"/>
                  <a:pt x="174867" y="238483"/>
                </a:cubicBezTo>
                <a:close/>
                <a:moveTo>
                  <a:pt x="352509" y="187143"/>
                </a:moveTo>
                <a:cubicBezTo>
                  <a:pt x="352985" y="189810"/>
                  <a:pt x="352318" y="192477"/>
                  <a:pt x="350699" y="194763"/>
                </a:cubicBezTo>
                <a:cubicBezTo>
                  <a:pt x="347365" y="199431"/>
                  <a:pt x="340888" y="200478"/>
                  <a:pt x="336221" y="197144"/>
                </a:cubicBezTo>
                <a:lnTo>
                  <a:pt x="328220" y="191430"/>
                </a:lnTo>
                <a:cubicBezTo>
                  <a:pt x="328220" y="191430"/>
                  <a:pt x="328220" y="191430"/>
                  <a:pt x="328220" y="191430"/>
                </a:cubicBezTo>
                <a:lnTo>
                  <a:pt x="328220" y="191430"/>
                </a:lnTo>
                <a:lnTo>
                  <a:pt x="283357" y="159616"/>
                </a:lnTo>
                <a:cubicBezTo>
                  <a:pt x="278404" y="156092"/>
                  <a:pt x="271451" y="157235"/>
                  <a:pt x="267831" y="162188"/>
                </a:cubicBezTo>
                <a:cubicBezTo>
                  <a:pt x="264307" y="167141"/>
                  <a:pt x="265450" y="174094"/>
                  <a:pt x="270403" y="177714"/>
                </a:cubicBezTo>
                <a:lnTo>
                  <a:pt x="315170" y="209527"/>
                </a:lnTo>
                <a:cubicBezTo>
                  <a:pt x="319743" y="212861"/>
                  <a:pt x="320695" y="219147"/>
                  <a:pt x="317457" y="223719"/>
                </a:cubicBezTo>
                <a:cubicBezTo>
                  <a:pt x="314123" y="228386"/>
                  <a:pt x="307646" y="229434"/>
                  <a:pt x="302978" y="226101"/>
                </a:cubicBezTo>
                <a:lnTo>
                  <a:pt x="299454" y="223624"/>
                </a:lnTo>
                <a:cubicBezTo>
                  <a:pt x="299454" y="223624"/>
                  <a:pt x="299454" y="223624"/>
                  <a:pt x="299454" y="223624"/>
                </a:cubicBezTo>
                <a:cubicBezTo>
                  <a:pt x="299454" y="223624"/>
                  <a:pt x="299454" y="223624"/>
                  <a:pt x="299454" y="223624"/>
                </a:cubicBezTo>
                <a:lnTo>
                  <a:pt x="265069" y="199145"/>
                </a:lnTo>
                <a:cubicBezTo>
                  <a:pt x="260402" y="195811"/>
                  <a:pt x="253925" y="196383"/>
                  <a:pt x="250115" y="200574"/>
                </a:cubicBezTo>
                <a:cubicBezTo>
                  <a:pt x="245638" y="205622"/>
                  <a:pt x="246591" y="213242"/>
                  <a:pt x="251925" y="217052"/>
                </a:cubicBezTo>
                <a:lnTo>
                  <a:pt x="286405" y="241626"/>
                </a:lnTo>
                <a:cubicBezTo>
                  <a:pt x="290977" y="244960"/>
                  <a:pt x="291929" y="251247"/>
                  <a:pt x="288691" y="255819"/>
                </a:cubicBezTo>
                <a:cubicBezTo>
                  <a:pt x="285357" y="260486"/>
                  <a:pt x="278880" y="261534"/>
                  <a:pt x="274213" y="258200"/>
                </a:cubicBezTo>
                <a:lnTo>
                  <a:pt x="261926" y="249437"/>
                </a:lnTo>
                <a:cubicBezTo>
                  <a:pt x="261926" y="249437"/>
                  <a:pt x="261926" y="249437"/>
                  <a:pt x="261926" y="249437"/>
                </a:cubicBezTo>
                <a:lnTo>
                  <a:pt x="243257" y="236197"/>
                </a:lnTo>
                <a:cubicBezTo>
                  <a:pt x="237923" y="232387"/>
                  <a:pt x="230398" y="234006"/>
                  <a:pt x="227064" y="239912"/>
                </a:cubicBezTo>
                <a:cubicBezTo>
                  <a:pt x="224302" y="244865"/>
                  <a:pt x="225921" y="251151"/>
                  <a:pt x="230589" y="254485"/>
                </a:cubicBezTo>
                <a:lnTo>
                  <a:pt x="248686" y="267344"/>
                </a:lnTo>
                <a:cubicBezTo>
                  <a:pt x="252877" y="270773"/>
                  <a:pt x="253734" y="276774"/>
                  <a:pt x="250591" y="281155"/>
                </a:cubicBezTo>
                <a:cubicBezTo>
                  <a:pt x="247257" y="285822"/>
                  <a:pt x="240780" y="286870"/>
                  <a:pt x="236113" y="283536"/>
                </a:cubicBezTo>
                <a:lnTo>
                  <a:pt x="192203" y="252294"/>
                </a:lnTo>
                <a:lnTo>
                  <a:pt x="192298" y="252199"/>
                </a:lnTo>
                <a:cubicBezTo>
                  <a:pt x="201156" y="240388"/>
                  <a:pt x="200870" y="223910"/>
                  <a:pt x="191060" y="212861"/>
                </a:cubicBezTo>
                <a:cubicBezTo>
                  <a:pt x="187250" y="208575"/>
                  <a:pt x="182773" y="205622"/>
                  <a:pt x="177915" y="204003"/>
                </a:cubicBezTo>
                <a:cubicBezTo>
                  <a:pt x="181154" y="197907"/>
                  <a:pt x="182202" y="190858"/>
                  <a:pt x="180868" y="183905"/>
                </a:cubicBezTo>
                <a:cubicBezTo>
                  <a:pt x="179535" y="176666"/>
                  <a:pt x="175629" y="170094"/>
                  <a:pt x="169914" y="165522"/>
                </a:cubicBezTo>
                <a:cubicBezTo>
                  <a:pt x="163152" y="159997"/>
                  <a:pt x="154484" y="157616"/>
                  <a:pt x="145911" y="158854"/>
                </a:cubicBezTo>
                <a:cubicBezTo>
                  <a:pt x="144768" y="159044"/>
                  <a:pt x="143530" y="159235"/>
                  <a:pt x="142387" y="159521"/>
                </a:cubicBezTo>
                <a:cubicBezTo>
                  <a:pt x="140292" y="154663"/>
                  <a:pt x="136958" y="150186"/>
                  <a:pt x="132386" y="146757"/>
                </a:cubicBezTo>
                <a:cubicBezTo>
                  <a:pt x="125718" y="141804"/>
                  <a:pt x="117527" y="139709"/>
                  <a:pt x="109335" y="140852"/>
                </a:cubicBezTo>
                <a:cubicBezTo>
                  <a:pt x="105240" y="141423"/>
                  <a:pt x="101334" y="142852"/>
                  <a:pt x="97905" y="144852"/>
                </a:cubicBezTo>
                <a:cubicBezTo>
                  <a:pt x="95905" y="141709"/>
                  <a:pt x="93333" y="138852"/>
                  <a:pt x="90190" y="136470"/>
                </a:cubicBezTo>
                <a:cubicBezTo>
                  <a:pt x="78284" y="127517"/>
                  <a:pt x="61996" y="128469"/>
                  <a:pt x="51137" y="137899"/>
                </a:cubicBezTo>
                <a:lnTo>
                  <a:pt x="33135" y="126374"/>
                </a:lnTo>
                <a:lnTo>
                  <a:pt x="81522" y="46364"/>
                </a:lnTo>
                <a:lnTo>
                  <a:pt x="102573" y="59794"/>
                </a:lnTo>
                <a:lnTo>
                  <a:pt x="88666" y="67509"/>
                </a:lnTo>
                <a:cubicBezTo>
                  <a:pt x="85332" y="69319"/>
                  <a:pt x="83237" y="72748"/>
                  <a:pt x="82951" y="76463"/>
                </a:cubicBezTo>
                <a:cubicBezTo>
                  <a:pt x="82379" y="84369"/>
                  <a:pt x="83999" y="92274"/>
                  <a:pt x="87618" y="99323"/>
                </a:cubicBezTo>
                <a:cubicBezTo>
                  <a:pt x="98667" y="121135"/>
                  <a:pt x="125528" y="129993"/>
                  <a:pt x="147435" y="119040"/>
                </a:cubicBezTo>
                <a:lnTo>
                  <a:pt x="198966" y="93322"/>
                </a:lnTo>
                <a:lnTo>
                  <a:pt x="225064" y="93703"/>
                </a:lnTo>
                <a:lnTo>
                  <a:pt x="323934" y="163331"/>
                </a:lnTo>
                <a:cubicBezTo>
                  <a:pt x="323934" y="163331"/>
                  <a:pt x="323934" y="163331"/>
                  <a:pt x="323934" y="163331"/>
                </a:cubicBezTo>
                <a:lnTo>
                  <a:pt x="348127" y="180571"/>
                </a:lnTo>
                <a:cubicBezTo>
                  <a:pt x="350603" y="182095"/>
                  <a:pt x="352127" y="184381"/>
                  <a:pt x="352509" y="187143"/>
                </a:cubicBezTo>
                <a:close/>
                <a:moveTo>
                  <a:pt x="330887" y="140947"/>
                </a:moveTo>
                <a:lnTo>
                  <a:pt x="235256" y="73605"/>
                </a:lnTo>
                <a:cubicBezTo>
                  <a:pt x="233446" y="72367"/>
                  <a:pt x="231255" y="71605"/>
                  <a:pt x="229065" y="71700"/>
                </a:cubicBezTo>
                <a:lnTo>
                  <a:pt x="196775" y="70938"/>
                </a:lnTo>
                <a:lnTo>
                  <a:pt x="196584" y="70938"/>
                </a:lnTo>
                <a:cubicBezTo>
                  <a:pt x="194870" y="71034"/>
                  <a:pt x="193155" y="71415"/>
                  <a:pt x="191631" y="72177"/>
                </a:cubicBezTo>
                <a:lnTo>
                  <a:pt x="137720" y="99132"/>
                </a:lnTo>
                <a:cubicBezTo>
                  <a:pt x="126671" y="104657"/>
                  <a:pt x="113145" y="100180"/>
                  <a:pt x="107621" y="89226"/>
                </a:cubicBezTo>
                <a:cubicBezTo>
                  <a:pt x="106668" y="87417"/>
                  <a:pt x="106002" y="85416"/>
                  <a:pt x="105620" y="83416"/>
                </a:cubicBezTo>
                <a:lnTo>
                  <a:pt x="202204" y="29981"/>
                </a:lnTo>
                <a:lnTo>
                  <a:pt x="263069" y="47983"/>
                </a:lnTo>
                <a:cubicBezTo>
                  <a:pt x="265545" y="48745"/>
                  <a:pt x="268308" y="48555"/>
                  <a:pt x="270689" y="47507"/>
                </a:cubicBezTo>
                <a:lnTo>
                  <a:pt x="305360" y="32267"/>
                </a:lnTo>
                <a:lnTo>
                  <a:pt x="359843" y="122469"/>
                </a:lnTo>
                <a:lnTo>
                  <a:pt x="330887" y="140947"/>
                </a:lnTo>
                <a:close/>
              </a:path>
            </a:pathLst>
          </a:custGeom>
          <a:solidFill>
            <a:srgbClr val="01C49A"/>
          </a:solidFill>
          <a:ln w="9525" cap="flat">
            <a:noFill/>
            <a:prstDash val="solid"/>
            <a:miter/>
          </a:ln>
        </p:spPr>
        <p:txBody>
          <a:bodyPr rtlCol="0" anchor="ctr"/>
          <a:lstStyle/>
          <a:p>
            <a:endParaRPr lang="ko-KR" altLang="en-US"/>
          </a:p>
        </p:txBody>
      </p:sp>
    </p:spTree>
    <p:extLst>
      <p:ext uri="{BB962C8B-B14F-4D97-AF65-F5344CB8AC3E}">
        <p14:creationId xmlns:p14="http://schemas.microsoft.com/office/powerpoint/2010/main" val="72695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4">
            <a:extLst>
              <a:ext uri="{FF2B5EF4-FFF2-40B4-BE49-F238E27FC236}">
                <a16:creationId xmlns:a16="http://schemas.microsoft.com/office/drawing/2014/main" id="{79FE4800-76B4-4F0F-A9B1-663B8559D40F}"/>
              </a:ext>
            </a:extLst>
          </p:cNvPr>
          <p:cNvSpPr/>
          <p:nvPr/>
        </p:nvSpPr>
        <p:spPr>
          <a:xfrm>
            <a:off x="4051299" y="1866899"/>
            <a:ext cx="3883025" cy="2543175"/>
          </a:xfrm>
          <a:prstGeom prst="ellipse">
            <a:avLst/>
          </a:prstGeom>
          <a:solidFill>
            <a:srgbClr val="01C49A"/>
          </a:solidFill>
          <a:ln w="9525" cap="flat">
            <a:noFill/>
            <a:prstDash val="solid"/>
            <a:miter/>
          </a:ln>
        </p:spPr>
        <p:txBody>
          <a:bodyPr lIns="36000" tIns="36000" rIns="36000" bIns="36000" rtlCol="0" anchor="ctr"/>
          <a:lstStyle/>
          <a:p>
            <a:pPr algn="ctr"/>
            <a:r>
              <a:rPr lang="en-US" altLang="ko-KR" sz="2800" dirty="0">
                <a:solidFill>
                  <a:schemeClr val="bg1"/>
                </a:solidFill>
                <a:latin typeface="+mj-lt"/>
              </a:rPr>
              <a:t>Plan Board</a:t>
            </a:r>
            <a:endParaRPr lang="ko-KR" altLang="en-US" sz="2800" dirty="0">
              <a:solidFill>
                <a:schemeClr val="bg1"/>
              </a:solidFill>
              <a:latin typeface="+mj-lt"/>
            </a:endParaRPr>
          </a:p>
        </p:txBody>
      </p:sp>
    </p:spTree>
    <p:extLst>
      <p:ext uri="{BB962C8B-B14F-4D97-AF65-F5344CB8AC3E}">
        <p14:creationId xmlns:p14="http://schemas.microsoft.com/office/powerpoint/2010/main" val="170468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D22AEF-7B1F-409B-B38B-19B7ED52011A}"/>
              </a:ext>
            </a:extLst>
          </p:cNvPr>
          <p:cNvSpPr txBox="1"/>
          <p:nvPr/>
        </p:nvSpPr>
        <p:spPr>
          <a:xfrm>
            <a:off x="874413" y="318254"/>
            <a:ext cx="10377110" cy="387798"/>
          </a:xfrm>
          <a:prstGeom prst="rect">
            <a:avLst/>
          </a:prstGeom>
          <a:noFill/>
        </p:spPr>
        <p:txBody>
          <a:bodyPr wrap="square" rtlCol="0">
            <a:spAutoFit/>
          </a:bodyPr>
          <a:lstStyle/>
          <a:p>
            <a:r>
              <a:rPr lang="ko-KR" altLang="en-US" sz="1920" dirty="0">
                <a:latin typeface="나눔고딕" panose="020D0604000000000000" pitchFamily="50" charset="-127"/>
                <a:ea typeface="나눔고딕" panose="020D0604000000000000" pitchFamily="50" charset="-127"/>
              </a:rPr>
              <a:t>프리모아 서비스 개요</a:t>
            </a:r>
            <a:r>
              <a:rPr lang="vi-VN" altLang="ko-KR" sz="1920" dirty="0">
                <a:latin typeface="나눔고딕" panose="020D0604000000000000" pitchFamily="50" charset="-127"/>
                <a:ea typeface="나눔고딕" panose="020D0604000000000000" pitchFamily="50" charset="-127"/>
              </a:rPr>
              <a:t> – Khái lược về dự án </a:t>
            </a:r>
            <a:endParaRPr lang="ko-KR" altLang="en-US" sz="1920" dirty="0">
              <a:latin typeface="나눔고딕" panose="020D0604000000000000" pitchFamily="50" charset="-127"/>
              <a:ea typeface="나눔고딕" panose="020D0604000000000000" pitchFamily="50" charset="-127"/>
            </a:endParaRPr>
          </a:p>
        </p:txBody>
      </p:sp>
      <p:graphicFrame>
        <p:nvGraphicFramePr>
          <p:cNvPr id="10" name="표 9">
            <a:extLst>
              <a:ext uri="{FF2B5EF4-FFF2-40B4-BE49-F238E27FC236}">
                <a16:creationId xmlns:a16="http://schemas.microsoft.com/office/drawing/2014/main" id="{B56E816E-84AA-4414-80AD-9092A30C8455}"/>
              </a:ext>
            </a:extLst>
          </p:cNvPr>
          <p:cNvGraphicFramePr>
            <a:graphicFrameLocks noGrp="1"/>
          </p:cNvGraphicFramePr>
          <p:nvPr/>
        </p:nvGraphicFramePr>
        <p:xfrm>
          <a:off x="940477" y="807480"/>
          <a:ext cx="10311046" cy="5527359"/>
        </p:xfrm>
        <a:graphic>
          <a:graphicData uri="http://schemas.openxmlformats.org/drawingml/2006/table">
            <a:tbl>
              <a:tblPr firstRow="1" bandRow="1">
                <a:tableStyleId>{F5AB1C69-6EDB-4FF4-983F-18BD219EF322}</a:tableStyleId>
              </a:tblPr>
              <a:tblGrid>
                <a:gridCol w="2207758">
                  <a:extLst>
                    <a:ext uri="{9D8B030D-6E8A-4147-A177-3AD203B41FA5}">
                      <a16:colId xmlns:a16="http://schemas.microsoft.com/office/drawing/2014/main" val="20003"/>
                    </a:ext>
                  </a:extLst>
                </a:gridCol>
                <a:gridCol w="8103288">
                  <a:extLst>
                    <a:ext uri="{9D8B030D-6E8A-4147-A177-3AD203B41FA5}">
                      <a16:colId xmlns:a16="http://schemas.microsoft.com/office/drawing/2014/main" val="20001"/>
                    </a:ext>
                  </a:extLst>
                </a:gridCol>
              </a:tblGrid>
              <a:tr h="234589">
                <a:tc>
                  <a:txBody>
                    <a:bodyPr/>
                    <a:lstStyle/>
                    <a:p>
                      <a:pPr algn="ctr" latinLnBrk="1"/>
                      <a:r>
                        <a:rPr lang="ko-KR" altLang="en-US" sz="1000" dirty="0">
                          <a:solidFill>
                            <a:schemeClr val="tx1"/>
                          </a:solidFill>
                        </a:rPr>
                        <a:t>구분</a:t>
                      </a:r>
                      <a:r>
                        <a:rPr lang="vi-VN" altLang="ko-KR" sz="1000" dirty="0">
                          <a:solidFill>
                            <a:schemeClr val="tx1"/>
                          </a:solidFill>
                        </a:rPr>
                        <a:t> ( Phân loại) </a:t>
                      </a:r>
                      <a:endParaRPr lang="ko-KR" altLang="en-US" sz="1000" dirty="0">
                        <a:solidFill>
                          <a:schemeClr val="tx1"/>
                        </a:solidFill>
                      </a:endParaRPr>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1000" dirty="0">
                          <a:solidFill>
                            <a:schemeClr val="tx1"/>
                          </a:solidFill>
                        </a:rPr>
                        <a:t>내용</a:t>
                      </a:r>
                      <a:r>
                        <a:rPr lang="vi-VN" altLang="ko-KR" sz="1000" dirty="0">
                          <a:solidFill>
                            <a:schemeClr val="tx1"/>
                          </a:solidFill>
                        </a:rPr>
                        <a:t> ( Nội dung)</a:t>
                      </a:r>
                      <a:endParaRPr lang="ko-KR" altLang="en-US" sz="1000" dirty="0">
                        <a:solidFill>
                          <a:schemeClr val="tx1"/>
                        </a:solidFill>
                      </a:endParaRPr>
                    </a:p>
                  </a:txBody>
                  <a:tcPr marL="82022" marR="82022" marT="41011" marB="41011"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31570">
                <a:tc>
                  <a:txBody>
                    <a:bodyPr/>
                    <a:lstStyle/>
                    <a:p>
                      <a:pPr algn="ctr" latinLnBrk="1"/>
                      <a:r>
                        <a:rPr lang="ko-KR" altLang="en-US" sz="1000" b="1" dirty="0"/>
                        <a:t>기획 서비스</a:t>
                      </a:r>
                      <a:r>
                        <a:rPr lang="vi-VN" altLang="ko-KR" sz="1000" b="1" dirty="0"/>
                        <a:t> ( </a:t>
                      </a:r>
                      <a:r>
                        <a:rPr lang="vi-VN" altLang="ko-KR" sz="1000" b="1" dirty="0">
                          <a:solidFill>
                            <a:srgbClr val="FF0000"/>
                          </a:solidFill>
                        </a:rPr>
                        <a:t>Service</a:t>
                      </a:r>
                      <a:r>
                        <a:rPr lang="vi-VN" altLang="ko-KR" sz="1000" b="1" dirty="0"/>
                        <a:t>) </a:t>
                      </a:r>
                      <a:endParaRPr lang="en-US" altLang="ko-KR" sz="1000" b="1" dirty="0"/>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en-US" altLang="ko-KR" sz="1000" dirty="0">
                          <a:solidFill>
                            <a:schemeClr val="tx1"/>
                          </a:solidFill>
                          <a:latin typeface="나눔고딕" panose="020D0604000000000000" pitchFamily="50" charset="-127"/>
                          <a:ea typeface="나눔고딕" panose="020D0604000000000000" pitchFamily="50" charset="-127"/>
                        </a:rPr>
                        <a:t>Website e-learning</a:t>
                      </a:r>
                    </a:p>
                  </a:txBody>
                  <a:tcPr marL="82022" marR="82022" marT="41011" marB="41011"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523859">
                <a:tc>
                  <a:txBody>
                    <a:bodyPr/>
                    <a:lstStyle/>
                    <a:p>
                      <a:pPr algn="ctr" latinLnBrk="1"/>
                      <a:r>
                        <a:rPr lang="ko-KR" altLang="en-US" sz="1000" b="1" dirty="0"/>
                        <a:t>기획 배경</a:t>
                      </a:r>
                      <a:r>
                        <a:rPr lang="vi-VN" altLang="ko-KR" sz="1000" b="1" dirty="0"/>
                        <a:t> ( Bối cảnh – background)</a:t>
                      </a:r>
                      <a:endParaRPr lang="en-US" altLang="ko-KR" sz="1000" b="1" dirty="0"/>
                    </a:p>
                    <a:p>
                      <a:pPr algn="ctr" latinLnBrk="1"/>
                      <a:r>
                        <a:rPr lang="vi-VN" altLang="ko-KR" sz="1000" b="1" dirty="0">
                          <a:solidFill>
                            <a:srgbClr val="FF0000"/>
                          </a:solidFill>
                        </a:rPr>
                        <a:t>Thị trường hiện tại </a:t>
                      </a:r>
                      <a:endParaRPr lang="en-US" altLang="ko-KR" sz="1000" b="1" dirty="0">
                        <a:solidFill>
                          <a:srgbClr val="FF0000"/>
                        </a:solidFill>
                      </a:endParaRPr>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en-US" altLang="ko-KR" sz="1000" dirty="0">
                          <a:solidFill>
                            <a:schemeClr val="tx1"/>
                          </a:solidFill>
                          <a:latin typeface="나눔고딕" panose="020D0604000000000000" pitchFamily="50" charset="-127"/>
                          <a:ea typeface="나눔고딕" panose="020D0604000000000000" pitchFamily="50" charset="-127"/>
                        </a:rPr>
                        <a:t>Do </a:t>
                      </a:r>
                      <a:r>
                        <a:rPr lang="en-US" altLang="ko-KR" sz="1000" dirty="0" err="1">
                          <a:solidFill>
                            <a:schemeClr val="tx1"/>
                          </a:solidFill>
                          <a:latin typeface="나눔고딕" panose="020D0604000000000000" pitchFamily="50" charset="-127"/>
                          <a:ea typeface="나눔고딕" panose="020D0604000000000000" pitchFamily="50" charset="-127"/>
                        </a:rPr>
                        <a:t>tình</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hình</a:t>
                      </a:r>
                      <a:r>
                        <a:rPr lang="en-US" altLang="ko-KR" sz="1000" dirty="0">
                          <a:solidFill>
                            <a:schemeClr val="tx1"/>
                          </a:solidFill>
                          <a:latin typeface="나눔고딕" panose="020D0604000000000000" pitchFamily="50" charset="-127"/>
                          <a:ea typeface="나눔고딕" panose="020D0604000000000000" pitchFamily="50" charset="-127"/>
                        </a:rPr>
                        <a:t> COVID-19 </a:t>
                      </a:r>
                      <a:r>
                        <a:rPr lang="en-US" altLang="ko-KR" sz="1000" dirty="0" err="1">
                          <a:solidFill>
                            <a:schemeClr val="tx1"/>
                          </a:solidFill>
                          <a:latin typeface="나눔고딕" panose="020D0604000000000000" pitchFamily="50" charset="-127"/>
                          <a:ea typeface="나눔고딕" panose="020D0604000000000000" pitchFamily="50" charset="-127"/>
                        </a:rPr>
                        <a:t>đang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phức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tạp</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dẫn</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đến</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nhu</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cầu</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học</a:t>
                      </a:r>
                      <a:r>
                        <a:rPr lang="en-US" altLang="ko-KR" sz="1000" dirty="0">
                          <a:solidFill>
                            <a:schemeClr val="tx1"/>
                          </a:solidFill>
                          <a:latin typeface="나눔고딕" panose="020D0604000000000000" pitchFamily="50" charset="-127"/>
                          <a:ea typeface="나눔고딕" panose="020D0604000000000000" pitchFamily="50" charset="-127"/>
                        </a:rPr>
                        <a:t> Online </a:t>
                      </a:r>
                      <a:r>
                        <a:rPr lang="en-US" altLang="ko-KR" sz="1000" dirty="0" err="1">
                          <a:solidFill>
                            <a:schemeClr val="tx1"/>
                          </a:solidFill>
                          <a:latin typeface="나눔고딕" panose="020D0604000000000000" pitchFamily="50" charset="-127"/>
                          <a:ea typeface="나눔고딕" panose="020D0604000000000000" pitchFamily="50" charset="-127"/>
                        </a:rPr>
                        <a:t>tăng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mạnh</a:t>
                      </a:r>
                      <a:endParaRPr lang="en-US" altLang="ko-KR" sz="1000" dirty="0">
                        <a:solidFill>
                          <a:schemeClr val="tx1"/>
                        </a:solidFill>
                        <a:latin typeface="나눔고딕" panose="020D0604000000000000" pitchFamily="50" charset="-127"/>
                        <a:ea typeface="나눔고딕" panose="020D0604000000000000" pitchFamily="50" charset="-127"/>
                      </a:endParaRPr>
                    </a:p>
                  </a:txBody>
                  <a:tcPr marL="82022" marR="82022" marT="41011" marB="41011"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52678">
                <a:tc>
                  <a:txBody>
                    <a:bodyPr/>
                    <a:lstStyle/>
                    <a:p>
                      <a:pPr algn="ctr" latinLnBrk="1"/>
                      <a:r>
                        <a:rPr lang="ko-KR" altLang="en-US" sz="1000" b="1" dirty="0"/>
                        <a:t>기획 목적</a:t>
                      </a:r>
                      <a:r>
                        <a:rPr lang="vi-VN" altLang="ko-KR" sz="1000" b="1" dirty="0"/>
                        <a:t> ( </a:t>
                      </a:r>
                      <a:r>
                        <a:rPr lang="vi-VN" altLang="ko-KR" sz="1000" b="1" dirty="0">
                          <a:solidFill>
                            <a:srgbClr val="FF0000"/>
                          </a:solidFill>
                        </a:rPr>
                        <a:t>Mục đích</a:t>
                      </a:r>
                      <a:r>
                        <a:rPr lang="vi-VN" altLang="ko-KR" sz="1000" b="1" dirty="0"/>
                        <a:t>)</a:t>
                      </a:r>
                      <a:endParaRPr lang="en-US" altLang="ko-KR" sz="1000" b="1" dirty="0"/>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vi-VN" sz="1000" b="0" i="0" dirty="0">
                          <a:solidFill>
                            <a:srgbClr val="000000"/>
                          </a:solidFill>
                          <a:effectLst/>
                          <a:latin typeface="+mn-lt"/>
                        </a:rPr>
                        <a:t> E-Learning làm biến đổi cách học cũng như vai trò của người học, người học đóng vai trò trung tâm và chủ động của quá trình đào tạo, có </a:t>
                      </a:r>
                      <a:endParaRPr lang="en-US" sz="1000" b="0" i="0" dirty="0">
                        <a:solidFill>
                          <a:srgbClr val="000000"/>
                        </a:solidFill>
                        <a:effectLst/>
                        <a:latin typeface="+mn-lt"/>
                      </a:endParaRPr>
                    </a:p>
                    <a:p>
                      <a:pPr marL="0" marR="0" indent="0" algn="just" defTabSz="914400" rtl="0" eaLnBrk="1" fontAlgn="auto" latinLnBrk="1" hangingPunct="1">
                        <a:lnSpc>
                          <a:spcPct val="130000"/>
                        </a:lnSpc>
                        <a:spcBef>
                          <a:spcPts val="0"/>
                        </a:spcBef>
                        <a:spcAft>
                          <a:spcPts val="0"/>
                        </a:spcAft>
                        <a:buClrTx/>
                        <a:buSzTx/>
                        <a:buFont typeface="Arial" panose="020B0604020202020204" pitchFamily="34" charset="0"/>
                        <a:buNone/>
                        <a:tabLst/>
                        <a:defRPr/>
                      </a:pPr>
                      <a:r>
                        <a:rPr lang="vi-VN" sz="1000" b="0" i="0" dirty="0">
                          <a:solidFill>
                            <a:srgbClr val="000000"/>
                          </a:solidFill>
                          <a:effectLst/>
                          <a:latin typeface="+mn-lt"/>
                        </a:rPr>
                        <a:t>thể học mọi lúc, mọi nơi nhờ có phương tiện trợ giúp việc học.</a:t>
                      </a:r>
                      <a:endParaRPr lang="en-US" sz="1000" b="0" i="0" dirty="0">
                        <a:solidFill>
                          <a:srgbClr val="000000"/>
                        </a:solidFill>
                        <a:effectLst/>
                        <a:latin typeface="+mn-lt"/>
                      </a:endParaRPr>
                    </a:p>
                    <a:p>
                      <a:pPr marL="171450" marR="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vi-VN" sz="1000" b="0" i="0" dirty="0">
                          <a:solidFill>
                            <a:srgbClr val="3A4950"/>
                          </a:solidFill>
                          <a:effectLst/>
                          <a:latin typeface="Roboto" panose="02000000000000000000" pitchFamily="2" charset="0"/>
                        </a:rPr>
                        <a:t>Giảm chi phí đào tạo, tăng lượng học viên và tối đa hóa lợi nhuận cho trung tâm đào tạo</a:t>
                      </a:r>
                      <a:endParaRPr lang="en-US" sz="1000" b="0" i="0" dirty="0">
                        <a:solidFill>
                          <a:srgbClr val="3A4950"/>
                        </a:solidFill>
                        <a:effectLst/>
                        <a:latin typeface="Roboto" panose="02000000000000000000" pitchFamily="2" charset="0"/>
                      </a:endParaRPr>
                    </a:p>
                    <a:p>
                      <a:pPr marL="171450" marR="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en-US" sz="1000" b="0" i="0" dirty="0" err="1">
                          <a:solidFill>
                            <a:srgbClr val="3A4950"/>
                          </a:solidFill>
                          <a:effectLst/>
                          <a:latin typeface="Roboto" panose="02000000000000000000" pitchFamily="2" charset="0"/>
                        </a:rPr>
                        <a:t>Cá</a:t>
                      </a:r>
                      <a:r>
                        <a:rPr lang="en-US" sz="1000" b="0" i="0" dirty="0">
                          <a:solidFill>
                            <a:srgbClr val="3A4950"/>
                          </a:solidFill>
                          <a:effectLst/>
                          <a:latin typeface="Roboto" panose="02000000000000000000" pitchFamily="2" charset="0"/>
                        </a:rPr>
                        <a:t> </a:t>
                      </a:r>
                      <a:r>
                        <a:rPr lang="en-US" sz="1000" b="0" i="0" dirty="0" err="1">
                          <a:solidFill>
                            <a:srgbClr val="3A4950"/>
                          </a:solidFill>
                          <a:effectLst/>
                          <a:latin typeface="Roboto" panose="02000000000000000000" pitchFamily="2" charset="0"/>
                        </a:rPr>
                        <a:t>nhân</a:t>
                      </a:r>
                      <a:r>
                        <a:rPr lang="en-US" sz="1000" b="0" i="0" dirty="0">
                          <a:solidFill>
                            <a:srgbClr val="3A4950"/>
                          </a:solidFill>
                          <a:effectLst/>
                          <a:latin typeface="Roboto" panose="02000000000000000000" pitchFamily="2" charset="0"/>
                        </a:rPr>
                        <a:t> </a:t>
                      </a:r>
                      <a:r>
                        <a:rPr lang="en-US" sz="1000" b="0" i="0" dirty="0" err="1">
                          <a:solidFill>
                            <a:srgbClr val="3A4950"/>
                          </a:solidFill>
                          <a:effectLst/>
                          <a:latin typeface="Roboto" panose="02000000000000000000" pitchFamily="2" charset="0"/>
                        </a:rPr>
                        <a:t>hóa</a:t>
                      </a:r>
                      <a:r>
                        <a:rPr lang="en-US" sz="1000" b="0" i="0" dirty="0">
                          <a:solidFill>
                            <a:srgbClr val="3A4950"/>
                          </a:solidFill>
                          <a:effectLst/>
                          <a:latin typeface="Roboto" panose="02000000000000000000" pitchFamily="2" charset="0"/>
                        </a:rPr>
                        <a:t> </a:t>
                      </a:r>
                      <a:r>
                        <a:rPr lang="en-US" sz="1000" b="0" i="0" dirty="0" err="1">
                          <a:solidFill>
                            <a:srgbClr val="3A4950"/>
                          </a:solidFill>
                          <a:effectLst/>
                          <a:latin typeface="Roboto" panose="02000000000000000000" pitchFamily="2" charset="0"/>
                        </a:rPr>
                        <a:t>việc</a:t>
                      </a:r>
                      <a:r>
                        <a:rPr lang="en-US" sz="1000" b="0" i="0" dirty="0">
                          <a:solidFill>
                            <a:srgbClr val="3A4950"/>
                          </a:solidFill>
                          <a:effectLst/>
                          <a:latin typeface="Roboto" panose="02000000000000000000" pitchFamily="2" charset="0"/>
                        </a:rPr>
                        <a:t> </a:t>
                      </a:r>
                      <a:r>
                        <a:rPr lang="en-US" sz="1000" b="0" i="0" dirty="0" err="1">
                          <a:solidFill>
                            <a:srgbClr val="3A4950"/>
                          </a:solidFill>
                          <a:effectLst/>
                          <a:latin typeface="Roboto" panose="02000000000000000000" pitchFamily="2" charset="0"/>
                        </a:rPr>
                        <a:t>học</a:t>
                      </a:r>
                      <a:r>
                        <a:rPr lang="en-US" sz="1000" b="0" i="0" dirty="0">
                          <a:solidFill>
                            <a:srgbClr val="3A4950"/>
                          </a:solidFill>
                          <a:effectLst/>
                          <a:latin typeface="Roboto" panose="02000000000000000000" pitchFamily="2" charset="0"/>
                        </a:rPr>
                        <a:t> </a:t>
                      </a:r>
                      <a:r>
                        <a:rPr lang="en-US" sz="1000" b="0" i="0" dirty="0" err="1">
                          <a:solidFill>
                            <a:srgbClr val="3A4950"/>
                          </a:solidFill>
                          <a:effectLst/>
                          <a:latin typeface="Roboto" panose="02000000000000000000" pitchFamily="2" charset="0"/>
                        </a:rPr>
                        <a:t>tập</a:t>
                      </a:r>
                      <a:r>
                        <a:rPr lang="en-US" sz="1000" b="0" i="0" dirty="0">
                          <a:solidFill>
                            <a:srgbClr val="3A4950"/>
                          </a:solidFill>
                          <a:effectLst/>
                          <a:latin typeface="Roboto" panose="02000000000000000000" pitchFamily="2" charset="0"/>
                        </a:rPr>
                        <a:t>:</a:t>
                      </a:r>
                      <a:endParaRPr lang="en-US" altLang="ko-KR" sz="1000" dirty="0">
                        <a:solidFill>
                          <a:schemeClr val="tx1"/>
                        </a:solidFill>
                        <a:latin typeface="나눔고딕" panose="020D0604000000000000" pitchFamily="50" charset="-127"/>
                        <a:ea typeface="나눔고딕" panose="020D0604000000000000" pitchFamily="50" charset="-127"/>
                      </a:endParaRPr>
                    </a:p>
                  </a:txBody>
                  <a:tcPr marL="109728" marR="109728" marT="54864" marB="54864"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5617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t>기대 효과</a:t>
                      </a:r>
                      <a:r>
                        <a:rPr lang="vi-VN" altLang="ko-KR" sz="1000" b="1" dirty="0"/>
                        <a:t> </a:t>
                      </a:r>
                      <a:r>
                        <a:rPr lang="vi-VN" altLang="ko-KR" sz="1000" b="1" dirty="0">
                          <a:solidFill>
                            <a:srgbClr val="FF0000"/>
                          </a:solidFill>
                        </a:rPr>
                        <a:t>( Hiệu quả mong đợi</a:t>
                      </a:r>
                      <a:r>
                        <a:rPr lang="vi-VN" altLang="ko-KR" sz="1000" b="1" dirty="0"/>
                        <a:t>)</a:t>
                      </a:r>
                      <a:endParaRPr lang="en-US" altLang="ko-KR" sz="1000" b="1" dirty="0"/>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000" baseline="0" dirty="0">
                        <a:solidFill>
                          <a:schemeClr val="tx1"/>
                        </a:solidFill>
                        <a:latin typeface="나눔고딕" panose="020D0604000000000000" pitchFamily="50" charset="-127"/>
                        <a:ea typeface="나눔고딕" panose="020D0604000000000000" pitchFamily="50" charset="-127"/>
                      </a:endParaRPr>
                    </a:p>
                  </a:txBody>
                  <a:tcPr marL="109728" marR="109728" marT="54864" marB="54864"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453897">
                <a:tc>
                  <a:txBody>
                    <a:bodyPr/>
                    <a:lstStyle/>
                    <a:p>
                      <a:pPr algn="ctr" latinLnBrk="1"/>
                      <a:r>
                        <a:rPr lang="ko-KR" altLang="en-US" sz="1000" b="1" dirty="0"/>
                        <a:t>주요 기능</a:t>
                      </a:r>
                      <a:r>
                        <a:rPr lang="vi-VN" altLang="ko-KR" sz="1000" b="1" dirty="0"/>
                        <a:t> ( </a:t>
                      </a:r>
                      <a:r>
                        <a:rPr lang="vi-VN" altLang="ko-KR" sz="1000" b="1" dirty="0">
                          <a:solidFill>
                            <a:srgbClr val="FF0000"/>
                          </a:solidFill>
                        </a:rPr>
                        <a:t>Chức năng chính</a:t>
                      </a:r>
                      <a:r>
                        <a:rPr lang="vi-VN" altLang="ko-KR" sz="1000" b="1" dirty="0"/>
                        <a:t>)</a:t>
                      </a:r>
                      <a:endParaRPr lang="ko-KR" altLang="en-US" sz="1000" b="1" dirty="0"/>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r>
                        <a:rPr lang="en-US" altLang="ko-KR" sz="1000" dirty="0" err="1">
                          <a:solidFill>
                            <a:schemeClr val="tx1"/>
                          </a:solidFill>
                          <a:latin typeface="나눔고딕" panose="020D0604000000000000" pitchFamily="50" charset="-127"/>
                          <a:ea typeface="나눔고딕" panose="020D0604000000000000" pitchFamily="50" charset="-127"/>
                        </a:rPr>
                        <a:t>HỌc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viên</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có</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thể</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đăng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ký</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khóa</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học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trực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tuyến</a:t>
                      </a:r>
                      <a:endParaRPr lang="en-US" altLang="ko-KR" sz="1000" dirty="0">
                        <a:solidFill>
                          <a:schemeClr val="tx1"/>
                        </a:solidFill>
                        <a:latin typeface="나눔고딕" panose="020D0604000000000000" pitchFamily="50" charset="-127"/>
                        <a:ea typeface="나눔고딕" panose="020D0604000000000000" pitchFamily="50" charset="-127"/>
                      </a:endParaRPr>
                    </a:p>
                    <a:p>
                      <a:pPr marL="171450" indent="-171450" algn="just" latinLnBrk="1">
                        <a:lnSpc>
                          <a:spcPct val="130000"/>
                        </a:lnSpc>
                        <a:buFont typeface="Arial" panose="020B0604020202020204" pitchFamily="34" charset="0"/>
                        <a:buChar char="•"/>
                      </a:pPr>
                      <a:r>
                        <a:rPr lang="en-US" altLang="ko-KR" sz="1000" dirty="0" err="1">
                          <a:solidFill>
                            <a:schemeClr val="tx1"/>
                          </a:solidFill>
                          <a:latin typeface="나눔고딕" panose="020D0604000000000000" pitchFamily="50" charset="-127"/>
                          <a:ea typeface="나눔고딕" panose="020D0604000000000000" pitchFamily="50" charset="-127"/>
                        </a:rPr>
                        <a:t>Thông</a:t>
                      </a:r>
                      <a:r>
                        <a:rPr lang="en-US" altLang="ko-KR" sz="1000" dirty="0">
                          <a:solidFill>
                            <a:schemeClr val="tx1"/>
                          </a:solidFill>
                          <a:latin typeface="나눔고딕" panose="020D0604000000000000" pitchFamily="50" charset="-127"/>
                          <a:ea typeface="나눔고딕" panose="020D0604000000000000" pitchFamily="50" charset="-127"/>
                        </a:rPr>
                        <a:t> tin </a:t>
                      </a:r>
                      <a:r>
                        <a:rPr lang="en-US" altLang="ko-KR" sz="1000" dirty="0" err="1">
                          <a:solidFill>
                            <a:schemeClr val="tx1"/>
                          </a:solidFill>
                          <a:latin typeface="나눔고딕" panose="020D0604000000000000" pitchFamily="50" charset="-127"/>
                          <a:ea typeface="나눔고딕" panose="020D0604000000000000" pitchFamily="50" charset="-127"/>
                        </a:rPr>
                        <a:t>giảng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viên</a:t>
                      </a:r>
                      <a:endParaRPr lang="en-US" altLang="ko-KR" sz="1000" dirty="0">
                        <a:solidFill>
                          <a:schemeClr val="tx1"/>
                        </a:solidFill>
                        <a:latin typeface="나눔고딕" panose="020D0604000000000000" pitchFamily="50" charset="-127"/>
                        <a:ea typeface="나눔고딕" panose="020D0604000000000000" pitchFamily="50" charset="-127"/>
                      </a:endParaRPr>
                    </a:p>
                    <a:p>
                      <a:pPr marL="171450" indent="-171450" algn="just" latinLnBrk="1">
                        <a:lnSpc>
                          <a:spcPct val="130000"/>
                        </a:lnSpc>
                        <a:buFont typeface="Arial" panose="020B0604020202020204" pitchFamily="34" charset="0"/>
                        <a:buChar char="•"/>
                      </a:pPr>
                      <a:r>
                        <a:rPr lang="en-US" altLang="ko-KR" sz="1000" dirty="0" err="1">
                          <a:solidFill>
                            <a:schemeClr val="tx1"/>
                          </a:solidFill>
                          <a:latin typeface="나눔고딕" panose="020D0604000000000000" pitchFamily="50" charset="-127"/>
                          <a:ea typeface="나눔고딕" panose="020D0604000000000000" pitchFamily="50" charset="-127"/>
                        </a:rPr>
                        <a:t>Thông</a:t>
                      </a:r>
                      <a:r>
                        <a:rPr lang="en-US" altLang="ko-KR" sz="1000" dirty="0">
                          <a:solidFill>
                            <a:schemeClr val="tx1"/>
                          </a:solidFill>
                          <a:latin typeface="나눔고딕" panose="020D0604000000000000" pitchFamily="50" charset="-127"/>
                          <a:ea typeface="나눔고딕" panose="020D0604000000000000" pitchFamily="50" charset="-127"/>
                        </a:rPr>
                        <a:t> tin </a:t>
                      </a:r>
                      <a:r>
                        <a:rPr lang="en-US" altLang="ko-KR" sz="1000" dirty="0" err="1">
                          <a:solidFill>
                            <a:schemeClr val="tx1"/>
                          </a:solidFill>
                          <a:latin typeface="나눔고딕" panose="020D0604000000000000" pitchFamily="50" charset="-127"/>
                          <a:ea typeface="나눔고딕" panose="020D0604000000000000" pitchFamily="50" charset="-127"/>
                        </a:rPr>
                        <a:t>khóa</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học</a:t>
                      </a:r>
                      <a:endParaRPr lang="en-US" altLang="ko-KR" sz="1000" dirty="0">
                        <a:solidFill>
                          <a:schemeClr val="tx1"/>
                        </a:solidFill>
                        <a:latin typeface="나눔고딕" panose="020D0604000000000000" pitchFamily="50" charset="-127"/>
                        <a:ea typeface="나눔고딕" panose="020D0604000000000000" pitchFamily="50" charset="-127"/>
                      </a:endParaRPr>
                    </a:p>
                    <a:p>
                      <a:pPr marL="171450" indent="-171450" algn="just" latinLnBrk="1">
                        <a:lnSpc>
                          <a:spcPct val="130000"/>
                        </a:lnSpc>
                        <a:buFont typeface="Arial" panose="020B0604020202020204" pitchFamily="34" charset="0"/>
                        <a:buChar char="•"/>
                      </a:pPr>
                      <a:r>
                        <a:rPr lang="en-US" altLang="ko-KR" sz="1000" dirty="0">
                          <a:solidFill>
                            <a:schemeClr val="tx1"/>
                          </a:solidFill>
                          <a:latin typeface="나눔고딕" panose="020D0604000000000000" pitchFamily="50" charset="-127"/>
                          <a:ea typeface="나눔고딕" panose="020D0604000000000000" pitchFamily="50" charset="-127"/>
                        </a:rPr>
                        <a:t>Blog</a:t>
                      </a:r>
                      <a:r>
                        <a:rPr lang="ko-KR" altLang="en-US" sz="1000" dirty="0">
                          <a:solidFill>
                            <a:schemeClr val="tx1"/>
                          </a:solidFill>
                          <a:latin typeface="나눔고딕" panose="020D0604000000000000" pitchFamily="50" charset="-127"/>
                          <a:ea typeface="나눔고딕" panose="020D0604000000000000" pitchFamily="50" charset="-127"/>
                        </a:rPr>
                        <a:t> </a:t>
                      </a:r>
                      <a:r>
                        <a:rPr lang="en-US" altLang="ko-KR" sz="1000" dirty="0">
                          <a:solidFill>
                            <a:schemeClr val="tx1"/>
                          </a:solidFill>
                          <a:latin typeface="나눔고딕" panose="020D0604000000000000" pitchFamily="50" charset="-127"/>
                          <a:ea typeface="나눔고딕" panose="020D0604000000000000" pitchFamily="50" charset="-127"/>
                        </a:rPr>
                        <a:t>tin </a:t>
                      </a:r>
                      <a:r>
                        <a:rPr lang="en-US" altLang="ko-KR" sz="1000" dirty="0" err="1">
                          <a:solidFill>
                            <a:schemeClr val="tx1"/>
                          </a:solidFill>
                          <a:latin typeface="나눔고딕" panose="020D0604000000000000" pitchFamily="50" charset="-127"/>
                          <a:ea typeface="나눔고딕" panose="020D0604000000000000" pitchFamily="50" charset="-127"/>
                        </a:rPr>
                        <a:t>tức</a:t>
                      </a:r>
                      <a:endParaRPr lang="en-US" altLang="ko-KR" sz="1000" dirty="0">
                        <a:solidFill>
                          <a:schemeClr val="tx1"/>
                        </a:solidFill>
                        <a:latin typeface="나눔고딕" panose="020D0604000000000000" pitchFamily="50" charset="-127"/>
                        <a:ea typeface="나눔고딕" panose="020D0604000000000000" pitchFamily="50" charset="-127"/>
                      </a:endParaRPr>
                    </a:p>
                    <a:p>
                      <a:pPr marL="171450" indent="-171450" algn="just" latinLnBrk="1">
                        <a:lnSpc>
                          <a:spcPct val="130000"/>
                        </a:lnSpc>
                        <a:buFont typeface="Arial" panose="020B0604020202020204" pitchFamily="34" charset="0"/>
                        <a:buChar char="•"/>
                      </a:pPr>
                      <a:r>
                        <a:rPr lang="en-US" altLang="ko-KR" sz="1000" dirty="0">
                          <a:solidFill>
                            <a:schemeClr val="tx1"/>
                          </a:solidFill>
                          <a:latin typeface="나눔고딕" panose="020D0604000000000000" pitchFamily="50" charset="-127"/>
                          <a:ea typeface="나눔고딕" panose="020D0604000000000000" pitchFamily="50" charset="-127"/>
                        </a:rPr>
                        <a:t>Thanh </a:t>
                      </a:r>
                      <a:r>
                        <a:rPr lang="en-US" altLang="ko-KR" sz="1000" dirty="0" err="1">
                          <a:solidFill>
                            <a:schemeClr val="tx1"/>
                          </a:solidFill>
                          <a:latin typeface="나눔고딕" panose="020D0604000000000000" pitchFamily="50" charset="-127"/>
                          <a:ea typeface="나눔고딕" panose="020D0604000000000000" pitchFamily="50" charset="-127"/>
                        </a:rPr>
                        <a:t>toán</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trực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tuyến</a:t>
                      </a:r>
                      <a:endParaRPr lang="en-US" altLang="ko-KR" sz="1000" dirty="0">
                        <a:solidFill>
                          <a:schemeClr val="tx1"/>
                        </a:solidFill>
                        <a:latin typeface="나눔고딕" panose="020D0604000000000000" pitchFamily="50" charset="-127"/>
                        <a:ea typeface="나눔고딕" panose="020D0604000000000000" pitchFamily="50" charset="-127"/>
                      </a:endParaRPr>
                    </a:p>
                    <a:p>
                      <a:pPr marL="171450" indent="-171450" algn="just" latinLnBrk="1">
                        <a:lnSpc>
                          <a:spcPct val="130000"/>
                        </a:lnSpc>
                        <a:buFont typeface="Arial" panose="020B0604020202020204" pitchFamily="34" charset="0"/>
                        <a:buChar char="•"/>
                      </a:pPr>
                      <a:r>
                        <a:rPr lang="en-US" altLang="ko-KR" sz="1000" dirty="0" err="1">
                          <a:solidFill>
                            <a:schemeClr val="tx1"/>
                          </a:solidFill>
                          <a:latin typeface="나눔고딕" panose="020D0604000000000000" pitchFamily="50" charset="-127"/>
                          <a:ea typeface="나눔고딕" panose="020D0604000000000000" pitchFamily="50" charset="-127"/>
                        </a:rPr>
                        <a:t>Đăng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nhập</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đăng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ký</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học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viên</a:t>
                      </a:r>
                      <a:endParaRPr lang="en-US" altLang="ko-KR" sz="1000" dirty="0">
                        <a:solidFill>
                          <a:schemeClr val="tx1"/>
                        </a:solidFill>
                        <a:latin typeface="나눔고딕" panose="020D0604000000000000" pitchFamily="50" charset="-127"/>
                        <a:ea typeface="나눔고딕" panose="020D0604000000000000" pitchFamily="50" charset="-127"/>
                      </a:endParaRPr>
                    </a:p>
                  </a:txBody>
                  <a:tcPr marL="109728" marR="109728" marT="54864" marB="54864"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56537">
                <a:tc>
                  <a:txBody>
                    <a:bodyPr/>
                    <a:lstStyle/>
                    <a:p>
                      <a:pPr algn="ctr" latinLnBrk="1"/>
                      <a:r>
                        <a:rPr lang="ko-KR" altLang="en-US" sz="1000" b="1" dirty="0"/>
                        <a:t>주요 고객</a:t>
                      </a:r>
                      <a:r>
                        <a:rPr lang="vi-VN" altLang="ko-KR" sz="1000" b="1" dirty="0"/>
                        <a:t> ( </a:t>
                      </a:r>
                      <a:r>
                        <a:rPr lang="vi-VN" altLang="ko-KR" sz="1000" b="1" dirty="0">
                          <a:solidFill>
                            <a:srgbClr val="FF0000"/>
                          </a:solidFill>
                        </a:rPr>
                        <a:t>Khách hàng chủ yếu</a:t>
                      </a:r>
                      <a:r>
                        <a:rPr lang="vi-VN" altLang="ko-KR" sz="1000" b="1" dirty="0"/>
                        <a:t>)</a:t>
                      </a:r>
                      <a:endParaRPr lang="ko-KR" altLang="en-US" sz="1000" b="1" dirty="0"/>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r>
                        <a:rPr lang="en-US" altLang="ko-KR" sz="1000" dirty="0" err="1">
                          <a:solidFill>
                            <a:schemeClr val="tx1"/>
                          </a:solidFill>
                          <a:latin typeface="나눔고딕" panose="020D0604000000000000" pitchFamily="50" charset="-127"/>
                          <a:ea typeface="나눔고딕" panose="020D0604000000000000" pitchFamily="50" charset="-127"/>
                        </a:rPr>
                        <a:t>Học</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sinh</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sinh</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viên</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người</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đi</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làm</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không</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có</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nhiều</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thời</a:t>
                      </a:r>
                      <a:r>
                        <a:rPr lang="en-US" altLang="ko-KR" sz="1000" dirty="0">
                          <a:solidFill>
                            <a:schemeClr val="tx1"/>
                          </a:solidFill>
                          <a:latin typeface="나눔고딕" panose="020D0604000000000000" pitchFamily="50" charset="-127"/>
                          <a:ea typeface="나눔고딕" panose="020D0604000000000000" pitchFamily="50" charset="-127"/>
                        </a:rPr>
                        <a:t> </a:t>
                      </a:r>
                      <a:r>
                        <a:rPr lang="en-US" altLang="ko-KR" sz="1000" dirty="0" err="1">
                          <a:solidFill>
                            <a:schemeClr val="tx1"/>
                          </a:solidFill>
                          <a:latin typeface="나눔고딕" panose="020D0604000000000000" pitchFamily="50" charset="-127"/>
                          <a:ea typeface="나눔고딕" panose="020D0604000000000000" pitchFamily="50" charset="-127"/>
                        </a:rPr>
                        <a:t>gian</a:t>
                      </a:r>
                      <a:endParaRPr lang="en-US" altLang="ko-KR" sz="1000" dirty="0">
                        <a:solidFill>
                          <a:schemeClr val="tx1"/>
                        </a:solidFill>
                        <a:latin typeface="나눔고딕" panose="020D0604000000000000" pitchFamily="50" charset="-127"/>
                        <a:ea typeface="나눔고딕" panose="020D0604000000000000" pitchFamily="50" charset="-127"/>
                      </a:endParaRPr>
                    </a:p>
                    <a:p>
                      <a:pPr marL="0" indent="0" algn="just" latinLnBrk="1">
                        <a:lnSpc>
                          <a:spcPct val="130000"/>
                        </a:lnSpc>
                        <a:buFont typeface="Arial" panose="020B0604020202020204" pitchFamily="34" charset="0"/>
                        <a:buNone/>
                      </a:pPr>
                      <a:endParaRPr lang="en-US" altLang="ko-KR" sz="1000" dirty="0">
                        <a:solidFill>
                          <a:schemeClr val="tx1"/>
                        </a:solidFill>
                        <a:latin typeface="나눔고딕" panose="020D0604000000000000" pitchFamily="50" charset="-127"/>
                        <a:ea typeface="나눔고딕" panose="020D0604000000000000" pitchFamily="50" charset="-127"/>
                      </a:endParaRPr>
                    </a:p>
                  </a:txBody>
                  <a:tcPr marL="109728" marR="109728" marT="54864" marB="54864"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4630">
                <a:tc>
                  <a:txBody>
                    <a:bodyPr/>
                    <a:lstStyle/>
                    <a:p>
                      <a:pPr algn="ctr" latinLnBrk="1"/>
                      <a:r>
                        <a:rPr lang="ko-KR" altLang="en-US" sz="1000" b="1" dirty="0"/>
                        <a:t>서비스 채널</a:t>
                      </a:r>
                      <a:r>
                        <a:rPr lang="vi-VN" altLang="ko-KR" sz="1000" b="1" dirty="0"/>
                        <a:t> ( service channel- </a:t>
                      </a:r>
                      <a:r>
                        <a:rPr lang="vi-VN" altLang="ko-KR" sz="1000" b="1" dirty="0">
                          <a:solidFill>
                            <a:srgbClr val="FF0000"/>
                          </a:solidFill>
                        </a:rPr>
                        <a:t>kênh dịch vụ</a:t>
                      </a:r>
                      <a:r>
                        <a:rPr lang="vi-VN" altLang="ko-KR" sz="1000" b="1" dirty="0"/>
                        <a:t>)</a:t>
                      </a:r>
                      <a:endParaRPr lang="ko-KR" altLang="en-US" sz="1000" b="1" dirty="0"/>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r>
                        <a:rPr lang="vi-VN" altLang="ko-KR" sz="1000" baseline="0" dirty="0">
                          <a:solidFill>
                            <a:srgbClr val="FF0000"/>
                          </a:solidFill>
                          <a:latin typeface="나눔고딕" panose="020D0604000000000000" pitchFamily="50" charset="-127"/>
                          <a:ea typeface="나눔고딕" panose="020D0604000000000000" pitchFamily="50" charset="-127"/>
                        </a:rPr>
                        <a:t>PC/ MOBILE</a:t>
                      </a:r>
                      <a:endParaRPr lang="en-US" altLang="ko-KR" sz="1000" baseline="0" dirty="0">
                        <a:solidFill>
                          <a:srgbClr val="FF0000"/>
                        </a:solidFill>
                        <a:latin typeface="나눔고딕" panose="020D0604000000000000" pitchFamily="50" charset="-127"/>
                        <a:ea typeface="나눔고딕" panose="020D0604000000000000" pitchFamily="50" charset="-127"/>
                      </a:endParaRPr>
                    </a:p>
                  </a:txBody>
                  <a:tcPr marL="109728" marR="109728" marT="54864" marB="54864"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4630">
                <a:tc>
                  <a:txBody>
                    <a:bodyPr/>
                    <a:lstStyle/>
                    <a:p>
                      <a:pPr algn="ctr" latinLnBrk="1"/>
                      <a:r>
                        <a:rPr lang="ko-KR" altLang="en-US" sz="1000" b="1" dirty="0"/>
                        <a:t>기타</a:t>
                      </a:r>
                      <a:r>
                        <a:rPr lang="en-US" altLang="ko-KR" sz="1000" b="1" dirty="0"/>
                        <a:t>(</a:t>
                      </a:r>
                      <a:r>
                        <a:rPr lang="ko-KR" altLang="en-US" sz="1000" b="1" dirty="0"/>
                        <a:t>오픈시점 등</a:t>
                      </a:r>
                      <a:r>
                        <a:rPr lang="en-US" altLang="ko-KR" sz="1000" b="1" dirty="0"/>
                        <a:t>)</a:t>
                      </a:r>
                      <a:r>
                        <a:rPr lang="vi-VN" altLang="ko-KR" sz="1000" b="1" dirty="0"/>
                        <a:t> ( </a:t>
                      </a:r>
                      <a:r>
                        <a:rPr lang="vi-VN" altLang="ko-KR" sz="1000" b="1" dirty="0">
                          <a:solidFill>
                            <a:srgbClr val="FF0000"/>
                          </a:solidFill>
                        </a:rPr>
                        <a:t>Khác – thời điểm công khai project_)</a:t>
                      </a:r>
                      <a:endParaRPr lang="ko-KR" altLang="en-US" sz="1000" b="1" dirty="0">
                        <a:solidFill>
                          <a:srgbClr val="FF0000"/>
                        </a:solidFill>
                      </a:endParaRPr>
                    </a:p>
                  </a:txBody>
                  <a:tcPr marL="82022" marR="82022" marT="41011" marB="41011"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latinLnBrk="1">
                        <a:buFont typeface="Arial" panose="020B0604020202020204" pitchFamily="34" charset="0"/>
                        <a:buChar char="•"/>
                      </a:pPr>
                      <a:r>
                        <a:rPr lang="en-US" altLang="ko-KR" sz="1000" dirty="0"/>
                        <a:t>07/2021</a:t>
                      </a:r>
                      <a:endParaRPr lang="ko-KR" altLang="en-US" sz="1000" dirty="0"/>
                    </a:p>
                  </a:txBody>
                  <a:tcPr marL="82022" marR="82022" marT="41011" marB="41011"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1" name="사각형: 둥근 모서리 10">
            <a:extLst>
              <a:ext uri="{FF2B5EF4-FFF2-40B4-BE49-F238E27FC236}">
                <a16:creationId xmlns:a16="http://schemas.microsoft.com/office/drawing/2014/main" id="{6E9C2CE6-F7DA-4A92-80FB-8853A573E027}"/>
              </a:ext>
            </a:extLst>
          </p:cNvPr>
          <p:cNvSpPr/>
          <p:nvPr/>
        </p:nvSpPr>
        <p:spPr>
          <a:xfrm>
            <a:off x="609600" y="6081056"/>
            <a:ext cx="10714790" cy="1402931"/>
          </a:xfrm>
          <a:prstGeom prst="roundRect">
            <a:avLst>
              <a:gd name="adj" fmla="val 3624"/>
            </a:avLst>
          </a:prstGeom>
          <a:solidFill>
            <a:srgbClr val="F47710">
              <a:alpha val="9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1020" dirty="0">
              <a:solidFill>
                <a:srgbClr val="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3251EEDD-28BE-4E9C-A6AE-C8F34434803B}"/>
              </a:ext>
            </a:extLst>
          </p:cNvPr>
          <p:cNvSpPr txBox="1"/>
          <p:nvPr/>
        </p:nvSpPr>
        <p:spPr>
          <a:xfrm>
            <a:off x="797970" y="6230054"/>
            <a:ext cx="1831894" cy="350865"/>
          </a:xfrm>
          <a:prstGeom prst="rect">
            <a:avLst/>
          </a:prstGeom>
          <a:noFill/>
        </p:spPr>
        <p:txBody>
          <a:bodyPr wrap="square" rtlCol="0">
            <a:spAutoFit/>
          </a:bodyPr>
          <a:lstStyle/>
          <a:p>
            <a:r>
              <a:rPr lang="ko-KR" altLang="en-US" sz="1680" dirty="0">
                <a:solidFill>
                  <a:schemeClr val="bg1"/>
                </a:solidFill>
                <a:latin typeface="나눔고딕" panose="020D0604000000000000" pitchFamily="50" charset="-127"/>
                <a:ea typeface="나눔고딕" panose="020D0604000000000000" pitchFamily="50" charset="-127"/>
              </a:rPr>
              <a:t>서비스 개요</a:t>
            </a:r>
            <a:endParaRPr lang="en-US" altLang="ko-KR" sz="1680" dirty="0">
              <a:solidFill>
                <a:schemeClr val="bg1"/>
              </a:solidFill>
              <a:latin typeface="나눔고딕" panose="020D0604000000000000" pitchFamily="50" charset="-127"/>
              <a:ea typeface="나눔고딕" panose="020D0604000000000000" pitchFamily="50" charset="-127"/>
            </a:endParaRPr>
          </a:p>
        </p:txBody>
      </p:sp>
      <p:sp>
        <p:nvSpPr>
          <p:cNvPr id="13" name="직사각형 12">
            <a:extLst>
              <a:ext uri="{FF2B5EF4-FFF2-40B4-BE49-F238E27FC236}">
                <a16:creationId xmlns:a16="http://schemas.microsoft.com/office/drawing/2014/main" id="{4D2537F6-39FA-40A2-8761-EF83310CAD8A}"/>
              </a:ext>
            </a:extLst>
          </p:cNvPr>
          <p:cNvSpPr/>
          <p:nvPr/>
        </p:nvSpPr>
        <p:spPr>
          <a:xfrm>
            <a:off x="2354046" y="6266669"/>
            <a:ext cx="8201366" cy="285399"/>
          </a:xfrm>
          <a:prstGeom prst="rect">
            <a:avLst/>
          </a:prstGeom>
        </p:spPr>
        <p:txBody>
          <a:bodyPr wrap="square">
            <a:spAutoFit/>
          </a:bodyPr>
          <a:lstStyle/>
          <a:p>
            <a:pPr>
              <a:lnSpc>
                <a:spcPct val="150000"/>
              </a:lnSpc>
            </a:pPr>
            <a:r>
              <a:rPr lang="en-US" altLang="ko-KR" sz="960" b="1" dirty="0">
                <a:solidFill>
                  <a:schemeClr val="bg1"/>
                </a:solidFill>
                <a:latin typeface="나눔고딕" panose="020D0604000000000000" pitchFamily="50" charset="-127"/>
                <a:ea typeface="나눔고딕" panose="020D0604000000000000" pitchFamily="50" charset="-127"/>
              </a:rPr>
              <a:t>| </a:t>
            </a:r>
            <a:r>
              <a:rPr lang="ko-KR" altLang="en-US" sz="960" b="1" dirty="0">
                <a:solidFill>
                  <a:schemeClr val="bg1"/>
                </a:solidFill>
                <a:latin typeface="나눔고딕" panose="020D0604000000000000" pitchFamily="50" charset="-127"/>
                <a:ea typeface="나눔고딕" panose="020D0604000000000000" pitchFamily="50" charset="-127"/>
              </a:rPr>
              <a:t>서비스에 대한 개괄적인 내용을 작성한 문서</a:t>
            </a:r>
            <a:r>
              <a:rPr lang="en-US" altLang="ko-KR" sz="960" b="1" dirty="0">
                <a:solidFill>
                  <a:schemeClr val="bg1"/>
                </a:solidFill>
                <a:latin typeface="나눔고딕" panose="020D0604000000000000" pitchFamily="50" charset="-127"/>
                <a:ea typeface="나눔고딕" panose="020D0604000000000000" pitchFamily="50" charset="-127"/>
              </a:rPr>
              <a:t> </a:t>
            </a:r>
          </a:p>
        </p:txBody>
      </p:sp>
      <p:sp>
        <p:nvSpPr>
          <p:cNvPr id="14" name="직사각형 13">
            <a:extLst>
              <a:ext uri="{FF2B5EF4-FFF2-40B4-BE49-F238E27FC236}">
                <a16:creationId xmlns:a16="http://schemas.microsoft.com/office/drawing/2014/main" id="{814CC866-8141-447F-BE14-655AC1743971}"/>
              </a:ext>
            </a:extLst>
          </p:cNvPr>
          <p:cNvSpPr/>
          <p:nvPr/>
        </p:nvSpPr>
        <p:spPr>
          <a:xfrm>
            <a:off x="789439" y="6612296"/>
            <a:ext cx="10275722" cy="455125"/>
          </a:xfrm>
          <a:prstGeom prst="rect">
            <a:avLst/>
          </a:prstGeom>
        </p:spPr>
        <p:txBody>
          <a:bodyPr wrap="square">
            <a:spAutoFit/>
          </a:bodyPr>
          <a:lstStyle/>
          <a:p>
            <a:pPr>
              <a:lnSpc>
                <a:spcPct val="150000"/>
              </a:lnSpc>
            </a:pPr>
            <a:r>
              <a:rPr lang="ko-KR" altLang="en-US" sz="840" dirty="0">
                <a:solidFill>
                  <a:schemeClr val="bg1"/>
                </a:solidFill>
                <a:latin typeface="나눔고딕" panose="020D0604000000000000" pitchFamily="50" charset="-127"/>
                <a:ea typeface="나눔고딕" panose="020D0604000000000000" pitchFamily="50" charset="-127"/>
              </a:rPr>
              <a:t>신규 서비스라면 기획서를 읽는 다양한 관계자의 이해를 돕기 위해 간단한 서비스 개요를 삽입하면 좋습니다</a:t>
            </a:r>
            <a:r>
              <a:rPr lang="en-US" altLang="ko-KR" sz="840" dirty="0">
                <a:solidFill>
                  <a:schemeClr val="bg1"/>
                </a:solidFill>
                <a:latin typeface="나눔고딕" panose="020D0604000000000000" pitchFamily="50" charset="-127"/>
                <a:ea typeface="나눔고딕" panose="020D0604000000000000" pitchFamily="50" charset="-127"/>
              </a:rPr>
              <a:t>.</a:t>
            </a:r>
          </a:p>
          <a:p>
            <a:pPr>
              <a:lnSpc>
                <a:spcPct val="150000"/>
              </a:lnSpc>
            </a:pPr>
            <a:r>
              <a:rPr lang="ko-KR" altLang="en-US" sz="840" dirty="0">
                <a:solidFill>
                  <a:schemeClr val="bg1"/>
                </a:solidFill>
                <a:latin typeface="나눔고딕" panose="020D0604000000000000" pitchFamily="50" charset="-127"/>
                <a:ea typeface="나눔고딕" panose="020D0604000000000000" pitchFamily="50" charset="-127"/>
              </a:rPr>
              <a:t>서비스의 배경과 목적</a:t>
            </a:r>
            <a:r>
              <a:rPr lang="en-US" altLang="ko-KR" sz="840" dirty="0">
                <a:solidFill>
                  <a:schemeClr val="bg1"/>
                </a:solidFill>
                <a:latin typeface="나눔고딕" panose="020D0604000000000000" pitchFamily="50" charset="-127"/>
                <a:ea typeface="나눔고딕" panose="020D0604000000000000" pitchFamily="50" charset="-127"/>
              </a:rPr>
              <a:t>, </a:t>
            </a:r>
            <a:r>
              <a:rPr lang="ko-KR" altLang="en-US" sz="840" dirty="0">
                <a:solidFill>
                  <a:schemeClr val="bg1"/>
                </a:solidFill>
                <a:latin typeface="나눔고딕" panose="020D0604000000000000" pitchFamily="50" charset="-127"/>
                <a:ea typeface="나눔고딕" panose="020D0604000000000000" pitchFamily="50" charset="-127"/>
              </a:rPr>
              <a:t>효과를 공유하여 방향성을 전달합니다</a:t>
            </a:r>
            <a:r>
              <a:rPr lang="en-US" altLang="ko-KR" sz="840" dirty="0">
                <a:solidFill>
                  <a:schemeClr val="bg1"/>
                </a:solidFill>
                <a:latin typeface="나눔고딕" panose="020D0604000000000000" pitchFamily="50" charset="-127"/>
                <a:ea typeface="나눔고딕" panose="020D0604000000000000" pitchFamily="50" charset="-127"/>
              </a:rPr>
              <a:t>. </a:t>
            </a:r>
          </a:p>
        </p:txBody>
      </p:sp>
      <p:pic>
        <p:nvPicPr>
          <p:cNvPr id="3" name="그래픽 2">
            <a:extLst>
              <a:ext uri="{FF2B5EF4-FFF2-40B4-BE49-F238E27FC236}">
                <a16:creationId xmlns:a16="http://schemas.microsoft.com/office/drawing/2014/main" id="{24D5021A-7779-4675-93EA-0272AA599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2198997" y="6266351"/>
            <a:ext cx="213481" cy="273394"/>
          </a:xfrm>
          <a:prstGeom prst="rect">
            <a:avLst/>
          </a:prstGeom>
        </p:spPr>
      </p:pic>
    </p:spTree>
    <p:extLst>
      <p:ext uri="{BB962C8B-B14F-4D97-AF65-F5344CB8AC3E}">
        <p14:creationId xmlns:p14="http://schemas.microsoft.com/office/powerpoint/2010/main" val="224874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4">
            <a:extLst>
              <a:ext uri="{FF2B5EF4-FFF2-40B4-BE49-F238E27FC236}">
                <a16:creationId xmlns:a16="http://schemas.microsoft.com/office/drawing/2014/main" id="{68CD490B-174E-4025-A1BD-F1DFBBA5C268}"/>
              </a:ext>
            </a:extLst>
          </p:cNvPr>
          <p:cNvSpPr/>
          <p:nvPr/>
        </p:nvSpPr>
        <p:spPr>
          <a:xfrm>
            <a:off x="4051299" y="1866899"/>
            <a:ext cx="3883025" cy="2543175"/>
          </a:xfrm>
          <a:prstGeom prst="ellipse">
            <a:avLst/>
          </a:prstGeom>
          <a:solidFill>
            <a:srgbClr val="01C49A"/>
          </a:solidFill>
          <a:ln w="9525" cap="flat">
            <a:noFill/>
            <a:prstDash val="solid"/>
            <a:miter/>
          </a:ln>
        </p:spPr>
        <p:txBody>
          <a:bodyPr lIns="36000" tIns="36000" rIns="36000" bIns="36000" rtlCol="0" anchor="ctr"/>
          <a:lstStyle/>
          <a:p>
            <a:pPr algn="ctr"/>
            <a:r>
              <a:rPr lang="en-US" altLang="ko-KR" sz="2800" dirty="0">
                <a:solidFill>
                  <a:schemeClr val="bg1"/>
                </a:solidFill>
                <a:latin typeface="+mj-lt"/>
              </a:rPr>
              <a:t>Interface model:</a:t>
            </a:r>
          </a:p>
          <a:p>
            <a:pPr algn="ctr"/>
            <a:r>
              <a:rPr lang="en-US" altLang="ko-KR" sz="2800" dirty="0">
                <a:solidFill>
                  <a:schemeClr val="bg1"/>
                </a:solidFill>
                <a:latin typeface="+mj-lt"/>
              </a:rPr>
              <a:t>Sign in – Sign up</a:t>
            </a:r>
            <a:endParaRPr lang="ko-KR" altLang="en-US" sz="2800" dirty="0">
              <a:solidFill>
                <a:schemeClr val="bg1"/>
              </a:solidFill>
              <a:latin typeface="+mj-lt"/>
            </a:endParaRPr>
          </a:p>
        </p:txBody>
      </p:sp>
    </p:spTree>
    <p:extLst>
      <p:ext uri="{BB962C8B-B14F-4D97-AF65-F5344CB8AC3E}">
        <p14:creationId xmlns:p14="http://schemas.microsoft.com/office/powerpoint/2010/main" val="5060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29D42-9EEC-41F2-8F69-58B381B2C3F4}"/>
              </a:ext>
            </a:extLst>
          </p:cNvPr>
          <p:cNvPicPr>
            <a:picLocks noChangeAspect="1"/>
          </p:cNvPicPr>
          <p:nvPr/>
        </p:nvPicPr>
        <p:blipFill>
          <a:blip r:embed="rId2"/>
          <a:stretch>
            <a:fillRect/>
          </a:stretch>
        </p:blipFill>
        <p:spPr>
          <a:xfrm>
            <a:off x="592611" y="1153434"/>
            <a:ext cx="7673635" cy="4314493"/>
          </a:xfrm>
          <a:prstGeom prst="rect">
            <a:avLst/>
          </a:prstGeom>
        </p:spPr>
      </p:pic>
      <p:graphicFrame>
        <p:nvGraphicFramePr>
          <p:cNvPr id="2" name="Table 9">
            <a:extLst>
              <a:ext uri="{FF2B5EF4-FFF2-40B4-BE49-F238E27FC236}">
                <a16:creationId xmlns:a16="http://schemas.microsoft.com/office/drawing/2014/main" id="{EEAC425B-E996-4522-A896-8361C77E5F4C}"/>
              </a:ext>
            </a:extLst>
          </p:cNvPr>
          <p:cNvGraphicFramePr>
            <a:graphicFrameLocks noGrp="1"/>
          </p:cNvGraphicFramePr>
          <p:nvPr>
            <p:extLst>
              <p:ext uri="{D42A27DB-BD31-4B8C-83A1-F6EECF244321}">
                <p14:modId xmlns:p14="http://schemas.microsoft.com/office/powerpoint/2010/main" val="3906567452"/>
              </p:ext>
            </p:extLst>
          </p:nvPr>
        </p:nvGraphicFramePr>
        <p:xfrm>
          <a:off x="8513685" y="0"/>
          <a:ext cx="3678315" cy="6871318"/>
        </p:xfrm>
        <a:graphic>
          <a:graphicData uri="http://schemas.openxmlformats.org/drawingml/2006/table">
            <a:tbl>
              <a:tblPr firstRow="1" bandRow="1">
                <a:tableStyleId>{5C22544A-7EE6-4342-B048-85BDC9FD1C3A}</a:tableStyleId>
              </a:tblPr>
              <a:tblGrid>
                <a:gridCol w="1072713">
                  <a:extLst>
                    <a:ext uri="{9D8B030D-6E8A-4147-A177-3AD203B41FA5}">
                      <a16:colId xmlns:a16="http://schemas.microsoft.com/office/drawing/2014/main" val="3913190811"/>
                    </a:ext>
                  </a:extLst>
                </a:gridCol>
                <a:gridCol w="2605602">
                  <a:extLst>
                    <a:ext uri="{9D8B030D-6E8A-4147-A177-3AD203B41FA5}">
                      <a16:colId xmlns:a16="http://schemas.microsoft.com/office/drawing/2014/main" val="3013876356"/>
                    </a:ext>
                  </a:extLst>
                </a:gridCol>
              </a:tblGrid>
              <a:tr h="583480">
                <a:tc>
                  <a:txBody>
                    <a:bodyPr/>
                    <a:lstStyle/>
                    <a:p>
                      <a:pPr algn="ctr"/>
                      <a:r>
                        <a:rPr lang="en-US" dirty="0"/>
                        <a:t>Number</a:t>
                      </a:r>
                      <a:endParaRPr lang="vi-VN" dirty="0"/>
                    </a:p>
                  </a:txBody>
                  <a:tcPr>
                    <a:solidFill>
                      <a:srgbClr val="01C49A"/>
                    </a:solidFill>
                  </a:tcPr>
                </a:tc>
                <a:tc>
                  <a:txBody>
                    <a:bodyPr/>
                    <a:lstStyle/>
                    <a:p>
                      <a:pPr algn="ctr"/>
                      <a:r>
                        <a:rPr lang="en-US" sz="1800" b="1" i="0" kern="1200" dirty="0">
                          <a:solidFill>
                            <a:schemeClr val="lt1"/>
                          </a:solidFill>
                          <a:effectLst/>
                          <a:latin typeface="+mn-lt"/>
                          <a:ea typeface="+mn-ea"/>
                          <a:cs typeface="+mn-cs"/>
                        </a:rPr>
                        <a:t>Description</a:t>
                      </a:r>
                      <a:endParaRPr lang="vi-VN" b="1" dirty="0"/>
                    </a:p>
                  </a:txBody>
                  <a:tcPr>
                    <a:solidFill>
                      <a:srgbClr val="01C49A"/>
                    </a:solidFill>
                  </a:tcPr>
                </a:tc>
                <a:extLst>
                  <a:ext uri="{0D108BD9-81ED-4DB2-BD59-A6C34878D82A}">
                    <a16:rowId xmlns:a16="http://schemas.microsoft.com/office/drawing/2014/main" val="2860006585"/>
                  </a:ext>
                </a:extLst>
              </a:tr>
              <a:tr h="3143919">
                <a:tc>
                  <a:txBody>
                    <a:bodyPr/>
                    <a:lstStyle/>
                    <a:p>
                      <a:pPr algn="ctr"/>
                      <a:r>
                        <a:rPr lang="en-US" b="0" dirty="0">
                          <a:solidFill>
                            <a:srgbClr val="002060"/>
                          </a:solidFill>
                        </a:rPr>
                        <a:t>1</a:t>
                      </a:r>
                      <a:endParaRPr lang="vi-VN" b="0" dirty="0">
                        <a:solidFill>
                          <a:srgbClr val="002060"/>
                        </a:solidFill>
                      </a:endParaRPr>
                    </a:p>
                  </a:txBody>
                  <a:tcPr>
                    <a:solidFill>
                      <a:schemeClr val="bg1">
                        <a:lumMod val="95000"/>
                      </a:schemeClr>
                    </a:solidFill>
                  </a:tcPr>
                </a:tc>
                <a:tc>
                  <a:txBody>
                    <a:bodyPr/>
                    <a:lstStyle/>
                    <a:p>
                      <a:r>
                        <a:rPr lang="en-US" dirty="0">
                          <a:solidFill>
                            <a:srgbClr val="002060"/>
                          </a:solidFill>
                        </a:rPr>
                        <a:t>Enter Email</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3334536694"/>
                  </a:ext>
                </a:extLst>
              </a:tr>
              <a:tr h="3143919">
                <a:tc>
                  <a:txBody>
                    <a:bodyPr/>
                    <a:lstStyle/>
                    <a:p>
                      <a:pPr algn="ctr"/>
                      <a:r>
                        <a:rPr lang="en-US" b="0" dirty="0">
                          <a:solidFill>
                            <a:srgbClr val="002060"/>
                          </a:solidFill>
                        </a:rPr>
                        <a:t>2</a:t>
                      </a:r>
                      <a:endParaRPr lang="vi-VN" b="0" dirty="0">
                        <a:solidFill>
                          <a:srgbClr val="002060"/>
                        </a:solidFill>
                      </a:endParaRPr>
                    </a:p>
                  </a:txBody>
                  <a:tcPr>
                    <a:solidFill>
                      <a:srgbClr val="D6F6F0"/>
                    </a:solidFill>
                  </a:tcPr>
                </a:tc>
                <a:tc>
                  <a:txBody>
                    <a:bodyPr/>
                    <a:lstStyle/>
                    <a:p>
                      <a:r>
                        <a:rPr lang="en-US" dirty="0">
                          <a:solidFill>
                            <a:srgbClr val="002060"/>
                          </a:solidFill>
                        </a:rPr>
                        <a:t>Send email to create new pass</a:t>
                      </a:r>
                      <a:endParaRPr lang="vi-VN" dirty="0">
                        <a:solidFill>
                          <a:srgbClr val="002060"/>
                        </a:solidFill>
                      </a:endParaRPr>
                    </a:p>
                  </a:txBody>
                  <a:tcPr>
                    <a:solidFill>
                      <a:srgbClr val="D6F6F0"/>
                    </a:solidFill>
                  </a:tcPr>
                </a:tc>
                <a:extLst>
                  <a:ext uri="{0D108BD9-81ED-4DB2-BD59-A6C34878D82A}">
                    <a16:rowId xmlns:a16="http://schemas.microsoft.com/office/drawing/2014/main" val="2656853509"/>
                  </a:ext>
                </a:extLst>
              </a:tr>
            </a:tbl>
          </a:graphicData>
        </a:graphic>
      </p:graphicFrame>
      <p:sp>
        <p:nvSpPr>
          <p:cNvPr id="3" name="TextBox 2">
            <a:extLst>
              <a:ext uri="{FF2B5EF4-FFF2-40B4-BE49-F238E27FC236}">
                <a16:creationId xmlns:a16="http://schemas.microsoft.com/office/drawing/2014/main" id="{C92ACCDA-E648-47D2-B3EE-FD7DA0346431}"/>
              </a:ext>
            </a:extLst>
          </p:cNvPr>
          <p:cNvSpPr txBox="1"/>
          <p:nvPr/>
        </p:nvSpPr>
        <p:spPr>
          <a:xfrm>
            <a:off x="852256" y="479394"/>
            <a:ext cx="678254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Find account</a:t>
            </a:r>
            <a:endParaRPr lang="vi-VN" b="1" dirty="0">
              <a:solidFill>
                <a:srgbClr val="002060"/>
              </a:solidFill>
            </a:endParaRPr>
          </a:p>
        </p:txBody>
      </p:sp>
    </p:spTree>
    <p:extLst>
      <p:ext uri="{BB962C8B-B14F-4D97-AF65-F5344CB8AC3E}">
        <p14:creationId xmlns:p14="http://schemas.microsoft.com/office/powerpoint/2010/main" val="93652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B93E4-1CD3-4663-AE60-9FD768D5E7F0}"/>
              </a:ext>
            </a:extLst>
          </p:cNvPr>
          <p:cNvPicPr>
            <a:picLocks noChangeAspect="1"/>
          </p:cNvPicPr>
          <p:nvPr/>
        </p:nvPicPr>
        <p:blipFill>
          <a:blip r:embed="rId2"/>
          <a:stretch>
            <a:fillRect/>
          </a:stretch>
        </p:blipFill>
        <p:spPr>
          <a:xfrm>
            <a:off x="1520323" y="1322628"/>
            <a:ext cx="6801642" cy="4212742"/>
          </a:xfrm>
          <a:prstGeom prst="rect">
            <a:avLst/>
          </a:prstGeom>
        </p:spPr>
      </p:pic>
      <p:sp>
        <p:nvSpPr>
          <p:cNvPr id="2" name="TextBox 1">
            <a:extLst>
              <a:ext uri="{FF2B5EF4-FFF2-40B4-BE49-F238E27FC236}">
                <a16:creationId xmlns:a16="http://schemas.microsoft.com/office/drawing/2014/main" id="{8F2E2D7E-EF23-49D1-8228-332F27CA10CA}"/>
              </a:ext>
            </a:extLst>
          </p:cNvPr>
          <p:cNvSpPr txBox="1"/>
          <p:nvPr/>
        </p:nvSpPr>
        <p:spPr>
          <a:xfrm>
            <a:off x="852256" y="479394"/>
            <a:ext cx="678254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2060"/>
                </a:solidFill>
              </a:rPr>
              <a:t>Sign up for account</a:t>
            </a:r>
            <a:endParaRPr lang="vi-VN" b="1" dirty="0">
              <a:solidFill>
                <a:srgbClr val="002060"/>
              </a:solidFill>
            </a:endParaRPr>
          </a:p>
        </p:txBody>
      </p:sp>
      <p:graphicFrame>
        <p:nvGraphicFramePr>
          <p:cNvPr id="3" name="Table 7">
            <a:extLst>
              <a:ext uri="{FF2B5EF4-FFF2-40B4-BE49-F238E27FC236}">
                <a16:creationId xmlns:a16="http://schemas.microsoft.com/office/drawing/2014/main" id="{CD31A83C-4840-4D50-9A8F-CAE7DEB2681B}"/>
              </a:ext>
            </a:extLst>
          </p:cNvPr>
          <p:cNvGraphicFramePr>
            <a:graphicFrameLocks noGrp="1"/>
          </p:cNvGraphicFramePr>
          <p:nvPr>
            <p:extLst>
              <p:ext uri="{D42A27DB-BD31-4B8C-83A1-F6EECF244321}">
                <p14:modId xmlns:p14="http://schemas.microsoft.com/office/powerpoint/2010/main" val="2838477172"/>
              </p:ext>
            </p:extLst>
          </p:nvPr>
        </p:nvGraphicFramePr>
        <p:xfrm>
          <a:off x="8469745" y="0"/>
          <a:ext cx="3722255" cy="6857999"/>
        </p:xfrm>
        <a:graphic>
          <a:graphicData uri="http://schemas.openxmlformats.org/drawingml/2006/table">
            <a:tbl>
              <a:tblPr firstRow="1" bandRow="1">
                <a:tableStyleId>{5C22544A-7EE6-4342-B048-85BDC9FD1C3A}</a:tableStyleId>
              </a:tblPr>
              <a:tblGrid>
                <a:gridCol w="988291">
                  <a:extLst>
                    <a:ext uri="{9D8B030D-6E8A-4147-A177-3AD203B41FA5}">
                      <a16:colId xmlns:a16="http://schemas.microsoft.com/office/drawing/2014/main" val="2741466186"/>
                    </a:ext>
                  </a:extLst>
                </a:gridCol>
                <a:gridCol w="2733964">
                  <a:extLst>
                    <a:ext uri="{9D8B030D-6E8A-4147-A177-3AD203B41FA5}">
                      <a16:colId xmlns:a16="http://schemas.microsoft.com/office/drawing/2014/main" val="11557431"/>
                    </a:ext>
                  </a:extLst>
                </a:gridCol>
              </a:tblGrid>
              <a:tr h="445692">
                <a:tc>
                  <a:txBody>
                    <a:bodyPr/>
                    <a:lstStyle/>
                    <a:p>
                      <a:pPr algn="ctr"/>
                      <a:r>
                        <a:rPr lang="en-US" dirty="0"/>
                        <a:t>Number</a:t>
                      </a:r>
                      <a:endParaRPr lang="vi-VN" dirty="0"/>
                    </a:p>
                  </a:txBody>
                  <a:tcPr>
                    <a:solidFill>
                      <a:srgbClr val="01C49A"/>
                    </a:solidFill>
                  </a:tcPr>
                </a:tc>
                <a:tc>
                  <a:txBody>
                    <a:bodyPr/>
                    <a:lstStyle/>
                    <a:p>
                      <a:pPr algn="ctr"/>
                      <a:r>
                        <a:rPr lang="en-US" dirty="0"/>
                        <a:t>Description</a:t>
                      </a:r>
                      <a:endParaRPr lang="vi-VN" dirty="0"/>
                    </a:p>
                  </a:txBody>
                  <a:tcPr>
                    <a:solidFill>
                      <a:srgbClr val="01C49A"/>
                    </a:solidFill>
                  </a:tcPr>
                </a:tc>
                <a:extLst>
                  <a:ext uri="{0D108BD9-81ED-4DB2-BD59-A6C34878D82A}">
                    <a16:rowId xmlns:a16="http://schemas.microsoft.com/office/drawing/2014/main" val="2076816960"/>
                  </a:ext>
                </a:extLst>
              </a:tr>
              <a:tr h="910839">
                <a:tc>
                  <a:txBody>
                    <a:bodyPr/>
                    <a:lstStyle/>
                    <a:p>
                      <a:pPr algn="ctr"/>
                      <a:r>
                        <a:rPr lang="en-US" dirty="0">
                          <a:solidFill>
                            <a:srgbClr val="002060"/>
                          </a:solidFill>
                        </a:rPr>
                        <a:t>1</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First name</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484583198"/>
                  </a:ext>
                </a:extLst>
              </a:tr>
              <a:tr h="947273">
                <a:tc>
                  <a:txBody>
                    <a:bodyPr/>
                    <a:lstStyle/>
                    <a:p>
                      <a:pPr algn="ctr"/>
                      <a:r>
                        <a:rPr lang="en-US" dirty="0">
                          <a:solidFill>
                            <a:srgbClr val="002060"/>
                          </a:solidFill>
                        </a:rPr>
                        <a:t>2</a:t>
                      </a:r>
                      <a:endParaRPr lang="vi-VN" dirty="0">
                        <a:solidFill>
                          <a:srgbClr val="002060"/>
                        </a:solidFill>
                      </a:endParaRPr>
                    </a:p>
                  </a:txBody>
                  <a:tcPr>
                    <a:solidFill>
                      <a:srgbClr val="D6F6F0"/>
                    </a:solidFill>
                  </a:tcPr>
                </a:tc>
                <a:tc>
                  <a:txBody>
                    <a:bodyPr/>
                    <a:lstStyle/>
                    <a:p>
                      <a:r>
                        <a:rPr lang="en-US" dirty="0">
                          <a:solidFill>
                            <a:srgbClr val="002060"/>
                          </a:solidFill>
                        </a:rPr>
                        <a:t>Last name</a:t>
                      </a:r>
                      <a:endParaRPr lang="vi-VN" dirty="0">
                        <a:solidFill>
                          <a:srgbClr val="002060"/>
                        </a:solidFill>
                      </a:endParaRPr>
                    </a:p>
                  </a:txBody>
                  <a:tcPr>
                    <a:solidFill>
                      <a:srgbClr val="D6F6F0"/>
                    </a:solidFill>
                  </a:tcPr>
                </a:tc>
                <a:extLst>
                  <a:ext uri="{0D108BD9-81ED-4DB2-BD59-A6C34878D82A}">
                    <a16:rowId xmlns:a16="http://schemas.microsoft.com/office/drawing/2014/main" val="666144662"/>
                  </a:ext>
                </a:extLst>
              </a:tr>
              <a:tr h="910839">
                <a:tc>
                  <a:txBody>
                    <a:bodyPr/>
                    <a:lstStyle/>
                    <a:p>
                      <a:pPr algn="ctr"/>
                      <a:r>
                        <a:rPr lang="en-US" dirty="0">
                          <a:solidFill>
                            <a:srgbClr val="002060"/>
                          </a:solidFill>
                        </a:rPr>
                        <a:t>3</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Email</a:t>
                      </a:r>
                    </a:p>
                  </a:txBody>
                  <a:tcPr>
                    <a:solidFill>
                      <a:schemeClr val="bg1">
                        <a:lumMod val="95000"/>
                      </a:schemeClr>
                    </a:solidFill>
                  </a:tcPr>
                </a:tc>
                <a:extLst>
                  <a:ext uri="{0D108BD9-81ED-4DB2-BD59-A6C34878D82A}">
                    <a16:rowId xmlns:a16="http://schemas.microsoft.com/office/drawing/2014/main" val="2581549155"/>
                  </a:ext>
                </a:extLst>
              </a:tr>
              <a:tr h="910839">
                <a:tc>
                  <a:txBody>
                    <a:bodyPr/>
                    <a:lstStyle/>
                    <a:p>
                      <a:pPr algn="ctr"/>
                      <a:r>
                        <a:rPr lang="en-US" dirty="0">
                          <a:solidFill>
                            <a:srgbClr val="002060"/>
                          </a:solidFill>
                        </a:rPr>
                        <a:t>4</a:t>
                      </a:r>
                      <a:endParaRPr lang="vi-VN" dirty="0">
                        <a:solidFill>
                          <a:srgbClr val="002060"/>
                        </a:solidFill>
                      </a:endParaRPr>
                    </a:p>
                  </a:txBody>
                  <a:tcPr>
                    <a:solidFill>
                      <a:srgbClr val="D6F6F0"/>
                    </a:solidFill>
                  </a:tcPr>
                </a:tc>
                <a:tc>
                  <a:txBody>
                    <a:bodyPr/>
                    <a:lstStyle/>
                    <a:p>
                      <a:r>
                        <a:rPr lang="en-US" dirty="0">
                          <a:solidFill>
                            <a:srgbClr val="002060"/>
                          </a:solidFill>
                        </a:rPr>
                        <a:t>Check if email not “@”</a:t>
                      </a:r>
                      <a:endParaRPr lang="vi-VN" dirty="0">
                        <a:solidFill>
                          <a:srgbClr val="002060"/>
                        </a:solidFill>
                      </a:endParaRPr>
                    </a:p>
                  </a:txBody>
                  <a:tcPr>
                    <a:solidFill>
                      <a:srgbClr val="D6F6F0"/>
                    </a:solidFill>
                  </a:tcPr>
                </a:tc>
                <a:extLst>
                  <a:ext uri="{0D108BD9-81ED-4DB2-BD59-A6C34878D82A}">
                    <a16:rowId xmlns:a16="http://schemas.microsoft.com/office/drawing/2014/main" val="1652666345"/>
                  </a:ext>
                </a:extLst>
              </a:tr>
              <a:tr h="910839">
                <a:tc>
                  <a:txBody>
                    <a:bodyPr/>
                    <a:lstStyle/>
                    <a:p>
                      <a:pPr algn="ctr"/>
                      <a:r>
                        <a:rPr lang="en-US" dirty="0">
                          <a:solidFill>
                            <a:srgbClr val="002060"/>
                          </a:solidFill>
                        </a:rPr>
                        <a:t>5</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Password</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2015879972"/>
                  </a:ext>
                </a:extLst>
              </a:tr>
              <a:tr h="910839">
                <a:tc>
                  <a:txBody>
                    <a:bodyPr/>
                    <a:lstStyle/>
                    <a:p>
                      <a:pPr algn="ctr"/>
                      <a:r>
                        <a:rPr lang="en-US" dirty="0">
                          <a:solidFill>
                            <a:srgbClr val="002060"/>
                          </a:solidFill>
                        </a:rPr>
                        <a:t>6</a:t>
                      </a:r>
                      <a:endParaRPr lang="vi-VN" dirty="0">
                        <a:solidFill>
                          <a:srgbClr val="002060"/>
                        </a:solidFill>
                      </a:endParaRPr>
                    </a:p>
                  </a:txBody>
                  <a:tcPr>
                    <a:solidFill>
                      <a:srgbClr val="D6F6F0"/>
                    </a:solidFill>
                  </a:tcPr>
                </a:tc>
                <a:tc>
                  <a:txBody>
                    <a:bodyPr/>
                    <a:lstStyle/>
                    <a:p>
                      <a:r>
                        <a:rPr lang="en-US" dirty="0">
                          <a:solidFill>
                            <a:srgbClr val="002060"/>
                          </a:solidFill>
                        </a:rPr>
                        <a:t>Check password</a:t>
                      </a:r>
                      <a:endParaRPr lang="vi-VN" dirty="0">
                        <a:solidFill>
                          <a:srgbClr val="002060"/>
                        </a:solidFill>
                      </a:endParaRPr>
                    </a:p>
                  </a:txBody>
                  <a:tcPr>
                    <a:solidFill>
                      <a:srgbClr val="D6F6F0"/>
                    </a:solidFill>
                  </a:tcPr>
                </a:tc>
                <a:extLst>
                  <a:ext uri="{0D108BD9-81ED-4DB2-BD59-A6C34878D82A}">
                    <a16:rowId xmlns:a16="http://schemas.microsoft.com/office/drawing/2014/main" val="2706647519"/>
                  </a:ext>
                </a:extLst>
              </a:tr>
              <a:tr h="910839">
                <a:tc>
                  <a:txBody>
                    <a:bodyPr/>
                    <a:lstStyle/>
                    <a:p>
                      <a:pPr algn="ctr"/>
                      <a:r>
                        <a:rPr lang="en-US" dirty="0">
                          <a:solidFill>
                            <a:srgbClr val="002060"/>
                          </a:solidFill>
                        </a:rPr>
                        <a:t>7</a:t>
                      </a:r>
                      <a:endParaRPr lang="vi-VN" dirty="0">
                        <a:solidFill>
                          <a:srgbClr val="002060"/>
                        </a:solidFill>
                      </a:endParaRPr>
                    </a:p>
                  </a:txBody>
                  <a:tcPr>
                    <a:solidFill>
                      <a:schemeClr val="bg1">
                        <a:lumMod val="95000"/>
                      </a:schemeClr>
                    </a:solidFill>
                  </a:tcPr>
                </a:tc>
                <a:tc>
                  <a:txBody>
                    <a:bodyPr/>
                    <a:lstStyle/>
                    <a:p>
                      <a:r>
                        <a:rPr lang="en-US" dirty="0">
                          <a:solidFill>
                            <a:srgbClr val="002060"/>
                          </a:solidFill>
                        </a:rPr>
                        <a:t>Register</a:t>
                      </a:r>
                      <a:endParaRPr lang="vi-VN" dirty="0">
                        <a:solidFill>
                          <a:srgbClr val="002060"/>
                        </a:solidFill>
                      </a:endParaRPr>
                    </a:p>
                  </a:txBody>
                  <a:tcPr>
                    <a:solidFill>
                      <a:schemeClr val="bg1">
                        <a:lumMod val="95000"/>
                      </a:schemeClr>
                    </a:solidFill>
                  </a:tcPr>
                </a:tc>
                <a:extLst>
                  <a:ext uri="{0D108BD9-81ED-4DB2-BD59-A6C34878D82A}">
                    <a16:rowId xmlns:a16="http://schemas.microsoft.com/office/drawing/2014/main" val="941626617"/>
                  </a:ext>
                </a:extLst>
              </a:tr>
            </a:tbl>
          </a:graphicData>
        </a:graphic>
      </p:graphicFrame>
    </p:spTree>
    <p:extLst>
      <p:ext uri="{BB962C8B-B14F-4D97-AF65-F5344CB8AC3E}">
        <p14:creationId xmlns:p14="http://schemas.microsoft.com/office/powerpoint/2010/main" val="312560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1344</Words>
  <Application>Microsoft Office PowerPoint</Application>
  <PresentationFormat>Widescreen</PresentationFormat>
  <Paragraphs>295</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Amasis MT Pro Black</vt:lpstr>
      <vt:lpstr>Arial</vt:lpstr>
      <vt:lpstr>Calibri</vt:lpstr>
      <vt:lpstr>Calibri Light</vt:lpstr>
      <vt:lpstr>Calibri(Body)</vt:lpstr>
      <vt:lpstr>나눔고딕</vt:lpstr>
      <vt:lpstr>Roboto</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Quốc Huy</dc:creator>
  <cp:lastModifiedBy>Nguyễn Quốc Huy</cp:lastModifiedBy>
  <cp:revision>33</cp:revision>
  <dcterms:created xsi:type="dcterms:W3CDTF">2021-06-22T04:46:52Z</dcterms:created>
  <dcterms:modified xsi:type="dcterms:W3CDTF">2021-06-22T10:55:06Z</dcterms:modified>
</cp:coreProperties>
</file>