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65" r:id="rId8"/>
    <p:sldId id="276" r:id="rId9"/>
    <p:sldId id="267" r:id="rId10"/>
    <p:sldId id="268" r:id="rId11"/>
    <p:sldId id="279" r:id="rId12"/>
    <p:sldId id="280" r:id="rId13"/>
    <p:sldId id="281" r:id="rId14"/>
    <p:sldId id="282" r:id="rId15"/>
    <p:sldId id="283" r:id="rId16"/>
    <p:sldId id="269" r:id="rId17"/>
    <p:sldId id="270" r:id="rId18"/>
    <p:sldId id="271" r:id="rId19"/>
    <p:sldId id="272" r:id="rId20"/>
    <p:sldId id="278" r:id="rId21"/>
    <p:sldId id="27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ScrumLords</a:t>
            </a:r>
            <a:br>
              <a:rPr lang="en-US"/>
            </a:br>
            <a:r>
              <a:rPr lang="en-US"/>
              <a:t>Capstone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HeatMap</a:t>
            </a:r>
            <a:r>
              <a:rPr lang="en-US" sz="5400" dirty="0"/>
              <a:t> for Genre?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26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Inner Join to Produce Rating by Principal by Movie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7507-0C28-4F4F-AC17-74AE1C5A9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77" y="984354"/>
            <a:ext cx="5316388" cy="2968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Aggregate Average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atings by Name by </a:t>
            </a:r>
            <a:r>
              <a:rPr lang="en-US" sz="37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title.Principal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 Aggregate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Role Average Rating by Movie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ED29F-BCDF-404E-B57E-5733D1EF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21" y="4940870"/>
            <a:ext cx="2504762" cy="167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F3756-B062-47A9-9ED7-F651E085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894" y="5084111"/>
            <a:ext cx="2952381" cy="14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05EAD-5D40-4174-AF82-0788C9F0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175" y="3246516"/>
            <a:ext cx="2619048" cy="1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76662-DC70-45AB-B0BB-5085D4745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20" y="3246516"/>
            <a:ext cx="2504762" cy="15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D8306-7F9A-4526-934E-0B6505132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894" y="1472734"/>
            <a:ext cx="2409524" cy="1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3371C-AB28-4982-9C38-EDC62DB99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501" y="1463210"/>
            <a:ext cx="2552381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E1CD2-E24A-44BF-AC3F-6C4A584B3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39" y="1496921"/>
            <a:ext cx="2851903" cy="50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4:  Left Outer Join Each </a:t>
            </a:r>
            <a:r>
              <a:rPr lang="en-US" sz="3300" dirty="0" err="1">
                <a:latin typeface="Calibri Light (Headings)"/>
              </a:rPr>
              <a:t>titlePrincipal</a:t>
            </a:r>
            <a:r>
              <a:rPr lang="en-US" sz="3300" dirty="0">
                <a:latin typeface="Calibri Light (Headings)"/>
              </a:rPr>
              <a:t> Category Average Rating to Movie Average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17" y="1799112"/>
            <a:ext cx="3463650" cy="180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4245125"/>
            <a:ext cx="10989032" cy="17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averageRating &amp; non Null 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79452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229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Determine why “titleType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Point in time comparison for Role Ratings (title.Principles)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330824" y="699246"/>
            <a:ext cx="8444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99887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BB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E4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ED014-A14B-4A03-AC3F-7EE10027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405048"/>
            <a:ext cx="5462546" cy="40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=http%3A%2F%2Fgiantleap.in%2Fwp-content%2Fuploads%2F2016%2F01%2Fexplore-icon.jpg&amp;imgrefurl=http%3A%2F%2Fgiantleap.in%2Fexplore-the-explorer-in-you%2F&amp;docid=</a:t>
            </a:r>
            <a:r>
              <a:rPr lang="en-US" sz="1200" dirty="0" err="1"/>
              <a:t>kViiLITvIvWUbM&amp;tbnid</a:t>
            </a:r>
            <a:r>
              <a:rPr lang="en-US" sz="1200" dirty="0"/>
              <a:t>=QnhjoFuVAgZ5SM%3A&amp;vet=10ahUKEwjp7se21eDcAhXk34MKHdk3Ci4QMwg1KAIwAg..i&amp;w=1600&amp;h=1236&amp;bih=515&amp;biw=1269&amp;q=</a:t>
            </a:r>
            <a:r>
              <a:rPr lang="en-US" sz="1200" dirty="0" err="1"/>
              <a:t>explore&amp;ved</a:t>
            </a:r>
            <a:r>
              <a:rPr lang="en-US" sz="1200" dirty="0"/>
              <a:t>=0ahUKEwjp7se21eDcAhXk34MKHdk3Ci4QMwg1KAIwAg&amp;iact=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factors have the highest impact on the rating of a movie?</a:t>
            </a:r>
          </a:p>
          <a:p>
            <a:r>
              <a:rPr lang="en-US" sz="3600" dirty="0"/>
              <a:t>	- Do we limit the date range for 	analysis?</a:t>
            </a:r>
          </a:p>
          <a:p>
            <a:r>
              <a:rPr lang="en-US" sz="3600" dirty="0"/>
              <a:t>	- Do genres influence ratings?</a:t>
            </a:r>
          </a:p>
          <a:p>
            <a:r>
              <a:rPr lang="en-US" sz="3600" dirty="0"/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25" y="4566812"/>
            <a:ext cx="8564223" cy="19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F7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5EF3E-C111-4411-B704-0B27AD06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1" y="1340824"/>
            <a:ext cx="5462546" cy="42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3560" r="13692" b="16964"/>
          <a:stretch/>
        </p:blipFill>
        <p:spPr>
          <a:xfrm>
            <a:off x="2409372" y="203201"/>
            <a:ext cx="8699962" cy="639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551542" y="2910624"/>
            <a:ext cx="252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Targeted Tables</a:t>
            </a:r>
          </a:p>
        </p:txBody>
      </p:sp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111753"/>
            <a:ext cx="5129784" cy="46344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322636"/>
            <a:ext cx="5129784" cy="421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3135824" y="0"/>
            <a:ext cx="592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Movie Start Year</a:t>
            </a:r>
          </a:p>
        </p:txBody>
      </p:sp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580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Calibri Light (Headings)</vt:lpstr>
      <vt:lpstr>Office Theme</vt:lpstr>
      <vt:lpstr>ScrumLords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titlePrincipals Exploration Step 1:  Inner Join to Produce Rating by Principal by Movie</vt:lpstr>
      <vt:lpstr>Step 2:  Aggregate Average Ratings by Name by title.Principal Category</vt:lpstr>
      <vt:lpstr>Step 3:  Aggregate Each titlePrincipal Role Average Rating by Movie</vt:lpstr>
      <vt:lpstr>Step 4:  Left Outer Join Each titlePrincipal Category Average Rating to Movie Average Rating</vt:lpstr>
      <vt:lpstr> Correlation to averageRating &amp; non Null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Niedermier, David E</cp:lastModifiedBy>
  <cp:revision>17</cp:revision>
  <dcterms:created xsi:type="dcterms:W3CDTF">2018-08-09T17:58:03Z</dcterms:created>
  <dcterms:modified xsi:type="dcterms:W3CDTF">2018-08-10T17:27:41Z</dcterms:modified>
</cp:coreProperties>
</file>