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5" r:id="rId8"/>
    <p:sldId id="276" r:id="rId9"/>
    <p:sldId id="267" r:id="rId10"/>
    <p:sldId id="268" r:id="rId11"/>
    <p:sldId id="269" r:id="rId12"/>
    <p:sldId id="270" r:id="rId13"/>
    <p:sldId id="271" r:id="rId14"/>
    <p:sldId id="272" r:id="rId15"/>
    <p:sldId id="278" r:id="rId16"/>
    <p:sldId id="27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%3A%2F%2Fschullns.com%2Flatest-news%2Fthanks-well-done%2F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ScrumLords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HeatMap</a:t>
            </a:r>
            <a:r>
              <a:rPr lang="en-US" sz="5400" dirty="0"/>
              <a:t> for Genre?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6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794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229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Determine why “titleType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Point in time comparison for Role Ratings (title.Principles)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99887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E4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ED014-A14B-4A03-AC3F-7EE10027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405048"/>
            <a:ext cx="5462546" cy="40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=http%3A%2F%2Fgiantleap.in%2Fwp-content%2Fuploads%2F2016%2F01%2Fexplore-icon.jpg&amp;imgrefurl=http%3A%2F%2Fgiantleap.in%2Fexplore-the-explorer-in-you%2F&amp;docid=</a:t>
            </a:r>
            <a:r>
              <a:rPr lang="en-US" sz="1200" dirty="0" err="1"/>
              <a:t>kViiLITvIvWUbM&amp;tbnid</a:t>
            </a:r>
            <a:r>
              <a:rPr lang="en-US" sz="1200" dirty="0"/>
              <a:t>=QnhjoFuVAgZ5SM%3A&amp;vet=10ahUKEwjp7se21eDcAhXk34MKHdk3Ci4QMwg1KAIwAg..i&amp;w=1600&amp;h=1236&amp;bih=515&amp;biw=1269&amp;q=</a:t>
            </a:r>
            <a:r>
              <a:rPr lang="en-US" sz="1200" dirty="0" err="1"/>
              <a:t>explore&amp;ved</a:t>
            </a:r>
            <a:r>
              <a:rPr lang="en-US" sz="1200" dirty="0"/>
              <a:t>=0ahUKEwjp7se21eDcAhXk34MKHdk3Ci4QMwg1KAIwAg&amp;iact=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BB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factors have the highest impact on the rating of a movie?</a:t>
            </a:r>
          </a:p>
          <a:p>
            <a:r>
              <a:rPr lang="en-US" sz="3600" dirty="0"/>
              <a:t>	- Do we limit the date range for 	analysis?</a:t>
            </a:r>
          </a:p>
          <a:p>
            <a:r>
              <a:rPr lang="en-US" sz="3600" dirty="0"/>
              <a:t>	- Do genres influence ratings?</a:t>
            </a:r>
          </a:p>
          <a:p>
            <a:r>
              <a:rPr lang="en-US" sz="3600" dirty="0"/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25" y="4566812"/>
            <a:ext cx="8564223" cy="19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F7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EF3E-C111-4411-B704-0B27AD06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340824"/>
            <a:ext cx="5462546" cy="42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3560" r="13692" b="16964"/>
          <a:stretch/>
        </p:blipFill>
        <p:spPr>
          <a:xfrm>
            <a:off x="2409372" y="203201"/>
            <a:ext cx="8699962" cy="639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551542" y="2910624"/>
            <a:ext cx="252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Targeted Tables</a:t>
            </a:r>
          </a:p>
        </p:txBody>
      </p:sp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111753"/>
            <a:ext cx="5129784" cy="4634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322636"/>
            <a:ext cx="5129784" cy="421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3135824" y="0"/>
            <a:ext cx="59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Movie Start Year</a:t>
            </a:r>
          </a:p>
        </p:txBody>
      </p:sp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ScrumLords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Morgan, Kimara</cp:lastModifiedBy>
  <cp:revision>12</cp:revision>
  <dcterms:created xsi:type="dcterms:W3CDTF">2018-08-09T17:58:03Z</dcterms:created>
  <dcterms:modified xsi:type="dcterms:W3CDTF">2018-08-09T19:53:51Z</dcterms:modified>
</cp:coreProperties>
</file>