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theme/theme2.xml" ContentType="application/vnd.openxmlformats-officedocument.them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heme/theme3.xml" ContentType="application/vnd.openxmlformats-officedocument.theme+xml"/>
  <Override PartName="/ppt/tags/tag90.xml" ContentType="application/vnd.openxmlformats-officedocument.presentationml.tags+xml"/>
  <Override PartName="/ppt/notesSlides/notesSlide1.xml" ContentType="application/vnd.openxmlformats-officedocument.presentationml.notesSlide+xml"/>
  <Override PartName="/ppt/tags/tag91.xml" ContentType="application/vnd.openxmlformats-officedocument.presentationml.tags+xml"/>
  <Override PartName="/ppt/notesSlides/notesSlide2.xml" ContentType="application/vnd.openxmlformats-officedocument.presentationml.notesSlide+xml"/>
  <Override PartName="/ppt/tags/tag92.xml" ContentType="application/vnd.openxmlformats-officedocument.presentationml.tags+xml"/>
  <Override PartName="/ppt/notesSlides/notesSlide3.xml" ContentType="application/vnd.openxmlformats-officedocument.presentationml.notesSlide+xml"/>
  <Override PartName="/ppt/tags/tag93.xml" ContentType="application/vnd.openxmlformats-officedocument.presentationml.tags+xml"/>
  <Override PartName="/ppt/notesSlides/notesSlide4.xml" ContentType="application/vnd.openxmlformats-officedocument.presentationml.notesSlide+xml"/>
  <Override PartName="/ppt/tags/tag94.xml" ContentType="application/vnd.openxmlformats-officedocument.presentationml.tags+xml"/>
  <Override PartName="/ppt/notesSlides/notesSlide5.xml" ContentType="application/vnd.openxmlformats-officedocument.presentationml.notesSlide+xml"/>
  <Override PartName="/ppt/tags/tag95.xml" ContentType="application/vnd.openxmlformats-officedocument.presentationml.tags+xml"/>
  <Override PartName="/ppt/notesSlides/notesSlide6.xml" ContentType="application/vnd.openxmlformats-officedocument.presentationml.notesSlide+xml"/>
  <Override PartName="/ppt/tags/tag96.xml" ContentType="application/vnd.openxmlformats-officedocument.presentationml.tags+xml"/>
  <Override PartName="/ppt/notesSlides/notesSlide7.xml" ContentType="application/vnd.openxmlformats-officedocument.presentationml.notesSlide+xml"/>
  <Override PartName="/ppt/tags/tag97.xml" ContentType="application/vnd.openxmlformats-officedocument.presentationml.tags+xml"/>
  <Override PartName="/ppt/notesSlides/notesSlide8.xml" ContentType="application/vnd.openxmlformats-officedocument.presentationml.notesSlide+xml"/>
  <Override PartName="/ppt/tags/tag98.xml" ContentType="application/vnd.openxmlformats-officedocument.presentationml.tags+xml"/>
  <Override PartName="/ppt/notesSlides/notesSlide9.xml" ContentType="application/vnd.openxmlformats-officedocument.presentationml.notesSlide+xml"/>
  <Override PartName="/ppt/tags/tag99.xml" ContentType="application/vnd.openxmlformats-officedocument.presentationml.tags+xml"/>
  <Override PartName="/ppt/notesSlides/notesSlide10.xml" ContentType="application/vnd.openxmlformats-officedocument.presentationml.notesSlide+xml"/>
  <Override PartName="/ppt/tags/tag100.xml" ContentType="application/vnd.openxmlformats-officedocument.presentationml.tags+xml"/>
  <Override PartName="/ppt/notesSlides/notesSlide11.xml" ContentType="application/vnd.openxmlformats-officedocument.presentationml.notesSlide+xml"/>
  <Override PartName="/ppt/tags/tag101.xml" ContentType="application/vnd.openxmlformats-officedocument.presentationml.tags+xml"/>
  <Override PartName="/ppt/notesSlides/notesSlide12.xml" ContentType="application/vnd.openxmlformats-officedocument.presentationml.notesSlide+xml"/>
  <Override PartName="/ppt/tags/tag102.xml" ContentType="application/vnd.openxmlformats-officedocument.presentationml.tags+xml"/>
  <Override PartName="/ppt/notesSlides/notesSlide13.xml" ContentType="application/vnd.openxmlformats-officedocument.presentationml.notesSlide+xml"/>
  <Override PartName="/ppt/tags/tag103.xml" ContentType="application/vnd.openxmlformats-officedocument.presentationml.tags+xml"/>
  <Override PartName="/ppt/notesSlides/notesSlide14.xml" ContentType="application/vnd.openxmlformats-officedocument.presentationml.notesSlide+xml"/>
  <Override PartName="/ppt/tags/tag104.xml" ContentType="application/vnd.openxmlformats-officedocument.presentationml.tags+xml"/>
  <Override PartName="/ppt/notesSlides/notesSlide15.xml" ContentType="application/vnd.openxmlformats-officedocument.presentationml.notesSlide+xml"/>
  <Override PartName="/ppt/tags/tag105.xml" ContentType="application/vnd.openxmlformats-officedocument.presentationml.tags+xml"/>
  <Override PartName="/ppt/notesSlides/notesSlide16.xml" ContentType="application/vnd.openxmlformats-officedocument.presentationml.notesSlide+xml"/>
  <Override PartName="/ppt/tags/tag106.xml" ContentType="application/vnd.openxmlformats-officedocument.presentationml.tags+xml"/>
  <Override PartName="/ppt/notesSlides/notesSlide17.xml" ContentType="application/vnd.openxmlformats-officedocument.presentationml.notesSlide+xml"/>
  <Override PartName="/ppt/tags/tag107.xml" ContentType="application/vnd.openxmlformats-officedocument.presentationml.tags+xml"/>
  <Override PartName="/ppt/notesSlides/notesSlide18.xml" ContentType="application/vnd.openxmlformats-officedocument.presentationml.notesSlide+xml"/>
  <Override PartName="/ppt/tags/tag108.xml" ContentType="application/vnd.openxmlformats-officedocument.presentationml.tags+xml"/>
  <Override PartName="/ppt/notesSlides/notesSlide19.xml" ContentType="application/vnd.openxmlformats-officedocument.presentationml.notesSlide+xml"/>
  <Override PartName="/ppt/tags/tag109.xml" ContentType="application/vnd.openxmlformats-officedocument.presentationml.tags+xml"/>
  <Override PartName="/ppt/notesSlides/notesSlide20.xml" ContentType="application/vnd.openxmlformats-officedocument.presentationml.notesSlide+xml"/>
  <Override PartName="/ppt/tags/tag110.xml" ContentType="application/vnd.openxmlformats-officedocument.presentationml.tags+xml"/>
  <Override PartName="/ppt/notesSlides/notesSlide21.xml" ContentType="application/vnd.openxmlformats-officedocument.presentationml.notesSlide+xml"/>
  <Override PartName="/ppt/tags/tag111.xml" ContentType="application/vnd.openxmlformats-officedocument.presentationml.tags+xml"/>
  <Override PartName="/ppt/notesSlides/notesSlide22.xml" ContentType="application/vnd.openxmlformats-officedocument.presentationml.notesSlide+xml"/>
  <Override PartName="/ppt/tags/tag112.xml" ContentType="application/vnd.openxmlformats-officedocument.presentationml.tags+xml"/>
  <Override PartName="/ppt/notesSlides/notesSlide23.xml" ContentType="application/vnd.openxmlformats-officedocument.presentationml.notesSlide+xml"/>
  <Override PartName="/ppt/tags/tag113.xml" ContentType="application/vnd.openxmlformats-officedocument.presentationml.tags+xml"/>
  <Override PartName="/ppt/notesSlides/notesSlide24.xml" ContentType="application/vnd.openxmlformats-officedocument.presentationml.notesSlide+xml"/>
  <Override PartName="/ppt/tags/tag114.xml" ContentType="application/vnd.openxmlformats-officedocument.presentationml.tags+xml"/>
  <Override PartName="/ppt/notesSlides/notesSlide25.xml" ContentType="application/vnd.openxmlformats-officedocument.presentationml.notesSlide+xml"/>
  <Override PartName="/ppt/tags/tag115.xml" ContentType="application/vnd.openxmlformats-officedocument.presentationml.tags+xml"/>
  <Override PartName="/ppt/notesSlides/notesSlide26.xml" ContentType="application/vnd.openxmlformats-officedocument.presentationml.notesSlide+xml"/>
  <Override PartName="/ppt/tags/tag116.xml" ContentType="application/vnd.openxmlformats-officedocument.presentationml.tags+xml"/>
  <Override PartName="/ppt/notesSlides/notesSlide27.xml" ContentType="application/vnd.openxmlformats-officedocument.presentationml.notesSlide+xml"/>
  <Override PartName="/ppt/tags/tag117.xml" ContentType="application/vnd.openxmlformats-officedocument.presentationml.tags+xml"/>
  <Override PartName="/ppt/notesSlides/notesSlide28.xml" ContentType="application/vnd.openxmlformats-officedocument.presentationml.notesSlide+xml"/>
  <Override PartName="/ppt/tags/tag118.xml" ContentType="application/vnd.openxmlformats-officedocument.presentationml.tags+xml"/>
  <Override PartName="/ppt/notesSlides/notesSlide29.xml" ContentType="application/vnd.openxmlformats-officedocument.presentationml.notesSlide+xml"/>
  <Override PartName="/ppt/tags/tag119.xml" ContentType="application/vnd.openxmlformats-officedocument.presentationml.tags+xml"/>
  <Override PartName="/ppt/notesSlides/notesSlide30.xml" ContentType="application/vnd.openxmlformats-officedocument.presentationml.notesSlide+xml"/>
  <Override PartName="/ppt/tags/tag120.xml" ContentType="application/vnd.openxmlformats-officedocument.presentationml.tags+xml"/>
  <Override PartName="/ppt/notesSlides/notesSlide31.xml" ContentType="application/vnd.openxmlformats-officedocument.presentationml.notesSlide+xml"/>
  <Override PartName="/ppt/tags/tag121.xml" ContentType="application/vnd.openxmlformats-officedocument.presentationml.tags+xml"/>
  <Override PartName="/ppt/notesSlides/notesSlide32.xml" ContentType="application/vnd.openxmlformats-officedocument.presentationml.notesSlide+xml"/>
  <Override PartName="/ppt/tags/tag122.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tags/tag123.xml" ContentType="application/vnd.openxmlformats-officedocument.presentationml.tag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tags/tag124.xml" ContentType="application/vnd.openxmlformats-officedocument.presentationml.tags+xml"/>
  <Override PartName="/ppt/notesSlides/notesSlide45.xml" ContentType="application/vnd.openxmlformats-officedocument.presentationml.notesSlide+xml"/>
  <Override PartName="/ppt/tags/tag125.xml" ContentType="application/vnd.openxmlformats-officedocument.presentationml.tags+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tags/tag126.xml" ContentType="application/vnd.openxmlformats-officedocument.presentationml.tags+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tags/tag127.xml" ContentType="application/vnd.openxmlformats-officedocument.presentationml.tags+xml"/>
  <Override PartName="/ppt/notesSlides/notesSlide52.xml" ContentType="application/vnd.openxmlformats-officedocument.presentationml.notesSlide+xml"/>
  <Override PartName="/ppt/tags/tag128.xml" ContentType="application/vnd.openxmlformats-officedocument.presentationml.tags+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8" r:id="rId1"/>
    <p:sldMasterId id="2147484043" r:id="rId2"/>
  </p:sldMasterIdLst>
  <p:notesMasterIdLst>
    <p:notesMasterId r:id="rId56"/>
  </p:notesMasterIdLst>
  <p:sldIdLst>
    <p:sldId id="270" r:id="rId3"/>
    <p:sldId id="271" r:id="rId4"/>
    <p:sldId id="272" r:id="rId5"/>
    <p:sldId id="294" r:id="rId6"/>
    <p:sldId id="322" r:id="rId7"/>
    <p:sldId id="269" r:id="rId8"/>
    <p:sldId id="290" r:id="rId9"/>
    <p:sldId id="292" r:id="rId10"/>
    <p:sldId id="279" r:id="rId11"/>
    <p:sldId id="327" r:id="rId12"/>
    <p:sldId id="330" r:id="rId13"/>
    <p:sldId id="274" r:id="rId14"/>
    <p:sldId id="325" r:id="rId15"/>
    <p:sldId id="307" r:id="rId16"/>
    <p:sldId id="284" r:id="rId17"/>
    <p:sldId id="343" r:id="rId18"/>
    <p:sldId id="297" r:id="rId19"/>
    <p:sldId id="308" r:id="rId20"/>
    <p:sldId id="344" r:id="rId21"/>
    <p:sldId id="309" r:id="rId22"/>
    <p:sldId id="310" r:id="rId23"/>
    <p:sldId id="329" r:id="rId24"/>
    <p:sldId id="342" r:id="rId25"/>
    <p:sldId id="299" r:id="rId26"/>
    <p:sldId id="303" r:id="rId27"/>
    <p:sldId id="331" r:id="rId28"/>
    <p:sldId id="334" r:id="rId29"/>
    <p:sldId id="300" r:id="rId30"/>
    <p:sldId id="304" r:id="rId31"/>
    <p:sldId id="305" r:id="rId32"/>
    <p:sldId id="319" r:id="rId33"/>
    <p:sldId id="318" r:id="rId34"/>
    <p:sldId id="333" r:id="rId35"/>
    <p:sldId id="335" r:id="rId36"/>
    <p:sldId id="301" r:id="rId37"/>
    <p:sldId id="332" r:id="rId38"/>
    <p:sldId id="336" r:id="rId39"/>
    <p:sldId id="302" r:id="rId40"/>
    <p:sldId id="315" r:id="rId41"/>
    <p:sldId id="311" r:id="rId42"/>
    <p:sldId id="317" r:id="rId43"/>
    <p:sldId id="314" r:id="rId44"/>
    <p:sldId id="321" r:id="rId45"/>
    <p:sldId id="275" r:id="rId46"/>
    <p:sldId id="320" r:id="rId47"/>
    <p:sldId id="289" r:id="rId48"/>
    <p:sldId id="339" r:id="rId49"/>
    <p:sldId id="288" r:id="rId50"/>
    <p:sldId id="338" r:id="rId51"/>
    <p:sldId id="340" r:id="rId52"/>
    <p:sldId id="341" r:id="rId53"/>
    <p:sldId id="337" r:id="rId54"/>
    <p:sldId id="268" r:id="rId55"/>
  </p:sldIdLst>
  <p:sldSz cx="12192000" cy="6858000"/>
  <p:notesSz cx="7772400" cy="10058400"/>
  <p:defaultTextStyle>
    <a:defPPr>
      <a:defRPr lang="en-US"/>
    </a:defPPr>
    <a:lvl1pPr marL="0" algn="l" defTabSz="228600" rtl="0" eaLnBrk="1" latinLnBrk="0" hangingPunct="1">
      <a:defRPr sz="1800" kern="1200">
        <a:solidFill>
          <a:schemeClr val="tx1"/>
        </a:solidFill>
        <a:latin typeface="+mn-lt"/>
        <a:ea typeface="+mn-ea"/>
        <a:cs typeface="+mn-cs"/>
      </a:defRPr>
    </a:lvl1pPr>
    <a:lvl2pPr marL="228600" algn="l" defTabSz="228600" rtl="0" eaLnBrk="1" latinLnBrk="0" hangingPunct="1">
      <a:defRPr sz="1800" kern="1200">
        <a:solidFill>
          <a:schemeClr val="tx1"/>
        </a:solidFill>
        <a:latin typeface="+mn-lt"/>
        <a:ea typeface="+mn-ea"/>
        <a:cs typeface="+mn-cs"/>
      </a:defRPr>
    </a:lvl2pPr>
    <a:lvl3pPr marL="457200" algn="l" defTabSz="228600" rtl="0" eaLnBrk="1" latinLnBrk="0" hangingPunct="1">
      <a:defRPr sz="1800" kern="1200">
        <a:solidFill>
          <a:schemeClr val="tx1"/>
        </a:solidFill>
        <a:latin typeface="+mn-lt"/>
        <a:ea typeface="+mn-ea"/>
        <a:cs typeface="+mn-cs"/>
      </a:defRPr>
    </a:lvl3pPr>
    <a:lvl4pPr marL="685800" algn="l" defTabSz="228600" rtl="0" eaLnBrk="1" latinLnBrk="0" hangingPunct="1">
      <a:defRPr sz="1800" kern="1200">
        <a:solidFill>
          <a:schemeClr val="tx1"/>
        </a:solidFill>
        <a:latin typeface="+mn-lt"/>
        <a:ea typeface="+mn-ea"/>
        <a:cs typeface="+mn-cs"/>
      </a:defRPr>
    </a:lvl4pPr>
    <a:lvl5pPr marL="914400" algn="l" defTabSz="228600" rtl="0" eaLnBrk="1" latinLnBrk="0" hangingPunct="1">
      <a:defRPr sz="1800" kern="1200">
        <a:solidFill>
          <a:schemeClr val="tx1"/>
        </a:solidFill>
        <a:latin typeface="+mn-lt"/>
        <a:ea typeface="+mn-ea"/>
        <a:cs typeface="+mn-cs"/>
      </a:defRPr>
    </a:lvl5pPr>
    <a:lvl6pPr marL="1143000" algn="l" defTabSz="228600" rtl="0" eaLnBrk="1" latinLnBrk="0" hangingPunct="1">
      <a:defRPr sz="1800" kern="1200">
        <a:solidFill>
          <a:schemeClr val="tx1"/>
        </a:solidFill>
        <a:latin typeface="+mn-lt"/>
        <a:ea typeface="+mn-ea"/>
        <a:cs typeface="+mn-cs"/>
      </a:defRPr>
    </a:lvl6pPr>
    <a:lvl7pPr marL="1371600" algn="l" defTabSz="228600" rtl="0" eaLnBrk="1" latinLnBrk="0" hangingPunct="1">
      <a:defRPr sz="1800" kern="1200">
        <a:solidFill>
          <a:schemeClr val="tx1"/>
        </a:solidFill>
        <a:latin typeface="+mn-lt"/>
        <a:ea typeface="+mn-ea"/>
        <a:cs typeface="+mn-cs"/>
      </a:defRPr>
    </a:lvl7pPr>
    <a:lvl8pPr marL="1600200" algn="l" defTabSz="228600" rtl="0" eaLnBrk="1" latinLnBrk="0" hangingPunct="1">
      <a:defRPr sz="1800" kern="1200">
        <a:solidFill>
          <a:schemeClr val="tx1"/>
        </a:solidFill>
        <a:latin typeface="+mn-lt"/>
        <a:ea typeface="+mn-ea"/>
        <a:cs typeface="+mn-cs"/>
      </a:defRPr>
    </a:lvl8pPr>
    <a:lvl9pPr marL="1828800" algn="l" defTabSz="2286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1D339D0-6368-4A79-8DAF-AEFE64D4E42D}">
          <p14:sldIdLst>
            <p14:sldId id="270"/>
            <p14:sldId id="271"/>
            <p14:sldId id="272"/>
            <p14:sldId id="294"/>
            <p14:sldId id="322"/>
            <p14:sldId id="269"/>
            <p14:sldId id="290"/>
            <p14:sldId id="292"/>
            <p14:sldId id="279"/>
            <p14:sldId id="327"/>
            <p14:sldId id="330"/>
            <p14:sldId id="274"/>
            <p14:sldId id="325"/>
            <p14:sldId id="307"/>
            <p14:sldId id="284"/>
            <p14:sldId id="343"/>
            <p14:sldId id="297"/>
            <p14:sldId id="308"/>
            <p14:sldId id="344"/>
            <p14:sldId id="309"/>
            <p14:sldId id="310"/>
            <p14:sldId id="329"/>
            <p14:sldId id="342"/>
            <p14:sldId id="299"/>
            <p14:sldId id="303"/>
            <p14:sldId id="331"/>
            <p14:sldId id="334"/>
            <p14:sldId id="300"/>
            <p14:sldId id="304"/>
            <p14:sldId id="305"/>
            <p14:sldId id="319"/>
            <p14:sldId id="318"/>
            <p14:sldId id="333"/>
            <p14:sldId id="335"/>
            <p14:sldId id="301"/>
            <p14:sldId id="332"/>
            <p14:sldId id="336"/>
            <p14:sldId id="302"/>
            <p14:sldId id="315"/>
            <p14:sldId id="311"/>
            <p14:sldId id="317"/>
            <p14:sldId id="314"/>
            <p14:sldId id="321"/>
            <p14:sldId id="275"/>
            <p14:sldId id="320"/>
            <p14:sldId id="289"/>
            <p14:sldId id="339"/>
            <p14:sldId id="288"/>
            <p14:sldId id="338"/>
            <p14:sldId id="340"/>
            <p14:sldId id="341"/>
            <p14:sldId id="337"/>
            <p14:sldId id="268"/>
          </p14:sldIdLst>
        </p14:section>
        <p14:section name="Default Section" id="{5F22D68E-2113-41BC-9077-9550B6E414C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padakis Kantos, Yianna" initials="PKY" lastIdx="9" clrIdx="0">
    <p:extLst>
      <p:ext uri="{19B8F6BF-5375-455C-9EA6-DF929625EA0E}">
        <p15:presenceInfo xmlns:p15="http://schemas.microsoft.com/office/powerpoint/2012/main" userId="S-1-5-21-1407069837-2091007605-538272213-3754000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25" autoAdjust="0"/>
    <p:restoredTop sz="64575" autoAdjust="0"/>
  </p:normalViewPr>
  <p:slideViewPr>
    <p:cSldViewPr snapToGrid="0">
      <p:cViewPr varScale="1">
        <p:scale>
          <a:sx n="70" d="100"/>
          <a:sy n="70" d="100"/>
        </p:scale>
        <p:origin x="1200" y="72"/>
      </p:cViewPr>
      <p:guideLst/>
    </p:cSldViewPr>
  </p:slideViewPr>
  <p:notesTextViewPr>
    <p:cViewPr>
      <p:scale>
        <a:sx n="1" d="1"/>
        <a:sy n="1" d="1"/>
      </p:scale>
      <p:origin x="0" y="0"/>
    </p:cViewPr>
  </p:notesTextViewPr>
  <p:notesViewPr>
    <p:cSldViewPr snapToGrid="0">
      <p:cViewPr varScale="1">
        <p:scale>
          <a:sx n="77" d="100"/>
          <a:sy n="77" d="100"/>
        </p:scale>
        <p:origin x="2856" y="10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commentAuthors" Target="commentAuthors.xml"/><Relationship Id="rId61"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869950" y="1257300"/>
            <a:ext cx="603250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84587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docs.aws.amazon.com/amazondynamodb/latest/developerguide/ServiceQuotas.html"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docs.aws.amazon.com/amazondynamodb/latest/APIReference/API_PutItem.html"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docs.aws.amazon.com/amazondynamodb/latest/APIReference/API_BatchWriteItem.html"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docs.aws.amazon.com/amazondynamodb/latest/developerguide/Query.Pagination.html"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docs.aws.amazon.com/amazondynamodb/latest/developerguide/Scan.html#Scan.ParallelScan"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s://docs.aws.amazon.com/amazondynamodb/latest/developerguide/JavaDocumentAPIWorkingWithTables.html"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396016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A305D529-0FFA-41CD-A93D-411A8AF3F154}"/>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C5103106-2122-42BA-8DE3-39678841AA09}"/>
              </a:ext>
            </a:extLst>
          </p:cNvPr>
          <p:cNvSpPr>
            <a:spLocks noGrp="1"/>
          </p:cNvSpPr>
          <p:nvPr>
            <p:ph type="body" idx="1"/>
          </p:nvPr>
        </p:nvSpPr>
        <p:spPr/>
        <p:txBody>
          <a:bodyPr/>
          <a:lstStyle/>
          <a:p>
            <a:r>
              <a:rPr lang="en-US" dirty="0"/>
              <a:t>When choosing the initial throughput capacity for your tables, consider these inputs: </a:t>
            </a:r>
          </a:p>
          <a:p>
            <a:pPr marL="171450" indent="-171450">
              <a:buFont typeface="Arial" panose="020B0604020202020204" pitchFamily="34" charset="0"/>
              <a:buChar char="•"/>
            </a:pPr>
            <a:r>
              <a:rPr lang="en-US" dirty="0"/>
              <a:t>Item sizes</a:t>
            </a:r>
          </a:p>
          <a:p>
            <a:pPr marL="171450" indent="-171450">
              <a:buFont typeface="Arial" panose="020B0604020202020204" pitchFamily="34" charset="0"/>
              <a:buChar char="•"/>
            </a:pPr>
            <a:r>
              <a:rPr lang="en-US" dirty="0"/>
              <a:t>Expected read and write rate to the table</a:t>
            </a:r>
          </a:p>
          <a:p>
            <a:pPr marL="171450" indent="-171450">
              <a:buFont typeface="Arial" panose="020B0604020202020204" pitchFamily="34" charset="0"/>
              <a:buChar char="•"/>
            </a:pPr>
            <a:r>
              <a:rPr lang="en-US" dirty="0"/>
              <a:t>Read consistency requirements</a:t>
            </a:r>
          </a:p>
          <a:p>
            <a:endParaRPr lang="en-US" dirty="0"/>
          </a:p>
          <a:p>
            <a:r>
              <a:rPr lang="en-US" dirty="0"/>
              <a:t>In this example, the query that resulted in a single response item is 2 KB in size. This table would be charged 1 read capacity unit (RCU) for the operation. If the same table is used for a write operation, the table is charged 2 write capacity units (WCUs). </a:t>
            </a:r>
          </a:p>
          <a:p>
            <a:endParaRPr lang="en-US" dirty="0"/>
          </a:p>
          <a:p>
            <a:r>
              <a:rPr lang="en-US" b="1" dirty="0"/>
              <a:t>Capacity modes</a:t>
            </a:r>
            <a:br>
              <a:rPr lang="en-US" dirty="0"/>
            </a:br>
            <a:r>
              <a:rPr lang="en-US" dirty="0"/>
              <a:t>DynamoDB offers two read/write capacity modes to support your application: on demand and provisioned. </a:t>
            </a:r>
            <a:r>
              <a:rPr lang="en-US" i="1" dirty="0"/>
              <a:t>On-demand</a:t>
            </a:r>
            <a:r>
              <a:rPr lang="en-US" dirty="0"/>
              <a:t> capacity is a flexible billing option capable of serving thousands of requests per second without capacity planning. </a:t>
            </a:r>
            <a:r>
              <a:rPr lang="en-US" i="1" dirty="0"/>
              <a:t>On-demand </a:t>
            </a:r>
            <a:r>
              <a:rPr lang="en-US" dirty="0"/>
              <a:t>mode is a good option for unknown workloads or unpredictable traffic. With </a:t>
            </a:r>
            <a:r>
              <a:rPr lang="en-US" i="1" dirty="0"/>
              <a:t>provisioned</a:t>
            </a:r>
            <a:r>
              <a:rPr lang="en-US" dirty="0"/>
              <a:t> mode, you specify the number of reads and writes per second that you require for your application. If you have predictable traffic, or your application has consistent traffic, </a:t>
            </a:r>
            <a:r>
              <a:rPr lang="en-US" i="1" dirty="0"/>
              <a:t>provisioned</a:t>
            </a:r>
            <a:r>
              <a:rPr lang="en-US" dirty="0"/>
              <a:t> mode is a good option. </a:t>
            </a:r>
          </a:p>
          <a:p>
            <a:endParaRPr lang="en-US" dirty="0"/>
          </a:p>
          <a:p>
            <a:r>
              <a:rPr lang="en-US" b="1" dirty="0"/>
              <a:t>Changing capacity modes</a:t>
            </a:r>
          </a:p>
          <a:p>
            <a:r>
              <a:rPr lang="en-US" dirty="0"/>
              <a:t>When creating your table using the AWS CLI or any AWS SDK, you are required to provision your table’s capacity. You can alter the read/write capacity modes after creation through the AWS Management Console, the AWS CLI, or the AWS SDK operation.</a:t>
            </a:r>
          </a:p>
          <a:p>
            <a:endParaRPr lang="en-US" dirty="0"/>
          </a:p>
          <a:p>
            <a:r>
              <a:rPr lang="en-US" dirty="0"/>
              <a:t>NoSQL table design requires that the developer start with a plan. Understand that plans change. Your application may change during development or require adjustments to write and read capacity. With DynamoDB, you can adjust to changing needs dynamically.  </a:t>
            </a:r>
          </a:p>
          <a:p>
            <a:endParaRPr lang="en-US" dirty="0"/>
          </a:p>
          <a:p>
            <a:pPr lvl="0">
              <a:defRPr/>
            </a:pPr>
            <a:r>
              <a:rPr lang="en-US" b="1" dirty="0"/>
              <a:t>Note:</a:t>
            </a:r>
            <a:r>
              <a:rPr lang="en-US" dirty="0"/>
              <a:t> You can switch between read and write capacity modes once every 24 hours.</a:t>
            </a:r>
          </a:p>
          <a:p>
            <a:endParaRPr lang="en-US" dirty="0"/>
          </a:p>
          <a:p>
            <a:r>
              <a:rPr lang="en-US" dirty="0"/>
              <a:t>Take advantage of burst and adaptive capacity to assist with fine-tuning your application’s capacity. </a:t>
            </a:r>
          </a:p>
          <a:p>
            <a:endParaRPr lang="en-US" dirty="0"/>
          </a:p>
          <a:p>
            <a:endParaRPr lang="en-US" dirty="0"/>
          </a:p>
        </p:txBody>
      </p:sp>
    </p:spTree>
    <p:extLst>
      <p:ext uri="{BB962C8B-B14F-4D97-AF65-F5344CB8AC3E}">
        <p14:creationId xmlns:p14="http://schemas.microsoft.com/office/powerpoint/2010/main" val="11705796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955737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463031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a:t>
            </a:r>
            <a:r>
              <a:rPr lang="en-US" baseline="0" dirty="0"/>
              <a:t>portion of </a:t>
            </a:r>
            <a:r>
              <a:rPr lang="en-US" dirty="0"/>
              <a:t>a </a:t>
            </a:r>
            <a:r>
              <a:rPr lang="en-US" baseline="0" dirty="0"/>
              <a:t>script</a:t>
            </a:r>
            <a:r>
              <a:rPr lang="en-US" dirty="0"/>
              <a:t> </a:t>
            </a:r>
            <a:r>
              <a:rPr lang="en-US" baseline="0" dirty="0"/>
              <a:t>defines </a:t>
            </a:r>
            <a:r>
              <a:rPr lang="en-US" dirty="0"/>
              <a:t>the </a:t>
            </a:r>
            <a:r>
              <a:rPr lang="en-US" baseline="0" dirty="0"/>
              <a:t>DynamoDB </a:t>
            </a:r>
            <a:r>
              <a:rPr lang="en-US" dirty="0"/>
              <a:t>table’s </a:t>
            </a:r>
            <a:r>
              <a:rPr lang="en-US" baseline="0" dirty="0"/>
              <a:t>primary and sort key attributes and sets the attribute type. In this example</a:t>
            </a:r>
            <a:r>
              <a:rPr lang="en-US" dirty="0"/>
              <a:t>,</a:t>
            </a:r>
            <a:r>
              <a:rPr lang="en-US" baseline="0" dirty="0"/>
              <a:t> the primary</a:t>
            </a:r>
            <a:r>
              <a:rPr lang="en-US" dirty="0"/>
              <a:t>k</a:t>
            </a:r>
            <a:r>
              <a:rPr lang="en-US" baseline="0" dirty="0"/>
              <a:t>ey (</a:t>
            </a:r>
            <a:r>
              <a:rPr lang="en-US" sz="1200" dirty="0">
                <a:latin typeface="Lucida Console" panose="020B0609040504020204" pitchFamily="49" charset="0"/>
              </a:rPr>
              <a:t>UserId)</a:t>
            </a:r>
            <a:r>
              <a:rPr lang="en-US" dirty="0"/>
              <a:t> </a:t>
            </a:r>
            <a:r>
              <a:rPr lang="en-US" baseline="0" dirty="0"/>
              <a:t>is set as a String (S) and sortKey (</a:t>
            </a:r>
            <a:r>
              <a:rPr lang="en-US" sz="1200" dirty="0">
                <a:latin typeface="Lucida Console" panose="020B0609040504020204" pitchFamily="49" charset="0"/>
              </a:rPr>
              <a:t>NoteId)</a:t>
            </a:r>
            <a:r>
              <a:rPr lang="en-US" sz="1200" dirty="0"/>
              <a:t> </a:t>
            </a:r>
            <a:r>
              <a:rPr lang="en-US" baseline="0" dirty="0"/>
              <a:t>a number (N). </a:t>
            </a:r>
          </a:p>
          <a:p>
            <a:endParaRPr lang="en-US" dirty="0"/>
          </a:p>
          <a:p>
            <a:r>
              <a:rPr lang="en-US" baseline="0" dirty="0"/>
              <a:t>Next, the script defines the Notes table schema, primaryKey (</a:t>
            </a:r>
            <a:r>
              <a:rPr lang="en-US" sz="1200" dirty="0">
                <a:latin typeface="Lucida Console" panose="020B0609040504020204" pitchFamily="49" charset="0"/>
              </a:rPr>
              <a:t>UserId)</a:t>
            </a:r>
            <a:r>
              <a:rPr lang="en-US" baseline="0" dirty="0"/>
              <a:t> </a:t>
            </a:r>
            <a:r>
              <a:rPr lang="en-US" dirty="0"/>
              <a:t>as</a:t>
            </a:r>
            <a:r>
              <a:rPr lang="en-US" baseline="0" dirty="0"/>
              <a:t> the </a:t>
            </a:r>
            <a:r>
              <a:rPr lang="en-US" dirty="0"/>
              <a:t>partition key HASH, </a:t>
            </a:r>
            <a:r>
              <a:rPr lang="en-US" baseline="0" dirty="0"/>
              <a:t>and sortKey (</a:t>
            </a:r>
            <a:r>
              <a:rPr lang="en-US" dirty="0">
                <a:latin typeface="Lucida Console" panose="020B0609040504020204" pitchFamily="49" charset="0"/>
              </a:rPr>
              <a:t>NoteId)</a:t>
            </a:r>
            <a:r>
              <a:rPr lang="en-US" dirty="0"/>
              <a:t> as the RANGE.</a:t>
            </a:r>
          </a:p>
          <a:p>
            <a:endParaRPr lang="en-US" sz="1200" dirty="0">
              <a:latin typeface="Lucida Console" panose="020B0609040504020204" pitchFamily="49" charset="0"/>
            </a:endParaRPr>
          </a:p>
          <a:p>
            <a:endParaRPr lang="en-US" sz="1200" dirty="0">
              <a:latin typeface="Lucida Console" panose="020B0609040504020204" pitchFamily="49" charset="0"/>
            </a:endParaRPr>
          </a:p>
          <a:p>
            <a:endParaRPr lang="en-US" sz="1200" dirty="0">
              <a:latin typeface="Lucida Console" panose="020B0609040504020204" pitchFamily="49" charset="0"/>
            </a:endParaRPr>
          </a:p>
          <a:p>
            <a:endParaRPr lang="en-US" sz="1200" dirty="0">
              <a:latin typeface="Lucida Console" panose="020B0609040504020204" pitchFamily="49" charset="0"/>
            </a:endParaRPr>
          </a:p>
          <a:p>
            <a:endParaRPr lang="en-US" dirty="0"/>
          </a:p>
        </p:txBody>
      </p:sp>
    </p:spTree>
    <p:extLst>
      <p:ext uri="{BB962C8B-B14F-4D97-AF65-F5344CB8AC3E}">
        <p14:creationId xmlns:p14="http://schemas.microsoft.com/office/powerpoint/2010/main" val="5493096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274369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You </a:t>
            </a:r>
            <a:r>
              <a:rPr lang="en-US" dirty="0"/>
              <a:t>must wait until DynamoDB creates the table and sets its status to ACTIVE. The </a:t>
            </a:r>
            <a:r>
              <a:rPr lang="en-US" i="1" dirty="0"/>
              <a:t>CreateTable</a:t>
            </a:r>
            <a:r>
              <a:rPr lang="en-US" dirty="0"/>
              <a:t> response includes the </a:t>
            </a:r>
            <a:r>
              <a:rPr lang="en-US" dirty="0">
                <a:latin typeface="Lucida Console" panose="020B0609040504020204" pitchFamily="49" charset="0"/>
              </a:rPr>
              <a:t>TableDescription</a:t>
            </a:r>
            <a:r>
              <a:rPr lang="en-US" dirty="0"/>
              <a:t> property that provides the necessary table information. </a:t>
            </a:r>
          </a:p>
          <a:p>
            <a:endParaRPr lang="en-US" dirty="0"/>
          </a:p>
          <a:p>
            <a:r>
              <a:rPr lang="en-US" dirty="0"/>
              <a:t>You can also call the </a:t>
            </a:r>
            <a:r>
              <a:rPr lang="en-US" dirty="0">
                <a:latin typeface="Lucida Console" panose="020B0609040504020204" pitchFamily="49" charset="0"/>
              </a:rPr>
              <a:t>DescribeTable</a:t>
            </a:r>
            <a:r>
              <a:rPr lang="en-US" dirty="0"/>
              <a:t> method of the client to get table information at any time. </a:t>
            </a:r>
          </a:p>
        </p:txBody>
      </p:sp>
    </p:spTree>
    <p:extLst>
      <p:ext uri="{BB962C8B-B14F-4D97-AF65-F5344CB8AC3E}">
        <p14:creationId xmlns:p14="http://schemas.microsoft.com/office/powerpoint/2010/main" val="31542755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dirty="0"/>
              <a:t>This example illustrates the DynamoDB</a:t>
            </a:r>
            <a:r>
              <a:rPr lang="en-US" baseline="0" dirty="0"/>
              <a:t> </a:t>
            </a:r>
            <a:r>
              <a:rPr lang="en-US" dirty="0">
                <a:latin typeface="Lucida Console" panose="020B0609040504020204" pitchFamily="49" charset="0"/>
              </a:rPr>
              <a:t>create-table</a:t>
            </a:r>
            <a:r>
              <a:rPr lang="en-US" dirty="0"/>
              <a:t> CLI, which uses the specified attributes and key schema to create a table named Notes. The </a:t>
            </a:r>
            <a:r>
              <a:rPr lang="en-US" baseline="0" dirty="0"/>
              <a:t>command defines the attributes </a:t>
            </a:r>
            <a:r>
              <a:rPr lang="en-US" dirty="0">
                <a:latin typeface="Lucida Console" panose="020B0609040504020204" pitchFamily="49" charset="0"/>
              </a:rPr>
              <a:t>UserId</a:t>
            </a:r>
            <a:r>
              <a:rPr lang="en-US" baseline="0" dirty="0"/>
              <a:t>, and </a:t>
            </a:r>
            <a:r>
              <a:rPr lang="en-US" dirty="0">
                <a:latin typeface="Lucida Console" panose="020B0609040504020204" pitchFamily="49" charset="0"/>
              </a:rPr>
              <a:t>NoteId</a:t>
            </a:r>
            <a:r>
              <a:rPr lang="en-US" baseline="0" dirty="0"/>
              <a:t> for the table. Then</a:t>
            </a:r>
            <a:r>
              <a:rPr lang="en-US" dirty="0"/>
              <a:t>,</a:t>
            </a:r>
            <a:r>
              <a:rPr lang="en-US" baseline="0" dirty="0"/>
              <a:t> it assigns the partition key to the attribute </a:t>
            </a:r>
            <a:r>
              <a:rPr lang="en-US" baseline="0" dirty="0">
                <a:latin typeface="Lucida Console" panose="020B0609040504020204" pitchFamily="49" charset="0"/>
              </a:rPr>
              <a:t>UserId</a:t>
            </a:r>
            <a:r>
              <a:rPr lang="en-US" baseline="0" dirty="0"/>
              <a:t> </a:t>
            </a:r>
            <a:r>
              <a:rPr lang="en-US" baseline="0" dirty="0">
                <a:latin typeface="Lucida Console" panose="020B0609040504020204" pitchFamily="49" charset="0"/>
              </a:rPr>
              <a:t>(HASH)</a:t>
            </a:r>
            <a:r>
              <a:rPr lang="en-US" baseline="0" dirty="0"/>
              <a:t> and sort key </a:t>
            </a:r>
            <a:r>
              <a:rPr lang="en-US" baseline="0" dirty="0">
                <a:latin typeface="Lucida Console" panose="020B0609040504020204" pitchFamily="49" charset="0"/>
              </a:rPr>
              <a:t>NoteId</a:t>
            </a:r>
            <a:r>
              <a:rPr lang="en-US" baseline="0" dirty="0"/>
              <a:t> </a:t>
            </a:r>
            <a:r>
              <a:rPr lang="en-US" baseline="0" dirty="0">
                <a:latin typeface="Lucida Console" panose="020B0609040504020204" pitchFamily="49" charset="0"/>
              </a:rPr>
              <a:t>(RANGE</a:t>
            </a:r>
            <a:r>
              <a:rPr lang="en-US" dirty="0"/>
              <a:t>).</a:t>
            </a:r>
            <a:r>
              <a:rPr lang="en-US" baseline="0" dirty="0">
                <a:latin typeface="Lucida Console" panose="020B0609040504020204" pitchFamily="49" charset="0"/>
              </a:rPr>
              <a:t> </a:t>
            </a:r>
            <a:endParaRPr lang="en-US" sz="1200" kern="1200" dirty="0">
              <a:solidFill>
                <a:schemeClr val="tx1"/>
              </a:solidFill>
              <a:effectLst/>
              <a:latin typeface="Lucida Console" panose="020B0609040504020204" pitchFamily="49" charset="0"/>
              <a:ea typeface="+mn-ea"/>
              <a:cs typeface="+mn-cs"/>
            </a:endParaRPr>
          </a:p>
          <a:p>
            <a:pPr rtl="0" fontAlgn="ctr"/>
            <a:endParaRPr lang="en-US" sz="1200" kern="1200" dirty="0">
              <a:solidFill>
                <a:schemeClr val="tx1"/>
              </a:solidFill>
              <a:effectLst/>
              <a:latin typeface="+mn-lt"/>
              <a:ea typeface="+mn-ea"/>
              <a:cs typeface="+mn-cs"/>
            </a:endParaRPr>
          </a:p>
          <a:p>
            <a:r>
              <a:rPr lang="en-US" dirty="0"/>
              <a:t>Attribute</a:t>
            </a:r>
            <a:r>
              <a:rPr lang="en-US" baseline="0" dirty="0"/>
              <a:t> types are set with the following information:</a:t>
            </a:r>
            <a:endParaRPr lang="en-US" dirty="0"/>
          </a:p>
          <a:p>
            <a:pPr rtl="0" fontAlgn="ctr"/>
            <a:r>
              <a:rPr lang="en-US" sz="1200" kern="1200" dirty="0">
                <a:solidFill>
                  <a:schemeClr val="tx1"/>
                </a:solidFill>
                <a:effectLst/>
                <a:latin typeface="+mn-lt"/>
                <a:ea typeface="+mn-ea"/>
                <a:cs typeface="+mn-cs"/>
              </a:rPr>
              <a:t>S </a:t>
            </a:r>
            <a:r>
              <a:rPr lang="en-US" dirty="0"/>
              <a:t>– The </a:t>
            </a:r>
            <a:r>
              <a:rPr lang="en-US" sz="1200" kern="1200" dirty="0">
                <a:solidFill>
                  <a:schemeClr val="tx1"/>
                </a:solidFill>
                <a:effectLst/>
                <a:latin typeface="+mn-lt"/>
                <a:ea typeface="+mn-ea"/>
                <a:cs typeface="+mn-cs"/>
              </a:rPr>
              <a:t>attribute is of type String</a:t>
            </a:r>
            <a:r>
              <a:rPr lang="en-US" dirty="0"/>
              <a:t>.</a:t>
            </a:r>
            <a:r>
              <a:rPr lang="en-US" sz="1200" kern="1200" dirty="0">
                <a:solidFill>
                  <a:schemeClr val="tx1"/>
                </a:solidFill>
                <a:effectLst/>
                <a:latin typeface="+mn-lt"/>
                <a:ea typeface="+mn-ea"/>
                <a:cs typeface="+mn-cs"/>
              </a:rPr>
              <a:t> </a:t>
            </a:r>
          </a:p>
          <a:p>
            <a:pPr rtl="0" fontAlgn="ctr"/>
            <a:r>
              <a:rPr lang="en-US" sz="1200" kern="1200" dirty="0">
                <a:solidFill>
                  <a:schemeClr val="tx1"/>
                </a:solidFill>
                <a:effectLst/>
                <a:latin typeface="+mn-lt"/>
                <a:ea typeface="+mn-ea"/>
                <a:cs typeface="+mn-cs"/>
              </a:rPr>
              <a:t>N </a:t>
            </a:r>
            <a:r>
              <a:rPr lang="en-US" dirty="0"/>
              <a:t>– The </a:t>
            </a:r>
            <a:r>
              <a:rPr lang="en-US" sz="1200" kern="1200" dirty="0">
                <a:solidFill>
                  <a:schemeClr val="tx1"/>
                </a:solidFill>
                <a:effectLst/>
                <a:latin typeface="+mn-lt"/>
                <a:ea typeface="+mn-ea"/>
                <a:cs typeface="+mn-cs"/>
              </a:rPr>
              <a:t>attribute is of type Number</a:t>
            </a:r>
            <a:r>
              <a:rPr lang="en-US" dirty="0"/>
              <a:t>.</a:t>
            </a:r>
            <a:endParaRPr lang="en-US" sz="1200" kern="1200" dirty="0">
              <a:solidFill>
                <a:schemeClr val="tx1"/>
              </a:solidFill>
              <a:effectLst/>
              <a:latin typeface="+mn-lt"/>
              <a:ea typeface="+mn-ea"/>
              <a:cs typeface="+mn-cs"/>
            </a:endParaRPr>
          </a:p>
          <a:p>
            <a:pPr rtl="0" fontAlgn="ctr"/>
            <a:r>
              <a:rPr lang="en-US" sz="1200" kern="1200" dirty="0">
                <a:solidFill>
                  <a:schemeClr val="tx1"/>
                </a:solidFill>
                <a:effectLst/>
                <a:latin typeface="+mn-lt"/>
                <a:ea typeface="+mn-ea"/>
                <a:cs typeface="+mn-cs"/>
              </a:rPr>
              <a:t>B </a:t>
            </a:r>
            <a:r>
              <a:rPr lang="en-US" dirty="0"/>
              <a:t>– The </a:t>
            </a:r>
            <a:r>
              <a:rPr lang="en-US" sz="1200" kern="1200" dirty="0">
                <a:solidFill>
                  <a:schemeClr val="tx1"/>
                </a:solidFill>
                <a:effectLst/>
                <a:latin typeface="+mn-lt"/>
                <a:ea typeface="+mn-ea"/>
                <a:cs typeface="+mn-cs"/>
              </a:rPr>
              <a:t>attribute is of type Binary</a:t>
            </a:r>
            <a:r>
              <a:rPr lang="en-US" dirty="0"/>
              <a:t>.</a:t>
            </a:r>
            <a:r>
              <a:rPr lang="en-US" sz="1200" kern="1200" dirty="0">
                <a:solidFill>
                  <a:schemeClr val="tx1"/>
                </a:solidFill>
                <a:effectLst/>
                <a:latin typeface="+mn-lt"/>
                <a:ea typeface="+mn-ea"/>
                <a:cs typeface="+mn-cs"/>
              </a:rPr>
              <a:t> </a:t>
            </a:r>
          </a:p>
          <a:p>
            <a:pPr rtl="0" fontAlgn="ctr"/>
            <a:endParaRPr lang="en-US" sz="1200" kern="1200" dirty="0">
              <a:solidFill>
                <a:schemeClr val="tx1"/>
              </a:solidFill>
              <a:effectLst/>
              <a:latin typeface="+mn-lt"/>
              <a:ea typeface="+mn-ea"/>
              <a:cs typeface="+mn-cs"/>
            </a:endParaRPr>
          </a:p>
          <a:p>
            <a:pPr rtl="0" fontAlgn="ctr"/>
            <a:r>
              <a:rPr lang="en-US" b="1" dirty="0"/>
              <a:t>Note: </a:t>
            </a:r>
            <a:r>
              <a:rPr lang="en-US" sz="1200" kern="1200" baseline="0" dirty="0">
                <a:solidFill>
                  <a:schemeClr val="tx1"/>
                </a:solidFill>
                <a:effectLst/>
                <a:latin typeface="+mn-lt"/>
                <a:ea typeface="+mn-ea"/>
                <a:cs typeface="+mn-cs"/>
              </a:rPr>
              <a:t>By design</a:t>
            </a:r>
            <a:r>
              <a:rPr lang="en-US" dirty="0"/>
              <a:t>,</a:t>
            </a:r>
            <a:r>
              <a:rPr lang="en-US" sz="1200" kern="1200" baseline="0" dirty="0">
                <a:solidFill>
                  <a:schemeClr val="tx1"/>
                </a:solidFill>
                <a:effectLst/>
                <a:latin typeface="+mn-lt"/>
                <a:ea typeface="+mn-ea"/>
                <a:cs typeface="+mn-cs"/>
              </a:rPr>
              <a:t> developers do not need to declare </a:t>
            </a:r>
            <a:r>
              <a:rPr lang="en-US" dirty="0"/>
              <a:t>nonkey </a:t>
            </a:r>
            <a:r>
              <a:rPr lang="en-US" sz="1200" kern="1200" baseline="0" dirty="0">
                <a:solidFill>
                  <a:schemeClr val="tx1"/>
                </a:solidFill>
                <a:effectLst/>
                <a:latin typeface="+mn-lt"/>
                <a:ea typeface="+mn-ea"/>
                <a:cs typeface="+mn-cs"/>
              </a:rPr>
              <a:t>attributes to a DynamoDB table. DynamoDB is schema-less except for the </a:t>
            </a:r>
            <a:r>
              <a:rPr lang="en-US" dirty="0">
                <a:latin typeface="Lucida Console" panose="020B0609040504020204" pitchFamily="49" charset="0"/>
              </a:rPr>
              <a:t>--key-schema</a:t>
            </a:r>
            <a:r>
              <a:rPr lang="en-US" sz="1200" kern="1200" baseline="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endParaRPr lang="en-US" dirty="0"/>
          </a:p>
        </p:txBody>
      </p:sp>
    </p:spTree>
    <p:extLst>
      <p:ext uri="{BB962C8B-B14F-4D97-AF65-F5344CB8AC3E}">
        <p14:creationId xmlns:p14="http://schemas.microsoft.com/office/powerpoint/2010/main" val="42135572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AWS SDK for Java provides a waiters feature that you can use to wait for a resource to transition to a desired state. Without a waiter written into your code, polling for the desired state requires writing your own code that repeatedly checks the status. </a:t>
            </a:r>
            <a:r>
              <a:rPr lang="en-US" dirty="0"/>
              <a:t>Though </a:t>
            </a:r>
            <a:r>
              <a:rPr lang="en-US" baseline="0" dirty="0"/>
              <a:t>using a waiter in the DynamoDB creation process is not required, waiters </a:t>
            </a:r>
            <a:r>
              <a:rPr lang="en-US" dirty="0"/>
              <a:t>make it more efficient to abstract out the polling logic into a simple API call.</a:t>
            </a:r>
          </a:p>
          <a:p>
            <a:endParaRPr lang="en-US" dirty="0"/>
          </a:p>
          <a:p>
            <a:r>
              <a:rPr lang="en-US" dirty="0"/>
              <a:t>This</a:t>
            </a:r>
            <a:r>
              <a:rPr lang="en-US" baseline="0" dirty="0"/>
              <a:t> section of code </a:t>
            </a:r>
            <a:r>
              <a:rPr lang="en-US" dirty="0"/>
              <a:t>does the following:</a:t>
            </a:r>
          </a:p>
          <a:p>
            <a:pPr marL="228600" indent="-228600">
              <a:buFont typeface="+mj-lt"/>
              <a:buAutoNum type="arabicPeriod"/>
            </a:pPr>
            <a:r>
              <a:rPr lang="en-US" dirty="0"/>
              <a:t>Defines </a:t>
            </a:r>
            <a:r>
              <a:rPr lang="en-US" baseline="0" dirty="0"/>
              <a:t>the waiter</a:t>
            </a:r>
            <a:endParaRPr lang="en-US" dirty="0"/>
          </a:p>
          <a:p>
            <a:pPr marL="228600" indent="-228600">
              <a:buFont typeface="+mj-lt"/>
              <a:buAutoNum type="arabicPeriod"/>
            </a:pPr>
            <a:r>
              <a:rPr lang="en-US" dirty="0"/>
              <a:t>Creates </a:t>
            </a:r>
            <a:r>
              <a:rPr lang="en-US" baseline="0" dirty="0"/>
              <a:t>the DynamoDB table using the information from the </a:t>
            </a:r>
            <a:r>
              <a:rPr lang="en-US" sz="1200" dirty="0">
                <a:latin typeface="Lucida Console" panose="020B0609040504020204" pitchFamily="49" charset="0"/>
              </a:rPr>
              <a:t>CreateTableRequest</a:t>
            </a:r>
            <a:r>
              <a:rPr lang="en-US" sz="1200" dirty="0"/>
              <a:t> </a:t>
            </a:r>
            <a:r>
              <a:rPr lang="en-US" dirty="0"/>
              <a:t>object</a:t>
            </a:r>
          </a:p>
          <a:p>
            <a:pPr marL="228600" indent="-228600">
              <a:buFont typeface="+mj-lt"/>
              <a:buAutoNum type="arabicPeriod"/>
            </a:pPr>
            <a:r>
              <a:rPr lang="en-US" dirty="0"/>
              <a:t>Prints </a:t>
            </a:r>
            <a:r>
              <a:rPr lang="en-US" baseline="0" dirty="0"/>
              <a:t>the status through </a:t>
            </a:r>
            <a:r>
              <a:rPr lang="en-US" dirty="0">
                <a:latin typeface="Lucida Console" panose="020B0609040504020204" pitchFamily="49" charset="0"/>
              </a:rPr>
              <a:t>system.out</a:t>
            </a:r>
            <a:r>
              <a:rPr lang="en-US" baseline="0" dirty="0"/>
              <a:t>.</a:t>
            </a:r>
            <a:endParaRPr lang="en-US" dirty="0"/>
          </a:p>
          <a:p>
            <a:endParaRPr lang="en-US" baseline="0" dirty="0"/>
          </a:p>
          <a:p>
            <a:endParaRPr lang="en-US" dirty="0"/>
          </a:p>
        </p:txBody>
      </p:sp>
    </p:spTree>
    <p:extLst>
      <p:ext uri="{BB962C8B-B14F-4D97-AF65-F5344CB8AC3E}">
        <p14:creationId xmlns:p14="http://schemas.microsoft.com/office/powerpoint/2010/main" val="33569906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a:latin typeface="Lucida Console" panose="020B0609040504020204" pitchFamily="49" charset="0"/>
              </a:rPr>
              <a:t>ListTables</a:t>
            </a:r>
            <a:r>
              <a:rPr lang="en-US" dirty="0"/>
              <a:t> operation requires no parameters. </a:t>
            </a:r>
          </a:p>
        </p:txBody>
      </p:sp>
    </p:spTree>
    <p:extLst>
      <p:ext uri="{BB962C8B-B14F-4D97-AF65-F5344CB8AC3E}">
        <p14:creationId xmlns:p14="http://schemas.microsoft.com/office/powerpoint/2010/main" val="7532277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a:latin typeface="Lucida Console" panose="020B0609040504020204" pitchFamily="49" charset="0"/>
              </a:rPr>
              <a:t>ListTables</a:t>
            </a:r>
            <a:r>
              <a:rPr lang="en-US" dirty="0"/>
              <a:t> operation requires no parameters. </a:t>
            </a:r>
          </a:p>
        </p:txBody>
      </p:sp>
    </p:spTree>
    <p:extLst>
      <p:ext uri="{BB962C8B-B14F-4D97-AF65-F5344CB8AC3E}">
        <p14:creationId xmlns:p14="http://schemas.microsoft.com/office/powerpoint/2010/main" val="12488957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431448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increase </a:t>
            </a:r>
            <a:r>
              <a:rPr lang="en-US" dirty="0">
                <a:latin typeface="Lucida Console" panose="020B0609040504020204" pitchFamily="49" charset="0"/>
              </a:rPr>
              <a:t>ReadCapacityUnits</a:t>
            </a:r>
            <a:r>
              <a:rPr lang="en-US" dirty="0"/>
              <a:t> or </a:t>
            </a:r>
            <a:r>
              <a:rPr lang="en-US" dirty="0">
                <a:latin typeface="Lucida Console" panose="020B0609040504020204" pitchFamily="49" charset="0"/>
              </a:rPr>
              <a:t>WriteCapacityUnits</a:t>
            </a:r>
            <a:r>
              <a:rPr lang="en-US" dirty="0"/>
              <a:t> as often as necessary, using the AWS Management Console or the </a:t>
            </a:r>
            <a:r>
              <a:rPr lang="en-US" dirty="0">
                <a:latin typeface="Lucida Console" panose="020B0609040504020204" pitchFamily="49" charset="0"/>
              </a:rPr>
              <a:t>UpdateTable</a:t>
            </a:r>
            <a:r>
              <a:rPr lang="en-US" dirty="0"/>
              <a:t> operation. In a single call, you can increase the provisioned throughput for a table for any global secondary indexes on that table or for any combination of these. The new settings do not take effect until the </a:t>
            </a:r>
            <a:r>
              <a:rPr lang="en-US" dirty="0">
                <a:latin typeface="Lucida Console" panose="020B0609040504020204" pitchFamily="49" charset="0"/>
              </a:rPr>
              <a:t>UpdateTable</a:t>
            </a:r>
            <a:r>
              <a:rPr lang="en-US" dirty="0"/>
              <a:t> operation is complete.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every table and global secondary index in an </a:t>
            </a:r>
            <a:r>
              <a:rPr lang="en-US" dirty="0">
                <a:latin typeface="Lucida Console" panose="020B0609040504020204" pitchFamily="49" charset="0"/>
              </a:rPr>
              <a:t>UpdateTable</a:t>
            </a:r>
            <a:r>
              <a:rPr lang="en-US" dirty="0"/>
              <a:t> operation, you can decrease </a:t>
            </a:r>
            <a:r>
              <a:rPr lang="en-US" dirty="0">
                <a:latin typeface="Lucida Console" panose="020B0609040504020204" pitchFamily="49" charset="0"/>
              </a:rPr>
              <a:t>ReadCapacityUnits</a:t>
            </a:r>
            <a:r>
              <a:rPr lang="en-US" dirty="0"/>
              <a:t>, </a:t>
            </a:r>
            <a:r>
              <a:rPr lang="en-US" dirty="0">
                <a:latin typeface="Lucida Console" panose="020B0609040504020204" pitchFamily="49" charset="0"/>
              </a:rPr>
              <a:t>WriteCapacityUnits</a:t>
            </a:r>
            <a:r>
              <a:rPr lang="en-US" dirty="0"/>
              <a:t>, or both. The new settings don't take effect until the </a:t>
            </a:r>
            <a:r>
              <a:rPr lang="en-US" dirty="0">
                <a:latin typeface="Lucida Console" panose="020B0609040504020204" pitchFamily="49" charset="0"/>
              </a:rPr>
              <a:t>UpdateTable</a:t>
            </a:r>
            <a:r>
              <a:rPr lang="en-US" dirty="0"/>
              <a:t> operation is complete. A decrease is allowed up to four times, any time per day.</a:t>
            </a:r>
            <a:br>
              <a:rPr lang="en-US" dirty="0"/>
            </a:br>
            <a:br>
              <a:rPr lang="en-US" dirty="0"/>
            </a:br>
            <a:r>
              <a:rPr lang="en-US" dirty="0"/>
              <a:t>For more</a:t>
            </a:r>
            <a:r>
              <a:rPr lang="en-US" baseline="0" dirty="0"/>
              <a:t> information on limits, see </a:t>
            </a:r>
            <a:r>
              <a:rPr lang="en-US" dirty="0"/>
              <a:t>“Service, Account, and Table Quotas in Amazon DynamoDB” in the </a:t>
            </a:r>
            <a:r>
              <a:rPr lang="en-US" i="1" dirty="0"/>
              <a:t>Amazon DynamoDB Developer Guide </a:t>
            </a:r>
            <a:r>
              <a:rPr lang="en-US" dirty="0"/>
              <a:t>(</a:t>
            </a:r>
            <a:r>
              <a:rPr lang="en-US" sz="1200" b="0" i="0" u="sng" strike="noStrike" kern="1200" dirty="0">
                <a:solidFill>
                  <a:schemeClr val="tx1"/>
                </a:solidFill>
                <a:effectLst/>
                <a:latin typeface="+mn-lt"/>
                <a:ea typeface="+mn-ea"/>
                <a:cs typeface="+mn-cs"/>
                <a:hlinkClick r:id="rId3"/>
              </a:rPr>
              <a:t>https://docs.aws.amazon.com/amazondynamodb/latest/developerguide/ServiceQuotas.html</a:t>
            </a:r>
            <a:r>
              <a:rPr lang="en-US" dirty="0"/>
              <a:t> ).</a:t>
            </a:r>
          </a:p>
          <a:p>
            <a:endParaRPr lang="en-US" dirty="0"/>
          </a:p>
        </p:txBody>
      </p:sp>
    </p:spTree>
    <p:extLst>
      <p:ext uri="{BB962C8B-B14F-4D97-AF65-F5344CB8AC3E}">
        <p14:creationId xmlns:p14="http://schemas.microsoft.com/office/powerpoint/2010/main" val="31651831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a:latin typeface="Lucida Console" panose="020B0609040504020204" pitchFamily="49" charset="0"/>
              </a:rPr>
              <a:t>ListTables</a:t>
            </a:r>
            <a:r>
              <a:rPr lang="en-US" dirty="0"/>
              <a:t> operation requires no parameters. However, you can specify optional parameters. For example, you can set the </a:t>
            </a:r>
            <a:r>
              <a:rPr lang="en-US" dirty="0">
                <a:latin typeface="Lucida Console" panose="020B0609040504020204" pitchFamily="49" charset="0"/>
              </a:rPr>
              <a:t>Limit</a:t>
            </a:r>
            <a:r>
              <a:rPr lang="en-US" dirty="0"/>
              <a:t> parameter.</a:t>
            </a:r>
          </a:p>
        </p:txBody>
      </p:sp>
    </p:spTree>
    <p:extLst>
      <p:ext uri="{BB962C8B-B14F-4D97-AF65-F5344CB8AC3E}">
        <p14:creationId xmlns:p14="http://schemas.microsoft.com/office/powerpoint/2010/main" val="8019560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data plane operations to create, read, update, and delete (CRUD) actions on data in a table. </a:t>
            </a:r>
          </a:p>
          <a:p>
            <a:endParaRPr lang="en-US" dirty="0"/>
          </a:p>
          <a:p>
            <a:r>
              <a:rPr lang="en-US" dirty="0"/>
              <a:t>To create data, you can use the following APIs:</a:t>
            </a:r>
          </a:p>
          <a:p>
            <a:pPr marL="171450" indent="-171450">
              <a:buFont typeface="Arial" panose="020B0604020202020204" pitchFamily="34" charset="0"/>
              <a:buChar char="•"/>
            </a:pPr>
            <a:r>
              <a:rPr lang="en-US" dirty="0">
                <a:latin typeface="Lucida Console" panose="020B0609040504020204" pitchFamily="49" charset="0"/>
              </a:rPr>
              <a:t>PutItem</a:t>
            </a:r>
          </a:p>
          <a:p>
            <a:pPr marL="171450" indent="-171450">
              <a:buFont typeface="Arial" panose="020B0604020202020204" pitchFamily="34" charset="0"/>
              <a:buChar char="•"/>
            </a:pPr>
            <a:r>
              <a:rPr lang="en-US" dirty="0">
                <a:latin typeface="Lucida Console" panose="020B0609040504020204" pitchFamily="49" charset="0"/>
              </a:rPr>
              <a:t>BatchWriteItem</a:t>
            </a:r>
            <a:endParaRPr lang="en-US" dirty="0"/>
          </a:p>
        </p:txBody>
      </p:sp>
    </p:spTree>
    <p:extLst>
      <p:ext uri="{BB962C8B-B14F-4D97-AF65-F5344CB8AC3E}">
        <p14:creationId xmlns:p14="http://schemas.microsoft.com/office/powerpoint/2010/main" val="42808178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298900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1DE9F143-78FB-4853-947B-AB9E4F031F2F}"/>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3DF111DA-CFB3-4455-8816-8FE35CF55E4C}"/>
              </a:ext>
            </a:extLst>
          </p:cNvPr>
          <p:cNvSpPr>
            <a:spLocks noGrp="1"/>
          </p:cNvSpPr>
          <p:nvPr>
            <p:ph type="body" idx="1"/>
          </p:nvPr>
        </p:nvSpPr>
        <p:spPr/>
        <p:txBody>
          <a:bodyPr/>
          <a:lstStyle/>
          <a:p>
            <a:pPr>
              <a:defRPr/>
            </a:pPr>
            <a:r>
              <a:rPr lang="en-US"/>
              <a:t>The </a:t>
            </a:r>
            <a:r>
              <a:rPr lang="en-US" dirty="0" err="1">
                <a:latin typeface="Lucida Console" panose="020B0609040504020204" pitchFamily="49" charset="0"/>
              </a:rPr>
              <a:t>PutItem</a:t>
            </a:r>
            <a:r>
              <a:rPr lang="en-US" dirty="0"/>
              <a:t> operation creates a new item or replaces an earlier item with a new item. </a:t>
            </a:r>
            <a:r>
              <a:rPr lang="en-US" dirty="0">
                <a:ea typeface="Amazon Ember Light" panose="020B0403020204020204" pitchFamily="34" charset="0"/>
                <a:cs typeface="Amazon Ember Light" panose="020B0403020204020204" pitchFamily="34" charset="0"/>
              </a:rPr>
              <a:t>If an item with the same key already exists in the table, it is replaced with the new item.</a:t>
            </a:r>
            <a:r>
              <a:rPr lang="en-US" dirty="0"/>
              <a:t> </a:t>
            </a:r>
          </a:p>
          <a:p>
            <a:pPr>
              <a:defRPr/>
            </a:pPr>
            <a:endParaRPr lang="en-US" dirty="0"/>
          </a:p>
          <a:p>
            <a:pPr>
              <a:defRPr/>
            </a:pPr>
            <a:r>
              <a:rPr lang="en-US" dirty="0"/>
              <a:t>You can perform a conditional </a:t>
            </a:r>
            <a:r>
              <a:rPr lang="en-US" dirty="0">
                <a:latin typeface="Lucida Console" panose="020B0609040504020204" pitchFamily="49" charset="0"/>
              </a:rPr>
              <a:t>PUT</a:t>
            </a:r>
            <a:r>
              <a:rPr lang="en-US" dirty="0"/>
              <a:t> operation:</a:t>
            </a:r>
          </a:p>
          <a:p>
            <a:pPr marL="171450" indent="-171450">
              <a:buFont typeface="Arial" panose="020B0604020202020204" pitchFamily="34" charset="0"/>
              <a:buChar char="•"/>
              <a:defRPr/>
            </a:pPr>
            <a:r>
              <a:rPr lang="en-US" dirty="0"/>
              <a:t>Add a new item if one with the specified primary key doesn't exist.</a:t>
            </a:r>
          </a:p>
          <a:p>
            <a:pPr marL="171450" indent="-171450">
              <a:buFont typeface="Arial" panose="020B0604020202020204" pitchFamily="34" charset="0"/>
              <a:buChar char="•"/>
              <a:defRPr/>
            </a:pPr>
            <a:r>
              <a:rPr lang="en-US" dirty="0"/>
              <a:t>Replace an existing item if it has certain attribute values. </a:t>
            </a:r>
          </a:p>
          <a:p>
            <a:pPr>
              <a:defRPr/>
            </a:pPr>
            <a:endParaRPr lang="en-US" dirty="0"/>
          </a:p>
          <a:p>
            <a:r>
              <a:rPr lang="en-US" dirty="0"/>
              <a:t>You can return the item's attribute values in the same operation by using the </a:t>
            </a:r>
            <a:r>
              <a:rPr lang="en-US" dirty="0" err="1">
                <a:latin typeface="Lucida Console" panose="020B0609040504020204" pitchFamily="49" charset="0"/>
              </a:rPr>
              <a:t>ReturnValues</a:t>
            </a:r>
            <a:r>
              <a:rPr lang="en-US" dirty="0"/>
              <a:t> parameter. </a:t>
            </a:r>
            <a:br>
              <a:rPr lang="en-US" dirty="0"/>
            </a:br>
            <a:endParaRPr lang="en-US" dirty="0"/>
          </a:p>
          <a:p>
            <a:r>
              <a:rPr lang="en-US" dirty="0"/>
              <a:t>When you add an item, the primary key attributes are the only required attributes. Attribute values cannot be null. </a:t>
            </a:r>
          </a:p>
          <a:p>
            <a:endParaRPr lang="en-US" dirty="0"/>
          </a:p>
          <a:p>
            <a:r>
              <a:rPr lang="en-US" dirty="0"/>
              <a:t>To prevent a new item from replacing an existing item, use a conditional expression that contains the </a:t>
            </a:r>
            <a:r>
              <a:rPr lang="en-US" dirty="0" err="1">
                <a:latin typeface="Lucida Console" panose="020B0609040504020204" pitchFamily="49" charset="0"/>
              </a:rPr>
              <a:t>attribute_not_exists</a:t>
            </a:r>
            <a:r>
              <a:rPr lang="en-US" dirty="0"/>
              <a:t> function with the name of the attribute being used as the partition key for the table. Because every record must contain that attribute, the </a:t>
            </a:r>
            <a:r>
              <a:rPr lang="en-US" dirty="0" err="1">
                <a:latin typeface="Lucida Console" panose="020B0609040504020204" pitchFamily="49" charset="0"/>
              </a:rPr>
              <a:t>attribute_not_exists</a:t>
            </a:r>
            <a:r>
              <a:rPr lang="en-US" dirty="0"/>
              <a:t> function will succeed only if no matching item exists. </a:t>
            </a:r>
            <a:br>
              <a:rPr lang="en-US" sz="800" dirty="0"/>
            </a:br>
            <a:br>
              <a:rPr lang="en-US" sz="800" dirty="0"/>
            </a:br>
            <a:r>
              <a:rPr lang="en-US" dirty="0"/>
              <a:t>The example uses a Java method to load a new item into the Notes table. </a:t>
            </a:r>
          </a:p>
          <a:p>
            <a:r>
              <a:rPr lang="en-US" dirty="0">
                <a:solidFill>
                  <a:srgbClr val="000000"/>
                </a:solidFill>
              </a:rPr>
              <a:t>For more information,</a:t>
            </a:r>
            <a:r>
              <a:rPr lang="en-US" dirty="0"/>
              <a:t> see “</a:t>
            </a:r>
            <a:r>
              <a:rPr lang="en-US" dirty="0" err="1"/>
              <a:t>PutItem</a:t>
            </a:r>
            <a:r>
              <a:rPr lang="en-US" dirty="0"/>
              <a:t>” in the </a:t>
            </a:r>
            <a:r>
              <a:rPr lang="en-US" i="1" dirty="0"/>
              <a:t>Amazon DynamoDB API Reference </a:t>
            </a:r>
            <a:r>
              <a:rPr lang="en-US" dirty="0"/>
              <a:t>(</a:t>
            </a:r>
            <a:r>
              <a:rPr lang="en-US" dirty="0">
                <a:hlinkClick r:id="rId3"/>
              </a:rPr>
              <a:t>https://docs.aws.amazon.com/amazondynamodb/latest/APIReference/API_PutItem.html</a:t>
            </a:r>
            <a:r>
              <a:rPr lang="en-US" dirty="0"/>
              <a:t>). </a:t>
            </a:r>
          </a:p>
          <a:p>
            <a:endParaRPr lang="en-US" dirty="0"/>
          </a:p>
        </p:txBody>
      </p:sp>
    </p:spTree>
    <p:extLst>
      <p:ext uri="{BB962C8B-B14F-4D97-AF65-F5344CB8AC3E}">
        <p14:creationId xmlns:p14="http://schemas.microsoft.com/office/powerpoint/2010/main" val="42053283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a:t>
            </a:r>
            <a:r>
              <a:rPr lang="en-US" dirty="0">
                <a:latin typeface="Lucida Console" panose="020B0609040504020204" pitchFamily="49" charset="0"/>
              </a:rPr>
              <a:t>BatchWriteItem</a:t>
            </a:r>
            <a:r>
              <a:rPr lang="en-US" dirty="0"/>
              <a:t> operation can contain up to 25 individual </a:t>
            </a:r>
            <a:r>
              <a:rPr lang="en-US" dirty="0">
                <a:latin typeface="Lucida Console" panose="020B0609040504020204" pitchFamily="49" charset="0"/>
              </a:rPr>
              <a:t>PutItem</a:t>
            </a:r>
            <a:r>
              <a:rPr lang="en-US" dirty="0"/>
              <a:t> and </a:t>
            </a:r>
            <a:r>
              <a:rPr lang="en-US" dirty="0">
                <a:latin typeface="Lucida Console" panose="020B0609040504020204" pitchFamily="49" charset="0"/>
              </a:rPr>
              <a:t>DeleteItem</a:t>
            </a:r>
            <a:r>
              <a:rPr lang="en-US" dirty="0"/>
              <a:t> requests and can write up to 16 MB of data. (The maximum size of an individual item is 400 KB.) In addition, a </a:t>
            </a:r>
            <a:r>
              <a:rPr lang="en-US" dirty="0">
                <a:latin typeface="Lucida Console" panose="020B0609040504020204" pitchFamily="49" charset="0"/>
              </a:rPr>
              <a:t>BatchWriteItem</a:t>
            </a:r>
            <a:r>
              <a:rPr lang="en-US" dirty="0"/>
              <a:t> operation can put or delete items in multiple tables. </a:t>
            </a:r>
          </a:p>
          <a:p>
            <a:endParaRPr lang="en-US" dirty="0"/>
          </a:p>
          <a:p>
            <a:r>
              <a:rPr lang="en-US" dirty="0"/>
              <a:t>Requests must include</a:t>
            </a:r>
            <a:r>
              <a:rPr lang="en-US" baseline="0" dirty="0"/>
              <a:t> a</a:t>
            </a:r>
            <a:r>
              <a:rPr lang="en-US" dirty="0"/>
              <a:t> map of one or more table names and, for each table, a list of operations to be performed (</a:t>
            </a:r>
            <a:r>
              <a:rPr lang="en-US" dirty="0">
                <a:latin typeface="Lucida Console" panose="020B0609040504020204" pitchFamily="49" charset="0"/>
              </a:rPr>
              <a:t>DeleteRequest</a:t>
            </a:r>
            <a:r>
              <a:rPr lang="en-US" dirty="0"/>
              <a:t> or </a:t>
            </a:r>
            <a:r>
              <a:rPr lang="en-US" dirty="0">
                <a:latin typeface="Lucida Console" panose="020B0609040504020204" pitchFamily="49" charset="0"/>
              </a:rPr>
              <a:t>PutRequest</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Batch operations read and write items in parallel to minimize response latencies. </a:t>
            </a:r>
          </a:p>
          <a:p>
            <a:pPr marL="171450" indent="-171450">
              <a:buFont typeface="Arial" panose="020B0604020202020204" pitchFamily="34" charset="0"/>
              <a:buChar char="•"/>
            </a:pPr>
            <a:r>
              <a:rPr lang="en-US" b="1" dirty="0">
                <a:latin typeface="Lucida Console" panose="020B0609040504020204" pitchFamily="49" charset="0"/>
              </a:rPr>
              <a:t>BatchGetItem</a:t>
            </a:r>
            <a:r>
              <a:rPr lang="en-US" dirty="0"/>
              <a:t> – Read up to 100 items from one or more tables up to 16 MB of data.  </a:t>
            </a:r>
          </a:p>
          <a:p>
            <a:pPr marL="171450" indent="-171450">
              <a:buFont typeface="Arial" panose="020B0604020202020204" pitchFamily="34" charset="0"/>
              <a:buChar char="•"/>
            </a:pPr>
            <a:r>
              <a:rPr lang="en-US" b="1" dirty="0">
                <a:latin typeface="Lucida Console" panose="020B0609040504020204" pitchFamily="49" charset="0"/>
              </a:rPr>
              <a:t>BatchWriteItem</a:t>
            </a:r>
            <a:r>
              <a:rPr lang="en-US" dirty="0"/>
              <a:t> – Create or delete up to 25 items in one or more tables up to 16 MB of data.</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more</a:t>
            </a:r>
            <a:r>
              <a:rPr lang="en-US" baseline="0" dirty="0"/>
              <a:t> information on BatchWrite item JSON structure, see </a:t>
            </a:r>
            <a:r>
              <a:rPr lang="en-US" dirty="0"/>
              <a:t>“BatchWriteItem” in the </a:t>
            </a:r>
            <a:r>
              <a:rPr lang="en-US" i="1" dirty="0"/>
              <a:t>Amazon DynamoDB API Reference </a:t>
            </a:r>
            <a:r>
              <a:rPr lang="en-US" dirty="0"/>
              <a:t>(</a:t>
            </a:r>
            <a:r>
              <a:rPr lang="en-US" dirty="0">
                <a:hlinkClick r:id="rId3"/>
              </a:rPr>
              <a:t>https://docs.aws.amazon.com/amazondynamodb/latest/APIReference/API_BatchWriteItem.html</a:t>
            </a:r>
            <a:r>
              <a:rPr lang="en-US" dirty="0"/>
              <a:t>).</a:t>
            </a:r>
          </a:p>
        </p:txBody>
      </p:sp>
    </p:spTree>
    <p:extLst>
      <p:ext uri="{BB962C8B-B14F-4D97-AF65-F5344CB8AC3E}">
        <p14:creationId xmlns:p14="http://schemas.microsoft.com/office/powerpoint/2010/main" val="10851176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333151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507797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 </a:t>
            </a:r>
            <a:r>
              <a:rPr lang="en-US" dirty="0"/>
              <a:t>read an item from a DynamoDB table, use the </a:t>
            </a:r>
            <a:r>
              <a:rPr lang="en-US" dirty="0">
                <a:latin typeface="Lucida Console" panose="020B0609040504020204" pitchFamily="49" charset="0"/>
              </a:rPr>
              <a:t>GetItem</a:t>
            </a:r>
            <a:r>
              <a:rPr lang="en-US" dirty="0"/>
              <a:t> operation. The </a:t>
            </a:r>
            <a:r>
              <a:rPr lang="en-US" dirty="0">
                <a:latin typeface="Lucida Console" panose="020B0609040504020204" pitchFamily="49" charset="0"/>
              </a:rPr>
              <a:t>GetItem</a:t>
            </a:r>
            <a:r>
              <a:rPr lang="en-US" dirty="0"/>
              <a:t> operation returns a set of attributes for the item with the given primary key. If there is no matching item, </a:t>
            </a:r>
            <a:r>
              <a:rPr lang="en-US" dirty="0">
                <a:latin typeface="Lucida Console" panose="020B0609040504020204" pitchFamily="49" charset="0"/>
              </a:rPr>
              <a:t>GetItem</a:t>
            </a:r>
            <a:r>
              <a:rPr lang="en-US" dirty="0"/>
              <a:t> does not return any data, and no </a:t>
            </a:r>
            <a:r>
              <a:rPr lang="en-US" dirty="0">
                <a:latin typeface="Lucida Console" panose="020B0609040504020204" pitchFamily="49" charset="0"/>
              </a:rPr>
              <a:t>Item</a:t>
            </a:r>
            <a:r>
              <a:rPr lang="en-US" dirty="0"/>
              <a:t> element will be in the response. </a:t>
            </a:r>
          </a:p>
          <a:p>
            <a:endParaRPr lang="en-US" dirty="0"/>
          </a:p>
          <a:p>
            <a:r>
              <a:rPr lang="en-US" dirty="0">
                <a:latin typeface="Lucida Console" panose="020B0609040504020204" pitchFamily="49" charset="0"/>
              </a:rPr>
              <a:t>GetItem</a:t>
            </a:r>
            <a:r>
              <a:rPr lang="en-US" dirty="0"/>
              <a:t> provides an eventually consistent read by default. If your application requires a strongly consistent read, set </a:t>
            </a:r>
            <a:r>
              <a:rPr lang="en-US" dirty="0">
                <a:latin typeface="Lucida Console" panose="020B0609040504020204" pitchFamily="49" charset="0"/>
              </a:rPr>
              <a:t>ConsistentRead</a:t>
            </a:r>
            <a:r>
              <a:rPr lang="en-US" dirty="0"/>
              <a:t> to true. </a:t>
            </a:r>
          </a:p>
        </p:txBody>
      </p:sp>
    </p:spTree>
    <p:extLst>
      <p:ext uri="{BB962C8B-B14F-4D97-AF65-F5344CB8AC3E}">
        <p14:creationId xmlns:p14="http://schemas.microsoft.com/office/powerpoint/2010/main" val="260781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The </a:t>
            </a:r>
            <a:r>
              <a:rPr lang="en-US" dirty="0">
                <a:latin typeface="Lucida Console" panose="020B0609040504020204" pitchFamily="49" charset="0"/>
              </a:rPr>
              <a:t>Query</a:t>
            </a:r>
            <a:r>
              <a:rPr lang="en-US" dirty="0"/>
              <a:t> operation in Amazon DynamoDB finds items based on primary key values. To specify the search criteria, you use a key condition expression by</a:t>
            </a:r>
            <a:r>
              <a:rPr lang="en-US" baseline="0" dirty="0"/>
              <a:t> </a:t>
            </a:r>
            <a:r>
              <a:rPr lang="en-US" dirty="0"/>
              <a:t>specifying the partition key name and value as an equality condition.</a:t>
            </a:r>
            <a:r>
              <a:rPr lang="en-US" baseline="0" dirty="0"/>
              <a:t>  </a:t>
            </a:r>
            <a:br>
              <a:rPr lang="en-US" dirty="0"/>
            </a:br>
            <a:endParaRPr lang="en-US" dirty="0"/>
          </a:p>
          <a:p>
            <a:r>
              <a:rPr lang="en-US" dirty="0"/>
              <a:t>You can provide a second condition for the sort key (if present). The sort key condition must use one of the following comparison operators: </a:t>
            </a:r>
            <a:br>
              <a:rPr lang="en-US" dirty="0"/>
            </a:br>
            <a:r>
              <a:rPr lang="en-US" b="1" dirty="0"/>
              <a:t>a = b: </a:t>
            </a:r>
            <a:r>
              <a:rPr lang="en-US" dirty="0"/>
              <a:t>True if the attribute </a:t>
            </a:r>
            <a:r>
              <a:rPr lang="en-US" b="1" dirty="0"/>
              <a:t>a</a:t>
            </a:r>
            <a:r>
              <a:rPr lang="en-US" dirty="0"/>
              <a:t> is equal to the value </a:t>
            </a:r>
            <a:r>
              <a:rPr lang="en-US" b="1" dirty="0"/>
              <a:t>b</a:t>
            </a:r>
          </a:p>
          <a:p>
            <a:r>
              <a:rPr lang="en-US" b="1" dirty="0"/>
              <a:t>a &lt; b: </a:t>
            </a:r>
            <a:r>
              <a:rPr lang="en-US" dirty="0"/>
              <a:t>True if </a:t>
            </a:r>
            <a:r>
              <a:rPr lang="en-US" b="1" dirty="0"/>
              <a:t>a</a:t>
            </a:r>
            <a:r>
              <a:rPr lang="en-US" dirty="0"/>
              <a:t> is less than </a:t>
            </a:r>
            <a:r>
              <a:rPr lang="en-US" b="1" dirty="0"/>
              <a:t>b</a:t>
            </a:r>
          </a:p>
          <a:p>
            <a:r>
              <a:rPr lang="en-US" b="1" dirty="0"/>
              <a:t>a &lt;= b: </a:t>
            </a:r>
            <a:r>
              <a:rPr lang="en-US" dirty="0"/>
              <a:t>True if </a:t>
            </a:r>
            <a:r>
              <a:rPr lang="en-US" b="1" dirty="0"/>
              <a:t>a</a:t>
            </a:r>
            <a:r>
              <a:rPr lang="en-US" dirty="0"/>
              <a:t> is less than or equal to </a:t>
            </a:r>
            <a:r>
              <a:rPr lang="en-US" b="1" dirty="0"/>
              <a:t>b</a:t>
            </a:r>
          </a:p>
          <a:p>
            <a:r>
              <a:rPr lang="en-US" b="1" dirty="0"/>
              <a:t>a &gt; b: </a:t>
            </a:r>
            <a:r>
              <a:rPr lang="en-US" dirty="0"/>
              <a:t>True if </a:t>
            </a:r>
            <a:r>
              <a:rPr lang="en-US" b="1" dirty="0"/>
              <a:t>a</a:t>
            </a:r>
            <a:r>
              <a:rPr lang="en-US" dirty="0"/>
              <a:t> is greater than </a:t>
            </a:r>
            <a:r>
              <a:rPr lang="en-US" b="1" dirty="0"/>
              <a:t>b</a:t>
            </a:r>
          </a:p>
          <a:p>
            <a:r>
              <a:rPr lang="en-US" b="1" dirty="0"/>
              <a:t>a &gt;= b: </a:t>
            </a:r>
            <a:r>
              <a:rPr lang="en-US" dirty="0"/>
              <a:t>True if </a:t>
            </a:r>
            <a:r>
              <a:rPr lang="en-US" b="1" dirty="0"/>
              <a:t>a</a:t>
            </a:r>
            <a:r>
              <a:rPr lang="en-US" dirty="0"/>
              <a:t> is greater than or equal to </a:t>
            </a:r>
            <a:r>
              <a:rPr lang="en-US" b="1" dirty="0"/>
              <a:t>b</a:t>
            </a:r>
          </a:p>
          <a:p>
            <a:r>
              <a:rPr lang="en-US" b="1" dirty="0"/>
              <a:t>begins_with (a, substr):</a:t>
            </a:r>
            <a:r>
              <a:rPr lang="en-US" dirty="0"/>
              <a:t> True if the value of the </a:t>
            </a:r>
            <a:r>
              <a:rPr lang="en-US" b="1" dirty="0"/>
              <a:t>a </a:t>
            </a:r>
            <a:r>
              <a:rPr lang="en-US" dirty="0"/>
              <a:t>attribute begins with a particular substring. </a:t>
            </a:r>
          </a:p>
          <a:p>
            <a:endParaRPr lang="en-US" dirty="0"/>
          </a:p>
          <a:p>
            <a:r>
              <a:rPr lang="en-US" dirty="0"/>
              <a:t>Using a filter expression further refines a Query result</a:t>
            </a:r>
            <a:r>
              <a:rPr lang="en-US" baseline="0" dirty="0"/>
              <a:t> by determining which query results should be returned. You </a:t>
            </a:r>
            <a:r>
              <a:rPr lang="en-US" dirty="0"/>
              <a:t>can </a:t>
            </a:r>
            <a:r>
              <a:rPr lang="en-US" baseline="0" dirty="0"/>
              <a:t>also limit the </a:t>
            </a:r>
            <a:r>
              <a:rPr lang="en-US" dirty="0"/>
              <a:t>number </a:t>
            </a:r>
            <a:r>
              <a:rPr lang="en-US" baseline="0" dirty="0"/>
              <a:t>of results that the query reads. You can combine filter expressions and </a:t>
            </a:r>
            <a:r>
              <a:rPr lang="en-US" dirty="0"/>
              <a:t>limit </a:t>
            </a:r>
            <a:r>
              <a:rPr lang="en-US" baseline="0" dirty="0"/>
              <a:t>the results; c</a:t>
            </a:r>
            <a:r>
              <a:rPr lang="en-US" dirty="0"/>
              <a:t>ombining the two results </a:t>
            </a:r>
            <a:r>
              <a:rPr lang="en-US" baseline="0" dirty="0"/>
              <a:t>in a refined </a:t>
            </a:r>
            <a:r>
              <a:rPr lang="en-US" dirty="0"/>
              <a:t>dataset </a:t>
            </a:r>
            <a:r>
              <a:rPr lang="en-US" baseline="0" dirty="0"/>
              <a:t>without reading more items than needed. </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14279332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885141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DynamoDB </a:t>
            </a:r>
            <a:r>
              <a:rPr lang="en-US" i="1" dirty="0"/>
              <a:t>paginates</a:t>
            </a:r>
            <a:r>
              <a:rPr lang="en-US" dirty="0"/>
              <a:t> the results from Query operations. By default, DynamoDB returns a result only 1 MB in size or less.</a:t>
            </a:r>
            <a:r>
              <a:rPr lang="en-US" baseline="0" dirty="0"/>
              <a:t> Results are divided into pages.</a:t>
            </a:r>
            <a:r>
              <a:rPr lang="en-US" dirty="0"/>
              <a:t> An application can process the first page of results, then the second page, and so 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a:t>
            </a:r>
            <a:r>
              <a:rPr lang="en-US" baseline="0" dirty="0"/>
              <a:t> determine whether your query will return paginated results, c</a:t>
            </a:r>
            <a:r>
              <a:rPr lang="en-US" dirty="0"/>
              <a:t>onstruct</a:t>
            </a:r>
            <a:r>
              <a:rPr lang="en-US" baseline="0" dirty="0"/>
              <a:t> a query and c</a:t>
            </a:r>
            <a:r>
              <a:rPr lang="en-US" dirty="0"/>
              <a:t>heck for </a:t>
            </a:r>
            <a:r>
              <a:rPr lang="en-US" dirty="0">
                <a:latin typeface="Lucida Console" panose="020B0609040504020204" pitchFamily="49" charset="0"/>
              </a:rPr>
              <a:t>LastEvaluatedKey</a:t>
            </a:r>
            <a:r>
              <a:rPr lang="en-US" dirty="0"/>
              <a:t> in the results. If the result contains a </a:t>
            </a:r>
            <a:r>
              <a:rPr lang="en-US" dirty="0">
                <a:latin typeface="Lucida Console" panose="020B0609040504020204" pitchFamily="49" charset="0"/>
              </a:rPr>
              <a:t>LastEvaluatedKey</a:t>
            </a:r>
            <a:r>
              <a:rPr lang="en-US" dirty="0"/>
              <a:t> element and it's non-null</a:t>
            </a:r>
            <a:r>
              <a:rPr lang="en-US" baseline="0" dirty="0"/>
              <a:t>, c</a:t>
            </a:r>
            <a:r>
              <a:rPr lang="en-US" dirty="0"/>
              <a:t>onstruct a new </a:t>
            </a:r>
            <a:r>
              <a:rPr lang="en-US" dirty="0">
                <a:latin typeface="Lucida Console" panose="020B0609040504020204" pitchFamily="49" charset="0"/>
              </a:rPr>
              <a:t>Query</a:t>
            </a:r>
            <a:r>
              <a:rPr lang="en-US" dirty="0"/>
              <a:t> request</a:t>
            </a:r>
            <a:r>
              <a:rPr lang="en-US" baseline="0" dirty="0"/>
              <a:t> </a:t>
            </a:r>
            <a:r>
              <a:rPr lang="en-US" dirty="0"/>
              <a:t>with the same parameters as the previous one. However, this time, take the </a:t>
            </a:r>
            <a:r>
              <a:rPr lang="en-US" dirty="0">
                <a:latin typeface="Lucida Console" panose="020B0609040504020204" pitchFamily="49" charset="0"/>
              </a:rPr>
              <a:t>LastEvaluatedKey</a:t>
            </a:r>
            <a:r>
              <a:rPr lang="en-US" dirty="0"/>
              <a:t> value from your original query and use it as the </a:t>
            </a:r>
            <a:r>
              <a:rPr lang="en-US" dirty="0">
                <a:latin typeface="Lucida Console" panose="020B0609040504020204" pitchFamily="49" charset="0"/>
              </a:rPr>
              <a:t>ExclusiveStartKey</a:t>
            </a:r>
            <a:r>
              <a:rPr lang="en-US" dirty="0"/>
              <a:t> parameter in the new </a:t>
            </a:r>
            <a:r>
              <a:rPr lang="en-US" dirty="0">
                <a:latin typeface="Lucida Console" panose="020B0609040504020204" pitchFamily="49" charset="0"/>
              </a:rPr>
              <a:t>Query</a:t>
            </a:r>
            <a:r>
              <a:rPr lang="en-US" dirty="0"/>
              <a:t> request.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absence of </a:t>
            </a:r>
            <a:r>
              <a:rPr lang="en-US" dirty="0">
                <a:latin typeface="Lucida Console" panose="020B0609040504020204" pitchFamily="49" charset="0"/>
              </a:rPr>
              <a:t>LastEvaluatedKey</a:t>
            </a:r>
            <a:r>
              <a:rPr lang="en-US" dirty="0"/>
              <a:t> indicates that there are no more items to retrieve.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more information, see “Paginating </a:t>
            </a:r>
            <a:r>
              <a:rPr lang="en-US" baseline="0" dirty="0"/>
              <a:t>Table Query Results</a:t>
            </a:r>
            <a:r>
              <a:rPr lang="en-US" dirty="0"/>
              <a:t>” in the </a:t>
            </a:r>
            <a:r>
              <a:rPr lang="en-US" i="1" dirty="0"/>
              <a:t>Amazon DynamoDB Developer Guide</a:t>
            </a:r>
            <a:r>
              <a:rPr lang="en-US" dirty="0"/>
              <a:t> (</a:t>
            </a:r>
            <a:r>
              <a:rPr lang="en-US" dirty="0">
                <a:hlinkClick r:id="rId3"/>
              </a:rPr>
              <a:t>https://docs.aws.amazon.com/amazondynamodb/latest/developerguide/Query.Pagination.html</a:t>
            </a:r>
            <a:r>
              <a:rPr lang="en-US" dirty="0"/>
              <a:t>). </a:t>
            </a:r>
          </a:p>
        </p:txBody>
      </p:sp>
    </p:spTree>
    <p:extLst>
      <p:ext uri="{BB962C8B-B14F-4D97-AF65-F5344CB8AC3E}">
        <p14:creationId xmlns:p14="http://schemas.microsoft.com/office/powerpoint/2010/main" val="34639083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 </a:t>
            </a:r>
            <a:r>
              <a:rPr lang="en-US" dirty="0">
                <a:latin typeface="Lucida Console" panose="020B0609040504020204" pitchFamily="49" charset="0"/>
              </a:rPr>
              <a:t>Scan</a:t>
            </a:r>
            <a:r>
              <a:rPr lang="en-US" dirty="0"/>
              <a:t> operation in Amazon DynamoDB reads every item in a table or a secondary index. A filter expression is applied after a Scan finishes but before the results are returned. Therefore, a Scan consumes the same amount of read capacity, regardless of whether a filter expression is present. </a:t>
            </a:r>
          </a:p>
          <a:p>
            <a:endParaRPr lang="en-US" dirty="0"/>
          </a:p>
        </p:txBody>
      </p:sp>
    </p:spTree>
    <p:extLst>
      <p:ext uri="{BB962C8B-B14F-4D97-AF65-F5344CB8AC3E}">
        <p14:creationId xmlns:p14="http://schemas.microsoft.com/office/powerpoint/2010/main" val="11912150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By understanding the differences between queries</a:t>
            </a:r>
            <a:r>
              <a:rPr lang="en-US" baseline="0" dirty="0"/>
              <a:t> and scans</a:t>
            </a:r>
            <a:r>
              <a:rPr lang="en-US" dirty="0"/>
              <a:t>,</a:t>
            </a:r>
            <a:r>
              <a:rPr lang="en-US" baseline="0" dirty="0"/>
              <a:t> developers </a:t>
            </a:r>
            <a:r>
              <a:rPr lang="en-US" dirty="0"/>
              <a:t>can </a:t>
            </a:r>
            <a:r>
              <a:rPr lang="en-US" baseline="0" dirty="0"/>
              <a:t>make efficient calls to their database. </a:t>
            </a:r>
            <a:r>
              <a:rPr lang="en-US" dirty="0"/>
              <a:t>In</a:t>
            </a:r>
            <a:r>
              <a:rPr lang="en-US" baseline="0" dirty="0"/>
              <a:t> general</a:t>
            </a:r>
            <a:r>
              <a:rPr lang="en-US" dirty="0"/>
              <a:t>, scans</a:t>
            </a:r>
            <a:r>
              <a:rPr lang="en-US" baseline="0" dirty="0"/>
              <a:t> are less efficient than queries</a:t>
            </a:r>
            <a:r>
              <a:rPr lang="en-US" dirty="0"/>
              <a:t>. Avoid </a:t>
            </a:r>
            <a:r>
              <a:rPr lang="en-US" baseline="0" dirty="0"/>
              <a:t>using a Scan operation on large tables with a filter that removes many results. As the table grows</a:t>
            </a:r>
            <a:r>
              <a:rPr lang="en-US" dirty="0"/>
              <a:t>,</a:t>
            </a:r>
            <a:r>
              <a:rPr lang="en-US" baseline="0" dirty="0"/>
              <a:t> the scan will become slower using more capacity.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Sometimes scans are the</a:t>
            </a:r>
            <a:r>
              <a:rPr lang="en-US" baseline="0" dirty="0"/>
              <a:t> only option. </a:t>
            </a:r>
            <a:r>
              <a:rPr lang="en-US" dirty="0"/>
              <a:t>With parallel table scans,</a:t>
            </a:r>
            <a:r>
              <a:rPr lang="en-US" baseline="0" dirty="0"/>
              <a:t> you </a:t>
            </a:r>
            <a:r>
              <a:rPr lang="en-US" dirty="0"/>
              <a:t>can </a:t>
            </a:r>
            <a:r>
              <a:rPr lang="en-US" baseline="0" dirty="0"/>
              <a:t>distribute the process to keep a </a:t>
            </a:r>
            <a:r>
              <a:rPr lang="en-US" dirty="0"/>
              <a:t>Scan </a:t>
            </a:r>
            <a:r>
              <a:rPr lang="en-US" baseline="0" dirty="0"/>
              <a:t>operation from consuming an excess of resources</a:t>
            </a:r>
            <a:r>
              <a:rPr lang="en-US" dirty="0"/>
              <a:t>.</a:t>
            </a:r>
          </a:p>
          <a:p>
            <a:endParaRPr lang="en-US" dirty="0"/>
          </a:p>
        </p:txBody>
      </p:sp>
    </p:spTree>
    <p:extLst>
      <p:ext uri="{BB962C8B-B14F-4D97-AF65-F5344CB8AC3E}">
        <p14:creationId xmlns:p14="http://schemas.microsoft.com/office/powerpoint/2010/main" val="24819754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C18976AD-D8A7-47DA-8F7C-D4C207DC97F6}"/>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D566DAE6-6249-4F29-A710-88042F8FC74E}"/>
              </a:ext>
            </a:extLst>
          </p:cNvPr>
          <p:cNvSpPr>
            <a:spLocks noGrp="1"/>
          </p:cNvSpPr>
          <p:nvPr>
            <p:ph type="body" idx="1"/>
          </p:nvPr>
        </p:nvSpPr>
        <p:spPr/>
        <p:txBody>
          <a:bodyPr/>
          <a:lstStyle/>
          <a:p>
            <a:r>
              <a:rPr lang="en-US"/>
              <a:t>The </a:t>
            </a:r>
            <a:r>
              <a:rPr lang="en-US" dirty="0"/>
              <a:t>larger the table or index being scanned, the more time the scan takes to complete. In addition, a sequential scan might not always be able to use the provisioned read throughput capacity fully. Even though DynamoDB distributes a large table's data across multiple physical partitions, a Scan operation can read only one partition at a time. Consequently, the throughput of a scan is constrained by the maximum throughput of a single partition. </a:t>
            </a:r>
          </a:p>
          <a:p>
            <a:endParaRPr lang="en-US" sz="600" dirty="0"/>
          </a:p>
          <a:p>
            <a:r>
              <a:rPr lang="en-US" dirty="0"/>
              <a:t>In this diagram, the application spawns three threads, and assigns each thread a number. (Segments are zero-based, so the first number is always 0.) Each thread issues a </a:t>
            </a:r>
            <a:r>
              <a:rPr lang="en-US" dirty="0">
                <a:latin typeface="Lucida Console" panose="020B0609040504020204" pitchFamily="49" charset="0"/>
              </a:rPr>
              <a:t>Scan</a:t>
            </a:r>
            <a:r>
              <a:rPr lang="en-US" dirty="0"/>
              <a:t> request, setting Segment to its designated number and setting </a:t>
            </a:r>
            <a:r>
              <a:rPr lang="en-US" dirty="0" err="1">
                <a:latin typeface="Lucida Console" panose="020B0609040504020204" pitchFamily="49" charset="0"/>
              </a:rPr>
              <a:t>TotalSegments</a:t>
            </a:r>
            <a:r>
              <a:rPr lang="en-US" dirty="0"/>
              <a:t> to 3. Each thread scans its designated segment, retrieving data 1 MB at a time, and returns the data to the application's main thread. </a:t>
            </a:r>
          </a:p>
          <a:p>
            <a:endParaRPr lang="en-US" sz="600" dirty="0"/>
          </a:p>
          <a:p>
            <a:r>
              <a:rPr lang="en-US" b="1" dirty="0"/>
              <a:t>Note: </a:t>
            </a:r>
            <a:r>
              <a:rPr lang="en-US" dirty="0"/>
              <a:t>A parallel scan with a large number of workers can easily consume all of the provisioned throughput for the table or index being scanned. If the table or index is also incurring heavy read or write activity from other applications, avoid such scans. </a:t>
            </a:r>
          </a:p>
          <a:p>
            <a:endParaRPr lang="en-US" sz="600" dirty="0"/>
          </a:p>
          <a:p>
            <a:pPr lvl="0">
              <a:defRPr/>
            </a:pPr>
            <a:r>
              <a:rPr lang="en-US" dirty="0"/>
              <a:t>To control the amount of data returned per request, use the </a:t>
            </a:r>
            <a:r>
              <a:rPr lang="en-US" dirty="0">
                <a:latin typeface="Lucida Console" panose="020B0609040504020204" pitchFamily="49" charset="0"/>
              </a:rPr>
              <a:t>Limit</a:t>
            </a:r>
            <a:r>
              <a:rPr lang="en-US" dirty="0"/>
              <a:t> parameter. This helps prevent situations in which one worker consumes all the provisioned throughput at the expense of all other workers.</a:t>
            </a:r>
            <a:br>
              <a:rPr lang="en-US" dirty="0"/>
            </a:br>
            <a:br>
              <a:rPr lang="en-US" dirty="0"/>
            </a:br>
            <a:r>
              <a:rPr lang="en-US" dirty="0"/>
              <a:t>For more information, see “Parallel Scan” in the </a:t>
            </a:r>
            <a:r>
              <a:rPr lang="en-US" i="1" dirty="0"/>
              <a:t>Amazon DynamoDB Developer Guide </a:t>
            </a:r>
            <a:r>
              <a:rPr lang="en-US" sz="1100" dirty="0"/>
              <a:t>(</a:t>
            </a:r>
            <a:r>
              <a:rPr lang="en-US" sz="1100" dirty="0">
                <a:hlinkClick r:id="rId3"/>
              </a:rPr>
              <a:t>https://docs.aws.amazon.com/amazondynamodb/latest/developerguide/Scan.html#Scan.ParallelScan</a:t>
            </a:r>
            <a:r>
              <a:rPr lang="en-US" sz="1100" dirty="0"/>
              <a:t>). </a:t>
            </a:r>
          </a:p>
          <a:p>
            <a:endParaRPr lang="en-US" dirty="0"/>
          </a:p>
        </p:txBody>
      </p:sp>
    </p:spTree>
    <p:extLst>
      <p:ext uri="{BB962C8B-B14F-4D97-AF65-F5344CB8AC3E}">
        <p14:creationId xmlns:p14="http://schemas.microsoft.com/office/powerpoint/2010/main" val="23480397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452024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a:t>The </a:t>
            </a:r>
            <a:r>
              <a:rPr lang="en-US" dirty="0">
                <a:latin typeface="Lucida Console" panose="020B0609040504020204" pitchFamily="49" charset="0"/>
              </a:rPr>
              <a:t>updateItem</a:t>
            </a:r>
            <a:r>
              <a:rPr lang="en-US" dirty="0"/>
              <a:t> method of a table object can update existing attribute values, add new attributes, or delete attributes from an existing item.</a:t>
            </a:r>
          </a:p>
          <a:p>
            <a:pPr>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an item with the specified key does not exist, </a:t>
            </a:r>
            <a:r>
              <a:rPr lang="en-US" dirty="0">
                <a:latin typeface="Lucida Console" panose="020B0609040504020204" pitchFamily="49" charset="0"/>
              </a:rPr>
              <a:t>UpdateItem</a:t>
            </a:r>
            <a:r>
              <a:rPr lang="en-US" dirty="0"/>
              <a:t> creates a new item. Otherwise, it modifies an existing item's attributes. You can </a:t>
            </a:r>
            <a:r>
              <a:rPr lang="en-US" baseline="0" dirty="0"/>
              <a:t>update m</a:t>
            </a:r>
            <a:r>
              <a:rPr lang="en-US" dirty="0"/>
              <a:t>ultiple</a:t>
            </a:r>
            <a:r>
              <a:rPr lang="en-US" baseline="0" dirty="0"/>
              <a:t> attribute values. </a:t>
            </a:r>
            <a:endParaRPr lang="en-US" dirty="0"/>
          </a:p>
          <a:p>
            <a:endParaRPr lang="en-US" dirty="0"/>
          </a:p>
          <a:p>
            <a:r>
              <a:rPr lang="en-US" dirty="0"/>
              <a:t>DynamoDB considers the size of the item as it appears before and after the update. The provisioned throughput consumed reflects the larger of these item sizes. Even if you update only a subset of the item attributes, </a:t>
            </a:r>
            <a:r>
              <a:rPr lang="en-US" dirty="0">
                <a:latin typeface="Lucida Console" panose="020B0609040504020204" pitchFamily="49" charset="0"/>
              </a:rPr>
              <a:t>UpdateItem</a:t>
            </a:r>
            <a:r>
              <a:rPr lang="en-US" dirty="0"/>
              <a:t> will consume the full amount of provisioned throughput. The provisioned throughput can be the larger of the </a:t>
            </a:r>
            <a:r>
              <a:rPr lang="en-US" i="1" dirty="0"/>
              <a:t>before</a:t>
            </a:r>
            <a:r>
              <a:rPr lang="en-US" dirty="0"/>
              <a:t> and </a:t>
            </a:r>
            <a:r>
              <a:rPr lang="en-US" i="1" dirty="0"/>
              <a:t>after</a:t>
            </a:r>
            <a:r>
              <a:rPr lang="en-US" dirty="0"/>
              <a:t> item sizes. </a:t>
            </a:r>
          </a:p>
          <a:p>
            <a:endParaRPr lang="en-US" dirty="0"/>
          </a:p>
          <a:p>
            <a:r>
              <a:rPr lang="en-US" dirty="0"/>
              <a:t>Update conditionally, as DynamoDB returns an </a:t>
            </a:r>
            <a:r>
              <a:rPr lang="en-US" baseline="0" dirty="0"/>
              <a:t>exception if </a:t>
            </a:r>
            <a:r>
              <a:rPr lang="en-US" dirty="0"/>
              <a:t>a </a:t>
            </a:r>
            <a:r>
              <a:rPr lang="en-US" baseline="0" dirty="0"/>
              <a:t>match is not correct.</a:t>
            </a:r>
            <a:endParaRPr lang="en-US" dirty="0"/>
          </a:p>
        </p:txBody>
      </p:sp>
    </p:spTree>
    <p:extLst>
      <p:ext uri="{BB962C8B-B14F-4D97-AF65-F5344CB8AC3E}">
        <p14:creationId xmlns:p14="http://schemas.microsoft.com/office/powerpoint/2010/main" val="29876949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1D4997E4-87FB-4CA4-A5DF-3114C962C314}"/>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6D571B2D-0CB0-4F76-9FF3-4869FE94D5BE}"/>
              </a:ext>
            </a:extLst>
          </p:cNvPr>
          <p:cNvSpPr>
            <a:spLocks noGrp="1"/>
          </p:cNvSpPr>
          <p:nvPr>
            <p:ph type="body" idx="1"/>
          </p:nvPr>
        </p:nvSpPr>
        <p:spPr/>
        <p:txBody>
          <a:bodyPr/>
          <a:lstStyle/>
          <a:p>
            <a:pPr lvl="0">
              <a:defRPr/>
            </a:pPr>
            <a:r>
              <a:rPr lang="en-US"/>
              <a:t>By </a:t>
            </a:r>
            <a:r>
              <a:rPr lang="en-US" dirty="0"/>
              <a:t>default, the DynamoDB write operations (</a:t>
            </a:r>
            <a:r>
              <a:rPr lang="en-US" dirty="0" err="1">
                <a:latin typeface="Lucida Console" panose="020B0609040504020204" pitchFamily="49" charset="0"/>
              </a:rPr>
              <a:t>PutItem</a:t>
            </a:r>
            <a:r>
              <a:rPr lang="en-US" dirty="0"/>
              <a:t>, </a:t>
            </a:r>
            <a:r>
              <a:rPr lang="en-US" dirty="0" err="1">
                <a:latin typeface="Lucida Console" panose="020B0609040504020204" pitchFamily="49" charset="0"/>
              </a:rPr>
              <a:t>UpdateItem</a:t>
            </a:r>
            <a:r>
              <a:rPr lang="en-US" dirty="0"/>
              <a:t>, </a:t>
            </a:r>
            <a:r>
              <a:rPr lang="en-US" dirty="0" err="1">
                <a:latin typeface="Lucida Console" panose="020B0609040504020204" pitchFamily="49" charset="0"/>
              </a:rPr>
              <a:t>DeleteItem</a:t>
            </a:r>
            <a:r>
              <a:rPr lang="en-US" dirty="0"/>
              <a:t>) are </a:t>
            </a:r>
            <a:r>
              <a:rPr lang="en-US" i="1" dirty="0"/>
              <a:t>unconditional. </a:t>
            </a:r>
            <a:r>
              <a:rPr lang="en-US" dirty="0"/>
              <a:t>Conditional writes succeed only if item attributes meet one or more expected conditions. </a:t>
            </a:r>
          </a:p>
          <a:p>
            <a:pPr lvl="0">
              <a:defRPr/>
            </a:pPr>
            <a:endParaRPr lang="en-US" dirty="0"/>
          </a:p>
          <a:p>
            <a:pPr lvl="0">
              <a:defRPr/>
            </a:pPr>
            <a:r>
              <a:rPr lang="en-US" dirty="0"/>
              <a:t>This </a:t>
            </a:r>
            <a:r>
              <a:rPr lang="en-US" dirty="0">
                <a:latin typeface="Lucida Console" panose="020B0609040504020204" pitchFamily="49" charset="0"/>
              </a:rPr>
              <a:t>Conditional Write</a:t>
            </a:r>
            <a:r>
              <a:rPr lang="en-US" dirty="0"/>
              <a:t> operation shows how a developer could prevent a note update if the note has been flagged as favorite. The </a:t>
            </a:r>
            <a:r>
              <a:rPr lang="en-US" dirty="0" err="1">
                <a:latin typeface="Lucida Console" panose="020B0609040504020204" pitchFamily="49" charset="0"/>
              </a:rPr>
              <a:t>UpdateItem</a:t>
            </a:r>
            <a:r>
              <a:rPr lang="en-US" dirty="0"/>
              <a:t> conditional expression checks whether the </a:t>
            </a:r>
            <a:r>
              <a:rPr lang="en-US" dirty="0">
                <a:latin typeface="Lucida Console" panose="020B0609040504020204" pitchFamily="49" charset="0"/>
              </a:rPr>
              <a:t>Favorite</a:t>
            </a:r>
            <a:r>
              <a:rPr lang="en-US" dirty="0"/>
              <a:t> attribute is not set to yes. Because the Favorite attribute for the item does not meet the expected conditions, the operation fails. </a:t>
            </a:r>
          </a:p>
          <a:p>
            <a:pPr lvl="0">
              <a:defRPr/>
            </a:pPr>
            <a:endParaRPr lang="en-US" dirty="0"/>
          </a:p>
          <a:p>
            <a:r>
              <a:rPr lang="en-US" b="1" dirty="0"/>
              <a:t>Note</a:t>
            </a:r>
            <a:r>
              <a:rPr lang="en-US" dirty="0"/>
              <a:t>: If a </a:t>
            </a:r>
            <a:r>
              <a:rPr lang="en-US" dirty="0" err="1">
                <a:latin typeface="Lucida Console" panose="020B0609040504020204" pitchFamily="49" charset="0"/>
              </a:rPr>
              <a:t>ConditionExpression</a:t>
            </a:r>
            <a:r>
              <a:rPr lang="en-US" dirty="0"/>
              <a:t> evaluates to false during a conditional write, DynamoDB still consumes write capacity from the table.  </a:t>
            </a:r>
          </a:p>
          <a:p>
            <a:pPr marL="171450" indent="-171450">
              <a:buFont typeface="Arial" panose="020B0604020202020204" pitchFamily="34" charset="0"/>
              <a:buChar char="•"/>
            </a:pPr>
            <a:r>
              <a:rPr lang="en-US" dirty="0"/>
              <a:t>If the item does not currently exist in the table, DynamoDB consumes one write capacity unit. </a:t>
            </a:r>
          </a:p>
          <a:p>
            <a:pPr marL="171450" indent="-171450">
              <a:buFont typeface="Arial" panose="020B0604020202020204" pitchFamily="34" charset="0"/>
              <a:buChar char="•"/>
            </a:pPr>
            <a:r>
              <a:rPr lang="en-US" dirty="0"/>
              <a:t>If the item does exist, the number of write capacity units consumed depends on the size of the item. For example, a failed conditional write of a 1-KB item would consume one write capacity unit. If the item is twice that size, the failed conditional write consumes two write capacity units. </a:t>
            </a:r>
          </a:p>
          <a:p>
            <a:pPr lvl="0">
              <a:defRPr/>
            </a:pPr>
            <a:endParaRPr lang="en-US" dirty="0"/>
          </a:p>
          <a:p>
            <a:pPr lvl="0">
              <a:defRPr/>
            </a:pPr>
            <a:r>
              <a:rPr lang="en-US" dirty="0"/>
              <a:t>A failed conditional write returns a </a:t>
            </a:r>
            <a:r>
              <a:rPr lang="en-US" dirty="0" err="1">
                <a:latin typeface="Lucida Console" panose="020B0609040504020204" pitchFamily="49" charset="0"/>
              </a:rPr>
              <a:t>ConditionalCheckFailedException</a:t>
            </a:r>
            <a:r>
              <a:rPr lang="en-US" dirty="0"/>
              <a:t>. When this occurs, you don't receive any information in the response about the write capacity that was consumed. However, you can view the </a:t>
            </a:r>
            <a:r>
              <a:rPr lang="en-US" dirty="0" err="1">
                <a:latin typeface="Lucida Console" panose="020B0609040504020204" pitchFamily="49" charset="0"/>
              </a:rPr>
              <a:t>ConsumedWriteCapacityUnits</a:t>
            </a:r>
            <a:r>
              <a:rPr lang="en-US" dirty="0"/>
              <a:t> metric for the table in Amazon CloudWatch.</a:t>
            </a:r>
          </a:p>
        </p:txBody>
      </p:sp>
    </p:spTree>
    <p:extLst>
      <p:ext uri="{BB962C8B-B14F-4D97-AF65-F5344CB8AC3E}">
        <p14:creationId xmlns:p14="http://schemas.microsoft.com/office/powerpoint/2010/main" val="220527182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1664403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Delete </a:t>
            </a:r>
            <a:r>
              <a:rPr lang="en-US" b="1" dirty="0"/>
              <a:t>Item</a:t>
            </a:r>
            <a:endParaRPr lang="en-US" dirty="0"/>
          </a:p>
          <a:p>
            <a:r>
              <a:rPr lang="en-US" dirty="0"/>
              <a:t>Deletes a single item in a table by primary key. You can perform a conditional delete operation that deletes the item if it exists, or if it has an expected attribute value.</a:t>
            </a:r>
          </a:p>
          <a:p>
            <a:r>
              <a:rPr lang="en-US" dirty="0"/>
              <a:t>In addition to deleting an item, you can also return the item's attribute values in the same operation, using the </a:t>
            </a:r>
            <a:r>
              <a:rPr lang="en-US" dirty="0" err="1"/>
              <a:t>ReturnValues</a:t>
            </a:r>
            <a:r>
              <a:rPr lang="en-US" dirty="0"/>
              <a:t> parameter.</a:t>
            </a:r>
          </a:p>
          <a:p>
            <a:r>
              <a:rPr lang="en-US" dirty="0"/>
              <a:t>Unless you specify conditions, the </a:t>
            </a:r>
            <a:r>
              <a:rPr lang="en-US" dirty="0" err="1"/>
              <a:t>DeleteItem</a:t>
            </a:r>
            <a:r>
              <a:rPr lang="en-US" dirty="0"/>
              <a:t> is an idempotent operation; running it multiple times on the same item or attribute does </a:t>
            </a:r>
            <a:r>
              <a:rPr lang="en-US" i="1" dirty="0"/>
              <a:t>not</a:t>
            </a:r>
            <a:r>
              <a:rPr lang="en-US" dirty="0"/>
              <a:t> result in an error response.</a:t>
            </a:r>
          </a:p>
          <a:p>
            <a:r>
              <a:rPr lang="en-US" dirty="0"/>
              <a:t>Conditional deletes are useful for deleting items only if specific conditions are met. If those conditions are met, DynamoDB performs the delete. Otherwise, the item is not deleted.</a:t>
            </a:r>
          </a:p>
        </p:txBody>
      </p:sp>
    </p:spTree>
    <p:extLst>
      <p:ext uri="{BB962C8B-B14F-4D97-AF65-F5344CB8AC3E}">
        <p14:creationId xmlns:p14="http://schemas.microsoft.com/office/powerpoint/2010/main" val="25085420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052240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section examines </a:t>
            </a:r>
            <a:r>
              <a:rPr lang="en-US" baseline="0" dirty="0"/>
              <a:t>control and data </a:t>
            </a:r>
            <a:r>
              <a:rPr lang="en-US" dirty="0"/>
              <a:t>plane </a:t>
            </a:r>
            <a:r>
              <a:rPr lang="en-US" baseline="0" dirty="0"/>
              <a:t>operations </a:t>
            </a:r>
            <a:r>
              <a:rPr lang="en-US" dirty="0"/>
              <a:t>used </a:t>
            </a:r>
            <a:r>
              <a:rPr lang="en-US" baseline="0" dirty="0"/>
              <a:t>while w</a:t>
            </a:r>
            <a:r>
              <a:rPr lang="en-US" dirty="0"/>
              <a:t>orking</a:t>
            </a:r>
            <a:r>
              <a:rPr lang="en-US" baseline="0" dirty="0"/>
              <a:t> with DynamoDB. </a:t>
            </a:r>
          </a:p>
          <a:p>
            <a:endParaRPr lang="en-US" baseline="0" dirty="0"/>
          </a:p>
          <a:p>
            <a:r>
              <a:rPr lang="en-US" b="1" dirty="0"/>
              <a:t>Control plane operations</a:t>
            </a:r>
          </a:p>
          <a:p>
            <a:r>
              <a:rPr lang="en-US" dirty="0"/>
              <a:t>With </a:t>
            </a:r>
            <a:r>
              <a:rPr lang="en-US" i="1" dirty="0"/>
              <a:t>control plane</a:t>
            </a:r>
            <a:r>
              <a:rPr lang="en-US" dirty="0"/>
              <a:t> operations, you can create and manage DynamoDB tables. You can use these operations to work with indexes, streams, and other objects that are dependent on tables.</a:t>
            </a:r>
          </a:p>
          <a:p>
            <a:endParaRPr lang="en-US" dirty="0"/>
          </a:p>
          <a:p>
            <a:r>
              <a:rPr lang="en-US" dirty="0"/>
              <a:t>The following are control plane operations:</a:t>
            </a:r>
          </a:p>
          <a:p>
            <a:pPr marL="171450" indent="-171450">
              <a:buFont typeface="Arial" panose="020B0604020202020204" pitchFamily="34" charset="0"/>
              <a:buChar char="•"/>
            </a:pPr>
            <a:r>
              <a:rPr lang="en-US" dirty="0">
                <a:latin typeface="Lucida Console" panose="020B0609040504020204" pitchFamily="49" charset="0"/>
              </a:rPr>
              <a:t>CreateTable</a:t>
            </a:r>
          </a:p>
          <a:p>
            <a:pPr marL="171450" indent="-171450">
              <a:buFont typeface="Arial" panose="020B0604020202020204" pitchFamily="34" charset="0"/>
              <a:buChar char="•"/>
            </a:pPr>
            <a:r>
              <a:rPr lang="en-US" dirty="0">
                <a:latin typeface="Lucida Console" panose="020B0609040504020204" pitchFamily="49" charset="0"/>
              </a:rPr>
              <a:t>DescribeTable</a:t>
            </a:r>
          </a:p>
          <a:p>
            <a:pPr marL="171450" indent="-171450">
              <a:buFont typeface="Arial" panose="020B0604020202020204" pitchFamily="34" charset="0"/>
              <a:buChar char="•"/>
            </a:pPr>
            <a:r>
              <a:rPr lang="en-US" dirty="0">
                <a:latin typeface="Lucida Console" panose="020B0609040504020204" pitchFamily="49" charset="0"/>
              </a:rPr>
              <a:t>ListTables</a:t>
            </a:r>
          </a:p>
          <a:p>
            <a:pPr marL="171450" indent="-171450">
              <a:buFont typeface="Arial" panose="020B0604020202020204" pitchFamily="34" charset="0"/>
              <a:buChar char="•"/>
            </a:pPr>
            <a:r>
              <a:rPr lang="en-US" dirty="0">
                <a:latin typeface="Lucida Console" panose="020B0609040504020204" pitchFamily="49" charset="0"/>
              </a:rPr>
              <a:t>UpdateTable</a:t>
            </a:r>
          </a:p>
          <a:p>
            <a:pPr marL="171450" indent="-171450">
              <a:buFont typeface="Arial" panose="020B0604020202020204" pitchFamily="34" charset="0"/>
              <a:buChar char="•"/>
            </a:pPr>
            <a:r>
              <a:rPr lang="en-US" dirty="0">
                <a:latin typeface="Lucida Console" panose="020B0609040504020204" pitchFamily="49" charset="0"/>
              </a:rPr>
              <a:t>DeleteTable</a:t>
            </a:r>
          </a:p>
          <a:p>
            <a:endParaRPr lang="en-US" baseline="0" dirty="0"/>
          </a:p>
          <a:p>
            <a:r>
              <a:rPr lang="en-US" b="1" dirty="0"/>
              <a:t>Data plane operations</a:t>
            </a:r>
          </a:p>
          <a:p>
            <a:r>
              <a:rPr lang="en-US" dirty="0"/>
              <a:t>With data plane operations, you can create, read, update, and delete (also called CRUD) actions on data in a table. You can also read data from a secondary index using some of the data plane operations. </a:t>
            </a:r>
          </a:p>
        </p:txBody>
      </p:sp>
    </p:spTree>
    <p:extLst>
      <p:ext uri="{BB962C8B-B14F-4D97-AF65-F5344CB8AC3E}">
        <p14:creationId xmlns:p14="http://schemas.microsoft.com/office/powerpoint/2010/main" val="62265027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44F64D0F-4847-4387-AE54-0B930E8FB113}"/>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6163CCB4-35AD-4F70-8B5B-D197359C226D}"/>
              </a:ext>
            </a:extLst>
          </p:cNvPr>
          <p:cNvSpPr>
            <a:spLocks noGrp="1"/>
          </p:cNvSpPr>
          <p:nvPr>
            <p:ph type="body" idx="1"/>
          </p:nvPr>
        </p:nvSpPr>
        <p:spPr/>
        <p:txBody>
          <a:bodyPr/>
          <a:lstStyle/>
          <a:p>
            <a:r>
              <a:rPr lang="en-US" dirty="0"/>
              <a:t>In this code example, the </a:t>
            </a:r>
            <a:r>
              <a:rPr lang="en-US" dirty="0">
                <a:latin typeface="Lucida Console" panose="020B0609040504020204" pitchFamily="49" charset="0"/>
              </a:rPr>
              <a:t>@</a:t>
            </a:r>
            <a:r>
              <a:rPr lang="en-US" dirty="0" err="1">
                <a:latin typeface="Lucida Console" panose="020B0609040504020204" pitchFamily="49" charset="0"/>
              </a:rPr>
              <a:t>DynamoDBTable</a:t>
            </a:r>
            <a:r>
              <a:rPr lang="en-US" dirty="0"/>
              <a:t> annotation maps the </a:t>
            </a:r>
            <a:r>
              <a:rPr lang="en-US" dirty="0" err="1">
                <a:latin typeface="Lucida Console" panose="020B0609040504020204" pitchFamily="49" charset="0"/>
              </a:rPr>
              <a:t>NotesItems</a:t>
            </a:r>
            <a:r>
              <a:rPr lang="en-US" dirty="0"/>
              <a:t> class to the Notes table. You can store individual class instances as items in the table. In the class definition, the </a:t>
            </a:r>
            <a:r>
              <a:rPr lang="en-US" dirty="0">
                <a:latin typeface="Lucida Console" panose="020B0609040504020204" pitchFamily="49" charset="0"/>
              </a:rPr>
              <a:t>@</a:t>
            </a:r>
            <a:r>
              <a:rPr lang="en-US" dirty="0" err="1">
                <a:latin typeface="Lucida Console" panose="020B0609040504020204" pitchFamily="49" charset="0"/>
              </a:rPr>
              <a:t>DynamoDBHashKey</a:t>
            </a:r>
            <a:r>
              <a:rPr lang="en-US" dirty="0">
                <a:ea typeface="Amazon Ember" panose="020B0703020204020204" pitchFamily="34" charset="0"/>
                <a:cs typeface="Amazon Ember" panose="020B0703020204020204" pitchFamily="34" charset="0"/>
              </a:rPr>
              <a:t> </a:t>
            </a:r>
            <a:r>
              <a:rPr lang="en-US" dirty="0"/>
              <a:t>annotation maps the Id property to the primary key. </a:t>
            </a:r>
          </a:p>
          <a:p>
            <a:endParaRPr lang="en-US" dirty="0"/>
          </a:p>
          <a:p>
            <a:r>
              <a:rPr lang="en-US" dirty="0"/>
              <a:t>By default, the class properties map to the attributes of the same name in the table. The properties </a:t>
            </a:r>
            <a:r>
              <a:rPr lang="en-US" dirty="0" err="1">
                <a:latin typeface="Lucida Console" panose="020B0609040504020204" pitchFamily="49" charset="0"/>
              </a:rPr>
              <a:t>UserId</a:t>
            </a:r>
            <a:r>
              <a:rPr lang="en-US" dirty="0"/>
              <a:t>, </a:t>
            </a:r>
            <a:r>
              <a:rPr lang="en-US" dirty="0" err="1">
                <a:latin typeface="Lucida Console" panose="020B0609040504020204" pitchFamily="49" charset="0"/>
              </a:rPr>
              <a:t>NoteId</a:t>
            </a:r>
            <a:r>
              <a:rPr lang="en-US" dirty="0"/>
              <a:t>, and </a:t>
            </a:r>
            <a:r>
              <a:rPr lang="en-US" dirty="0">
                <a:latin typeface="Lucida Console" panose="020B0609040504020204" pitchFamily="49" charset="0"/>
              </a:rPr>
              <a:t>Notes</a:t>
            </a:r>
            <a:r>
              <a:rPr lang="en-US" dirty="0"/>
              <a:t> map to the attributes of the same name in the table. </a:t>
            </a:r>
          </a:p>
          <a:p>
            <a:endParaRPr lang="en-US" dirty="0"/>
          </a:p>
          <a:p>
            <a:r>
              <a:rPr lang="en-US" dirty="0"/>
              <a:t>The </a:t>
            </a:r>
            <a:r>
              <a:rPr lang="en-US" dirty="0">
                <a:latin typeface="Lucida Console" panose="020B0609040504020204" pitchFamily="49" charset="0"/>
              </a:rPr>
              <a:t>@</a:t>
            </a:r>
            <a:r>
              <a:rPr lang="en-US" dirty="0" err="1">
                <a:latin typeface="Lucida Console" panose="020B0609040504020204" pitchFamily="49" charset="0"/>
              </a:rPr>
              <a:t>DynamoDBAttribute</a:t>
            </a:r>
            <a:r>
              <a:rPr lang="en-US" dirty="0"/>
              <a:t> annotation is optional when the name of the DynamoDB attribute matches the name of the property declared in the class. When they differ, use this annotation with the </a:t>
            </a:r>
            <a:r>
              <a:rPr lang="en-US" dirty="0" err="1">
                <a:latin typeface="Lucida Console" panose="020B0609040504020204" pitchFamily="49" charset="0"/>
              </a:rPr>
              <a:t>attributeName</a:t>
            </a:r>
            <a:r>
              <a:rPr lang="en-US" dirty="0">
                <a:latin typeface="Lucida Console" panose="020B0609040504020204" pitchFamily="49" charset="0"/>
              </a:rPr>
              <a:t>()</a:t>
            </a:r>
            <a:r>
              <a:rPr lang="en-US" dirty="0"/>
              <a:t>parameter to specify which DynamoDB attribute this property corresponds to. </a:t>
            </a:r>
          </a:p>
          <a:p>
            <a:endParaRPr lang="en-US" dirty="0"/>
          </a:p>
          <a:p>
            <a:pPr>
              <a:defRPr/>
            </a:pPr>
            <a:r>
              <a:rPr lang="en-US" b="1" dirty="0"/>
              <a:t>Note: </a:t>
            </a:r>
            <a:r>
              <a:rPr lang="en-US" dirty="0"/>
              <a:t>You cannot use the </a:t>
            </a:r>
            <a:r>
              <a:rPr lang="en-US" dirty="0" err="1"/>
              <a:t>DynamoDBMapper</a:t>
            </a:r>
            <a:r>
              <a:rPr lang="en-US" dirty="0"/>
              <a:t> class to create, update, or delete tables. To perform those tasks, use the low-level SDK for Java interface instead. For more information, see “Working with DynamoDB Tables in Java” in the </a:t>
            </a:r>
            <a:r>
              <a:rPr lang="en-US" i="1" dirty="0"/>
              <a:t>Amazon DynamoDB Developer Guide </a:t>
            </a:r>
            <a:r>
              <a:rPr lang="en-US" dirty="0"/>
              <a:t>(</a:t>
            </a:r>
            <a:r>
              <a:rPr lang="en-US" dirty="0">
                <a:hlinkClick r:id="rId3"/>
              </a:rPr>
              <a:t>https://docs.aws.amazon.com/amazondynamodb/latest/developerguide/JavaDocumentAPIWorkingWithTables.html</a:t>
            </a:r>
            <a:r>
              <a:rPr lang="en-US" dirty="0"/>
              <a:t>).</a:t>
            </a:r>
          </a:p>
        </p:txBody>
      </p:sp>
    </p:spTree>
    <p:extLst>
      <p:ext uri="{BB962C8B-B14F-4D97-AF65-F5344CB8AC3E}">
        <p14:creationId xmlns:p14="http://schemas.microsoft.com/office/powerpoint/2010/main" val="271055892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EF602B38-6455-45ED-8066-FD5427466C66}"/>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D325EAF7-EE46-4E44-A317-91FC6ECBFDEA}"/>
              </a:ext>
            </a:extLst>
          </p:cNvPr>
          <p:cNvSpPr>
            <a:spLocks noGrp="1"/>
          </p:cNvSpPr>
          <p:nvPr>
            <p:ph type="body" idx="1"/>
          </p:nvPr>
        </p:nvSpPr>
        <p:spPr/>
        <p:txBody>
          <a:bodyPr/>
          <a:lstStyle/>
          <a:p>
            <a:r>
              <a:rPr lang="en-US"/>
              <a:t>The </a:t>
            </a:r>
            <a:r>
              <a:rPr lang="en-US" dirty="0"/>
              <a:t>AWS SDK for .NET provides an object persistence model that you can use to map your client-side classes to Amazon DynamoDB tables. Each object instance then maps to an item in the corresponding tables. </a:t>
            </a:r>
          </a:p>
          <a:p>
            <a:endParaRPr lang="en-US" dirty="0"/>
          </a:p>
          <a:p>
            <a:r>
              <a:rPr lang="en-US" dirty="0"/>
              <a:t>To save your client-side objects to the tables, the object persistence model provides the </a:t>
            </a:r>
            <a:r>
              <a:rPr lang="en-US" dirty="0" err="1"/>
              <a:t>DynamoDBContext</a:t>
            </a:r>
            <a:r>
              <a:rPr lang="en-US" dirty="0"/>
              <a:t> class, an entry point to DynamoDB. This class provides you a connection to DynamoDB. You can then access tables, perform various CRUD operations, and run queries. </a:t>
            </a:r>
          </a:p>
          <a:p>
            <a:endParaRPr lang="en-US" dirty="0"/>
          </a:p>
          <a:p>
            <a:pPr lvl="0">
              <a:defRPr/>
            </a:pPr>
            <a:r>
              <a:rPr lang="en-US" dirty="0"/>
              <a:t>In this C# code example, you have a </a:t>
            </a:r>
            <a:r>
              <a:rPr lang="en-US" dirty="0" err="1">
                <a:latin typeface="Lucida Console" panose="020B0609040504020204" pitchFamily="49" charset="0"/>
              </a:rPr>
              <a:t>NotesItems</a:t>
            </a:r>
            <a:r>
              <a:rPr lang="en-US" dirty="0"/>
              <a:t> class with </a:t>
            </a:r>
            <a:r>
              <a:rPr lang="en-US" dirty="0" err="1">
                <a:latin typeface="Lucida Console" panose="020B0609040504020204" pitchFamily="49" charset="0"/>
              </a:rPr>
              <a:t>UserId</a:t>
            </a:r>
            <a:r>
              <a:rPr lang="en-US" dirty="0"/>
              <a:t>, </a:t>
            </a:r>
            <a:r>
              <a:rPr lang="en-US" dirty="0" err="1">
                <a:latin typeface="Lucida Console" panose="020B0609040504020204" pitchFamily="49" charset="0"/>
              </a:rPr>
              <a:t>NoteId</a:t>
            </a:r>
            <a:r>
              <a:rPr lang="en-US" dirty="0"/>
              <a:t>, tags, and </a:t>
            </a:r>
            <a:r>
              <a:rPr lang="en-US" dirty="0" err="1">
                <a:latin typeface="Lucida Console" panose="020B0609040504020204" pitchFamily="49" charset="0"/>
              </a:rPr>
              <a:t>NotesData</a:t>
            </a:r>
            <a:r>
              <a:rPr lang="en-US" dirty="0"/>
              <a:t> properties. You can map the </a:t>
            </a:r>
            <a:r>
              <a:rPr lang="en-US" dirty="0" err="1">
                <a:latin typeface="Lucida Console" panose="020B0609040504020204" pitchFamily="49" charset="0"/>
              </a:rPr>
              <a:t>NotesItems</a:t>
            </a:r>
            <a:r>
              <a:rPr lang="en-US" dirty="0"/>
              <a:t> class to the </a:t>
            </a:r>
            <a:r>
              <a:rPr lang="en-US" dirty="0">
                <a:latin typeface="Lucida Console" panose="020B0609040504020204" pitchFamily="49" charset="0"/>
              </a:rPr>
              <a:t>Notes</a:t>
            </a:r>
            <a:r>
              <a:rPr lang="en-US" dirty="0"/>
              <a:t> table by adding the attributes defined by the object persistence model.</a:t>
            </a:r>
          </a:p>
          <a:p>
            <a:pPr lvl="0">
              <a:defRPr/>
            </a:pPr>
            <a:endParaRPr lang="en-US" dirty="0"/>
          </a:p>
          <a:p>
            <a:r>
              <a:rPr lang="en-US" dirty="0"/>
              <a:t>The object persistence model supports both the explicit and default mapping between class properties and table attributes. </a:t>
            </a:r>
          </a:p>
          <a:p>
            <a:endParaRPr lang="en-US" b="1" dirty="0"/>
          </a:p>
          <a:p>
            <a:r>
              <a:rPr lang="en-US" b="1" dirty="0"/>
              <a:t>Explicit mapping</a:t>
            </a:r>
            <a:br>
              <a:rPr lang="en-US" b="1" dirty="0"/>
            </a:br>
            <a:r>
              <a:rPr lang="en-US" dirty="0"/>
              <a:t>To map a property to a primary key, you must use the </a:t>
            </a:r>
            <a:r>
              <a:rPr lang="en-US" dirty="0" err="1">
                <a:latin typeface="Lucida Console" panose="020B0609040504020204" pitchFamily="49" charset="0"/>
              </a:rPr>
              <a:t>DynamoDBHashKey</a:t>
            </a:r>
            <a:r>
              <a:rPr lang="en-US" dirty="0"/>
              <a:t> and </a:t>
            </a:r>
            <a:r>
              <a:rPr lang="en-US" dirty="0" err="1">
                <a:latin typeface="Lucida Console" panose="020B0609040504020204" pitchFamily="49" charset="0"/>
              </a:rPr>
              <a:t>DynamoDBRangeKey</a:t>
            </a:r>
            <a:r>
              <a:rPr lang="en-US" dirty="0"/>
              <a:t> object persistence model attributes. For the nonprimary key attributes, if a property name in your class and the corresponding table attribute to which you want to map it are not the same, you must define the mapping. You can do this explicitly by adding the </a:t>
            </a:r>
            <a:r>
              <a:rPr lang="en-US" dirty="0" err="1">
                <a:latin typeface="Lucida Console" panose="020B0609040504020204" pitchFamily="49" charset="0"/>
              </a:rPr>
              <a:t>DynamoDBProperty</a:t>
            </a:r>
            <a:r>
              <a:rPr lang="en-US" dirty="0"/>
              <a:t> attribute. </a:t>
            </a:r>
          </a:p>
          <a:p>
            <a:endParaRPr lang="en-US" dirty="0"/>
          </a:p>
          <a:p>
            <a:r>
              <a:rPr lang="en-US" dirty="0"/>
              <a:t>The </a:t>
            </a:r>
            <a:r>
              <a:rPr lang="en-US" dirty="0" err="1">
                <a:latin typeface="Lucida Console" panose="020B0609040504020204" pitchFamily="49" charset="0"/>
              </a:rPr>
              <a:t>UserId</a:t>
            </a:r>
            <a:r>
              <a:rPr lang="en-US" dirty="0"/>
              <a:t> property maps to the primary key with the same name, and the Notes property maps to the </a:t>
            </a:r>
            <a:r>
              <a:rPr lang="en-US" dirty="0">
                <a:latin typeface="Lucida Console" panose="020B0609040504020204" pitchFamily="49" charset="0"/>
              </a:rPr>
              <a:t>Notes</a:t>
            </a:r>
            <a:r>
              <a:rPr lang="en-US" dirty="0"/>
              <a:t> attribute in the Notes table. </a:t>
            </a:r>
            <a:br>
              <a:rPr lang="en-US" dirty="0"/>
            </a:br>
            <a:endParaRPr lang="en-US" dirty="0"/>
          </a:p>
          <a:p>
            <a:r>
              <a:rPr lang="en-US" b="1" dirty="0"/>
              <a:t>Default mapping</a:t>
            </a:r>
            <a:br>
              <a:rPr lang="en-US" b="1" dirty="0"/>
            </a:br>
            <a:r>
              <a:rPr lang="en-US" dirty="0"/>
              <a:t>By default, the object persistence model maps the class properties to the attributes with the same name in the table. The properties </a:t>
            </a:r>
            <a:r>
              <a:rPr lang="en-US" dirty="0" err="1">
                <a:latin typeface="Lucida Console" panose="020B0609040504020204" pitchFamily="49" charset="0"/>
              </a:rPr>
              <a:t>NoteId</a:t>
            </a:r>
            <a:r>
              <a:rPr lang="en-US" dirty="0"/>
              <a:t> and </a:t>
            </a:r>
            <a:r>
              <a:rPr lang="en-US" dirty="0">
                <a:latin typeface="Lucida Console" panose="020B0609040504020204" pitchFamily="49" charset="0"/>
              </a:rPr>
              <a:t>Notes</a:t>
            </a:r>
            <a:r>
              <a:rPr lang="en-US" dirty="0"/>
              <a:t> map to the attributes with the same name in the Notes table. </a:t>
            </a:r>
          </a:p>
          <a:p>
            <a:endParaRPr lang="en-US" dirty="0"/>
          </a:p>
          <a:p>
            <a:pPr>
              <a:defRPr/>
            </a:pPr>
            <a:r>
              <a:rPr lang="en-US" dirty="0"/>
              <a:t>Identify class properties you do not want to map by adding the </a:t>
            </a:r>
            <a:r>
              <a:rPr lang="en-US" dirty="0" err="1">
                <a:latin typeface="Lucida Console" panose="020B0609040504020204" pitchFamily="49" charset="0"/>
              </a:rPr>
              <a:t>DynamoDBIgnore</a:t>
            </a:r>
            <a:r>
              <a:rPr lang="en-US" dirty="0"/>
              <a:t> attribute.</a:t>
            </a:r>
          </a:p>
          <a:p>
            <a:pPr lvl="0">
              <a:defRPr/>
            </a:pPr>
            <a:endParaRPr lang="en-US" dirty="0"/>
          </a:p>
          <a:p>
            <a:r>
              <a:rPr lang="en-US" dirty="0"/>
              <a:t>The object persistence model provides a set of attributes to map client-side classes to tables, and properties/fields to table attributes. </a:t>
            </a:r>
          </a:p>
          <a:p>
            <a:endParaRPr lang="en-US" dirty="0"/>
          </a:p>
          <a:p>
            <a:endParaRPr lang="en-US" dirty="0"/>
          </a:p>
        </p:txBody>
      </p:sp>
    </p:spTree>
    <p:extLst>
      <p:ext uri="{BB962C8B-B14F-4D97-AF65-F5344CB8AC3E}">
        <p14:creationId xmlns:p14="http://schemas.microsoft.com/office/powerpoint/2010/main" val="310480107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AWS SDK for .NET provides document model classes that wrap some of the low-level Amazon DynamoDB operations, further simplifying your coding. In the document model, the primary classes are Table and Document. The Table class provides CRUD data operation methods such as </a:t>
            </a:r>
            <a:r>
              <a:rPr lang="en-US" dirty="0">
                <a:latin typeface="Lucida Console" panose="020B0609040504020204" pitchFamily="49" charset="0"/>
              </a:rPr>
              <a:t>PutItem</a:t>
            </a:r>
            <a:r>
              <a:rPr lang="en-US" dirty="0"/>
              <a:t>, </a:t>
            </a:r>
            <a:r>
              <a:rPr lang="en-US" dirty="0">
                <a:latin typeface="Lucida Console" panose="020B0609040504020204" pitchFamily="49" charset="0"/>
              </a:rPr>
              <a:t>GetItem</a:t>
            </a:r>
            <a:r>
              <a:rPr lang="en-US" dirty="0"/>
              <a:t>, and </a:t>
            </a:r>
            <a:r>
              <a:rPr lang="en-US" dirty="0">
                <a:latin typeface="Lucida Console" panose="020B0609040504020204" pitchFamily="49" charset="0"/>
              </a:rPr>
              <a:t>DeleteItem</a:t>
            </a:r>
            <a:r>
              <a:rPr lang="en-US" dirty="0"/>
              <a:t>. It also provides the Query and the Scan methods. The Document class represents a single item in a table. </a:t>
            </a:r>
          </a:p>
          <a:p>
            <a:endParaRPr lang="en-US" dirty="0"/>
          </a:p>
          <a:p>
            <a:r>
              <a:rPr lang="en-US" dirty="0"/>
              <a:t>You cannot use the document model classes to create, update, and delete tables. However, the document model does support most common data operations. </a:t>
            </a:r>
          </a:p>
        </p:txBody>
      </p:sp>
    </p:spTree>
    <p:extLst>
      <p:ext uri="{BB962C8B-B14F-4D97-AF65-F5344CB8AC3E}">
        <p14:creationId xmlns:p14="http://schemas.microsoft.com/office/powerpoint/2010/main" val="77773507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8075669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7960030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ea typeface="+mn-ea"/>
                <a:cs typeface="+mn-cs"/>
              </a:rPr>
              <a:t>Amazon DynamoDB is designed for scale and performance. In most cases, the </a:t>
            </a:r>
            <a:r>
              <a:rPr lang="en-US" sz="1200" b="0" i="0" kern="1200" dirty="0">
                <a:solidFill>
                  <a:srgbClr val="000000"/>
                </a:solidFill>
                <a:effectLst/>
                <a:ea typeface="+mn-ea"/>
                <a:cs typeface="+mn-cs"/>
              </a:rPr>
              <a:t>DynamoDB</a:t>
            </a:r>
            <a:r>
              <a:rPr lang="en-US" sz="1200" b="0" i="0" kern="1200" dirty="0">
                <a:solidFill>
                  <a:schemeClr val="tx1"/>
                </a:solidFill>
                <a:effectLst/>
                <a:ea typeface="+mn-ea"/>
                <a:cs typeface="+mn-cs"/>
              </a:rPr>
              <a:t> response times can be measured in single-digit milliseconds. However, certain use cases require response times in microseconds. For these use cases, </a:t>
            </a:r>
            <a:r>
              <a:rPr lang="en-US" dirty="0"/>
              <a:t>Amazon </a:t>
            </a:r>
            <a:r>
              <a:rPr lang="en-US" dirty="0">
                <a:solidFill>
                  <a:srgbClr val="000000"/>
                </a:solidFill>
              </a:rPr>
              <a:t>DynamoDB</a:t>
            </a:r>
            <a:r>
              <a:rPr lang="en-US" dirty="0"/>
              <a:t> Accelerator (DAX)</a:t>
            </a:r>
            <a:r>
              <a:rPr lang="en-US" sz="1200" b="0" i="0" kern="1200" dirty="0">
                <a:solidFill>
                  <a:schemeClr val="tx1"/>
                </a:solidFill>
                <a:effectLst/>
                <a:ea typeface="+mn-ea"/>
                <a:cs typeface="+mn-cs"/>
              </a:rPr>
              <a:t> delivers fast response times for accessing eventually consistent data.</a:t>
            </a:r>
            <a:endParaRPr lang="en-US" dirty="0"/>
          </a:p>
          <a:p>
            <a:endParaRPr lang="en-US" dirty="0"/>
          </a:p>
          <a:p>
            <a:r>
              <a:rPr lang="en-US" dirty="0"/>
              <a:t>Amazon ElastiCache is a web service that you can use to deploy and run Memcached or Redis protocol-compliant server nodes in the cloud. Amazon ElastiCache improves the performance of web applications. You can retrieve information from a fast, managed, in-memory system instead of relying entirely on slower disk-based databases.</a:t>
            </a:r>
          </a:p>
          <a:p>
            <a:endParaRPr lang="en-US" dirty="0"/>
          </a:p>
          <a:p>
            <a:r>
              <a:rPr lang="en-US" dirty="0"/>
              <a:t>This lesson focuses on DAX.</a:t>
            </a:r>
          </a:p>
          <a:p>
            <a:endParaRPr lang="en-US" dirty="0"/>
          </a:p>
          <a:p>
            <a:endParaRPr lang="en-US" dirty="0"/>
          </a:p>
          <a:p>
            <a:endParaRPr lang="en-US" dirty="0"/>
          </a:p>
        </p:txBody>
      </p:sp>
    </p:spTree>
    <p:extLst>
      <p:ext uri="{BB962C8B-B14F-4D97-AF65-F5344CB8AC3E}">
        <p14:creationId xmlns:p14="http://schemas.microsoft.com/office/powerpoint/2010/main" val="300408429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C6CBFC43-6E95-4F2D-809C-C59C31E1D3A3}"/>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E801CBE1-6E38-4F2E-8C27-F3135FD3683F}"/>
              </a:ext>
            </a:extLst>
          </p:cNvPr>
          <p:cNvSpPr>
            <a:spLocks noGrp="1"/>
          </p:cNvSpPr>
          <p:nvPr>
            <p:ph type="body" idx="1"/>
          </p:nvPr>
        </p:nvSpPr>
        <p:spPr/>
        <p:txBody>
          <a:bodyPr/>
          <a:lstStyle/>
          <a:p>
            <a:r>
              <a:rPr lang="en-US" dirty="0"/>
              <a:t>DAX is a DynamoDB-compatible caching service that you can use to benefit from </a:t>
            </a:r>
            <a:r>
              <a:rPr lang="en-US" dirty="0">
                <a:solidFill>
                  <a:srgbClr val="000000"/>
                </a:solidFill>
              </a:rPr>
              <a:t>fast, in-memory performance</a:t>
            </a:r>
            <a:r>
              <a:rPr lang="en-US" dirty="0"/>
              <a:t> for demanding </a:t>
            </a:r>
            <a:r>
              <a:rPr lang="en-US" dirty="0">
                <a:solidFill>
                  <a:srgbClr val="000000"/>
                </a:solidFill>
              </a:rPr>
              <a:t>applications</a:t>
            </a:r>
            <a:r>
              <a:rPr lang="en-US" dirty="0"/>
              <a:t>. DAX addresses three core scenarios:</a:t>
            </a:r>
          </a:p>
          <a:p>
            <a:pPr marL="228600" indent="-228600">
              <a:buFont typeface="Arial" panose="020B0604020202020204" pitchFamily="34" charset="0"/>
              <a:buChar char="•"/>
            </a:pPr>
            <a:r>
              <a:rPr lang="en-US" dirty="0"/>
              <a:t>As an in-memory cache, DAX reduces the response times of </a:t>
            </a:r>
            <a:r>
              <a:rPr lang="en-US" dirty="0">
                <a:solidFill>
                  <a:srgbClr val="000000"/>
                </a:solidFill>
              </a:rPr>
              <a:t>eventually consistent read</a:t>
            </a:r>
            <a:r>
              <a:rPr lang="en-US" dirty="0"/>
              <a:t> workloads by an order of magnitude, from single-digit milliseconds to microseconds.</a:t>
            </a:r>
          </a:p>
          <a:p>
            <a:pPr marL="228600" indent="-228600">
              <a:buFont typeface="Arial" panose="020B0604020202020204" pitchFamily="34" charset="0"/>
              <a:buChar char="•"/>
            </a:pPr>
            <a:r>
              <a:rPr lang="en-US" dirty="0"/>
              <a:t>DAX reduces operational and </a:t>
            </a:r>
            <a:r>
              <a:rPr lang="en-US" dirty="0">
                <a:solidFill>
                  <a:srgbClr val="000000"/>
                </a:solidFill>
              </a:rPr>
              <a:t>application</a:t>
            </a:r>
            <a:r>
              <a:rPr lang="en-US" dirty="0"/>
              <a:t> complexity by providing a managed service that is API-compatible with Amazon DynamoDB. DAX requires only minimal functional changes to use with an existing </a:t>
            </a:r>
            <a:r>
              <a:rPr lang="en-US" dirty="0">
                <a:solidFill>
                  <a:srgbClr val="000000"/>
                </a:solidFill>
              </a:rPr>
              <a:t>application</a:t>
            </a:r>
            <a:r>
              <a:rPr lang="en-US" dirty="0"/>
              <a:t>.</a:t>
            </a:r>
          </a:p>
          <a:p>
            <a:pPr marL="228600" indent="-228600">
              <a:buFont typeface="Arial" panose="020B0604020202020204" pitchFamily="34" charset="0"/>
              <a:buChar char="•"/>
            </a:pPr>
            <a:r>
              <a:rPr lang="en-US" dirty="0"/>
              <a:t>For read-heavy or </a:t>
            </a:r>
            <a:r>
              <a:rPr lang="en-US" dirty="0" err="1"/>
              <a:t>bursty</a:t>
            </a:r>
            <a:r>
              <a:rPr lang="en-US" dirty="0"/>
              <a:t> workloads, DAX provides increased throughput and potential operational cost savings by reducing the need to over-provision read capacity units. This is especially beneficial for </a:t>
            </a:r>
            <a:r>
              <a:rPr lang="en-US" dirty="0">
                <a:solidFill>
                  <a:srgbClr val="000000"/>
                </a:solidFill>
              </a:rPr>
              <a:t>applications</a:t>
            </a:r>
            <a:r>
              <a:rPr lang="en-US" dirty="0"/>
              <a:t> that require repeated reads for individual keys.</a:t>
            </a:r>
          </a:p>
          <a:p>
            <a:endParaRPr lang="en-US" sz="500" dirty="0"/>
          </a:p>
          <a:p>
            <a:r>
              <a:rPr lang="en-US" dirty="0"/>
              <a:t>DAX can respond to the following Read API calls:</a:t>
            </a:r>
          </a:p>
          <a:p>
            <a:pPr marL="171450" indent="-171450">
              <a:buFont typeface="Arial" panose="020B0604020202020204" pitchFamily="34" charset="0"/>
              <a:buChar char="•"/>
            </a:pPr>
            <a:r>
              <a:rPr lang="en-US" dirty="0" err="1">
                <a:latin typeface="Lucida Console" panose="020B0609040504020204" pitchFamily="49" charset="0"/>
              </a:rPr>
              <a:t>GetItem</a:t>
            </a:r>
            <a:endParaRPr lang="en-US" dirty="0">
              <a:latin typeface="Lucida Console" panose="020B0609040504020204" pitchFamily="49" charset="0"/>
            </a:endParaRPr>
          </a:p>
          <a:p>
            <a:pPr marL="171450" indent="-171450">
              <a:buFont typeface="Arial" panose="020B0604020202020204" pitchFamily="34" charset="0"/>
              <a:buChar char="•"/>
            </a:pPr>
            <a:r>
              <a:rPr lang="en-US" dirty="0" err="1">
                <a:latin typeface="Lucida Console" panose="020B0609040504020204" pitchFamily="49" charset="0"/>
              </a:rPr>
              <a:t>BatchGetItem</a:t>
            </a:r>
            <a:endParaRPr lang="en-US" dirty="0">
              <a:latin typeface="Lucida Console" panose="020B0609040504020204" pitchFamily="49" charset="0"/>
            </a:endParaRPr>
          </a:p>
          <a:p>
            <a:pPr marL="171450" indent="-171450">
              <a:buFont typeface="Arial" panose="020B0604020202020204" pitchFamily="34" charset="0"/>
              <a:buChar char="•"/>
            </a:pPr>
            <a:r>
              <a:rPr lang="en-US" dirty="0">
                <a:latin typeface="Lucida Console" panose="020B0609040504020204" pitchFamily="49" charset="0"/>
              </a:rPr>
              <a:t>Query</a:t>
            </a:r>
          </a:p>
          <a:p>
            <a:pPr marL="171450" indent="-171450">
              <a:buFont typeface="Arial" panose="020B0604020202020204" pitchFamily="34" charset="0"/>
              <a:buChar char="•"/>
            </a:pPr>
            <a:r>
              <a:rPr lang="en-US" dirty="0">
                <a:latin typeface="Lucida Console" panose="020B0609040504020204" pitchFamily="49" charset="0"/>
              </a:rPr>
              <a:t>Scan</a:t>
            </a:r>
          </a:p>
          <a:p>
            <a:endParaRPr lang="en-US" sz="600" dirty="0"/>
          </a:p>
          <a:p>
            <a:r>
              <a:rPr lang="en-US" dirty="0"/>
              <a:t>DAX API write operations are considered "write-through“:</a:t>
            </a:r>
          </a:p>
          <a:p>
            <a:pPr marL="171450" indent="-171450">
              <a:buFont typeface="Arial" panose="020B0604020202020204" pitchFamily="34" charset="0"/>
              <a:buChar char="•"/>
            </a:pPr>
            <a:r>
              <a:rPr lang="en-US" dirty="0" err="1">
                <a:latin typeface="Lucida Console" panose="020B0609040504020204" pitchFamily="49" charset="0"/>
              </a:rPr>
              <a:t>BatchWriteItem</a:t>
            </a:r>
            <a:endParaRPr lang="en-US" dirty="0">
              <a:latin typeface="Lucida Console" panose="020B0609040504020204" pitchFamily="49" charset="0"/>
            </a:endParaRPr>
          </a:p>
          <a:p>
            <a:pPr marL="171450" indent="-171450">
              <a:buFont typeface="Arial" panose="020B0604020202020204" pitchFamily="34" charset="0"/>
              <a:buChar char="•"/>
            </a:pPr>
            <a:r>
              <a:rPr lang="en-US" dirty="0" err="1">
                <a:latin typeface="Lucida Console" panose="020B0609040504020204" pitchFamily="49" charset="0"/>
              </a:rPr>
              <a:t>UpdateItem</a:t>
            </a:r>
            <a:endParaRPr lang="en-US" dirty="0">
              <a:latin typeface="Lucida Console" panose="020B0609040504020204" pitchFamily="49" charset="0"/>
            </a:endParaRPr>
          </a:p>
          <a:p>
            <a:pPr marL="171450" indent="-171450">
              <a:buFont typeface="Arial" panose="020B0604020202020204" pitchFamily="34" charset="0"/>
              <a:buChar char="•"/>
            </a:pPr>
            <a:r>
              <a:rPr lang="en-US" dirty="0" err="1">
                <a:latin typeface="Lucida Console" panose="020B0609040504020204" pitchFamily="49" charset="0"/>
              </a:rPr>
              <a:t>DeleteItem</a:t>
            </a:r>
            <a:endParaRPr lang="en-US" dirty="0">
              <a:latin typeface="Lucida Console" panose="020B0609040504020204" pitchFamily="49" charset="0"/>
            </a:endParaRPr>
          </a:p>
          <a:p>
            <a:pPr marL="171450" indent="-171450">
              <a:buFont typeface="Arial" panose="020B0604020202020204" pitchFamily="34" charset="0"/>
              <a:buChar char="•"/>
            </a:pPr>
            <a:r>
              <a:rPr lang="en-US" dirty="0" err="1">
                <a:latin typeface="Lucida Console" panose="020B0609040504020204" pitchFamily="49" charset="0"/>
              </a:rPr>
              <a:t>PutItem</a:t>
            </a:r>
            <a:endParaRPr lang="en-US" dirty="0">
              <a:latin typeface="Lucida Console" panose="020B0609040504020204" pitchFamily="49" charset="0"/>
            </a:endParaRPr>
          </a:p>
          <a:p>
            <a:br>
              <a:rPr lang="en-US" dirty="0"/>
            </a:br>
            <a:r>
              <a:rPr lang="en-US" dirty="0"/>
              <a:t>Use cases for DAX: </a:t>
            </a:r>
          </a:p>
          <a:p>
            <a:pPr marL="171450" indent="-171450">
              <a:buFont typeface="Arial" panose="020B0604020202020204" pitchFamily="34" charset="0"/>
              <a:buChar char="•"/>
            </a:pPr>
            <a:r>
              <a:rPr lang="en-US" dirty="0"/>
              <a:t>Applications that require the fastest possible response time for reads </a:t>
            </a:r>
          </a:p>
          <a:p>
            <a:pPr marL="171450" indent="-171450">
              <a:buFont typeface="Arial" panose="020B0604020202020204" pitchFamily="34" charset="0"/>
              <a:buChar char="•"/>
            </a:pPr>
            <a:r>
              <a:rPr lang="en-US" dirty="0"/>
              <a:t>Applications that read a small number of items more frequently than others</a:t>
            </a:r>
          </a:p>
          <a:p>
            <a:pPr marL="171450" indent="-171450">
              <a:buFont typeface="Arial" panose="020B0604020202020204" pitchFamily="34" charset="0"/>
              <a:buChar char="•"/>
            </a:pPr>
            <a:r>
              <a:rPr lang="en-US" dirty="0"/>
              <a:t>Applications that are read-intensive but are also cost-sensitive</a:t>
            </a:r>
          </a:p>
          <a:p>
            <a:pPr marL="171450" indent="-171450">
              <a:buFont typeface="Arial" panose="020B0604020202020204" pitchFamily="34" charset="0"/>
              <a:buChar char="•"/>
            </a:pPr>
            <a:r>
              <a:rPr lang="en-US" dirty="0"/>
              <a:t>Applications that require repeated reads against a large set of data</a:t>
            </a:r>
          </a:p>
          <a:p>
            <a:endParaRPr lang="en-US" dirty="0"/>
          </a:p>
          <a:p>
            <a:r>
              <a:rPr lang="en-US" dirty="0"/>
              <a:t>DAX is </a:t>
            </a:r>
            <a:r>
              <a:rPr lang="en-US" i="1" dirty="0"/>
              <a:t>not</a:t>
            </a:r>
            <a:r>
              <a:rPr lang="en-US" dirty="0"/>
              <a:t> ideal for the following use cases:</a:t>
            </a:r>
          </a:p>
          <a:p>
            <a:pPr marL="171450" indent="-171450">
              <a:buFont typeface="Arial" panose="020B0604020202020204" pitchFamily="34" charset="0"/>
              <a:buChar char="•"/>
            </a:pPr>
            <a:r>
              <a:rPr lang="en-US" dirty="0"/>
              <a:t>Applications that require strongly consistent reads</a:t>
            </a:r>
          </a:p>
          <a:p>
            <a:pPr marL="171450" indent="-171450">
              <a:buFont typeface="Arial" panose="020B0604020202020204" pitchFamily="34" charset="0"/>
              <a:buChar char="•"/>
            </a:pPr>
            <a:r>
              <a:rPr lang="en-US" dirty="0"/>
              <a:t>Applications that do not require microsecond response times for reads</a:t>
            </a:r>
          </a:p>
          <a:p>
            <a:pPr marL="171450" indent="-171450">
              <a:buFont typeface="Arial" panose="020B0604020202020204" pitchFamily="34" charset="0"/>
              <a:buChar char="•"/>
            </a:pPr>
            <a:r>
              <a:rPr lang="en-US" dirty="0"/>
              <a:t>Applications that are write-intensive or that do not perform much read activity</a:t>
            </a:r>
          </a:p>
          <a:p>
            <a:pPr marL="171450" indent="-171450">
              <a:buFont typeface="Arial" panose="020B0604020202020204" pitchFamily="34" charset="0"/>
              <a:buChar char="•"/>
            </a:pPr>
            <a:r>
              <a:rPr lang="en-US" dirty="0"/>
              <a:t>Applications that are already using a different caching solution with DynamoDB</a:t>
            </a:r>
          </a:p>
          <a:p>
            <a:endParaRPr lang="en-US" dirty="0"/>
          </a:p>
        </p:txBody>
      </p:sp>
    </p:spTree>
    <p:extLst>
      <p:ext uri="{BB962C8B-B14F-4D97-AF65-F5344CB8AC3E}">
        <p14:creationId xmlns:p14="http://schemas.microsoft.com/office/powerpoint/2010/main" val="217511712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3053050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baseline="0"/>
              <a:t>(</a:t>
            </a:r>
            <a:r>
              <a:rPr lang="en-US" baseline="0" dirty="0"/>
              <a:t>True)</a:t>
            </a:r>
            <a:endParaRPr lang="en-US" dirty="0"/>
          </a:p>
          <a:p>
            <a:pPr marL="228600" indent="-228600">
              <a:buFont typeface="+mj-lt"/>
              <a:buAutoNum type="arabicPeriod"/>
            </a:pPr>
            <a:r>
              <a:rPr lang="en-US" baseline="0" dirty="0"/>
              <a:t>(True)</a:t>
            </a:r>
            <a:endParaRPr lang="en-US" dirty="0"/>
          </a:p>
          <a:p>
            <a:pPr marL="228600" indent="-228600">
              <a:buFont typeface="+mj-lt"/>
              <a:buAutoNum type="arabicPeriod"/>
            </a:pPr>
            <a:r>
              <a:rPr lang="en-US" baseline="0" dirty="0"/>
              <a:t>(False) On-demand mode is best suited for inconsistent traffic.</a:t>
            </a:r>
            <a:endParaRPr lang="en-US" dirty="0"/>
          </a:p>
          <a:p>
            <a:pPr marL="228600" indent="-228600">
              <a:buFont typeface="+mj-lt"/>
              <a:buAutoNum type="arabicPeriod"/>
              <a:defRPr/>
            </a:pPr>
            <a:r>
              <a:rPr lang="en-US" baseline="0" dirty="0"/>
              <a:t>(False)</a:t>
            </a:r>
            <a:r>
              <a:rPr lang="en-US" dirty="0"/>
              <a:t> </a:t>
            </a:r>
            <a:r>
              <a:rPr lang="en-US" sz="1200" dirty="0"/>
              <a:t>By default, the DynamoDB write operations (PutItem, UpdateItem, DeleteItem) are </a:t>
            </a:r>
            <a:r>
              <a:rPr lang="en-US" sz="1200" i="1" dirty="0"/>
              <a:t>unconditional.</a:t>
            </a:r>
            <a:endParaRPr lang="en-US" i="1" dirty="0"/>
          </a:p>
          <a:p>
            <a:pPr marL="228600" indent="-228600">
              <a:buFont typeface="+mj-lt"/>
              <a:buAutoNum type="arabicPeriod"/>
              <a:defRPr/>
            </a:pPr>
            <a:r>
              <a:rPr lang="en-US" dirty="0">
                <a:ea typeface="Amazon Ember Light" panose="020B0403020204020204" pitchFamily="34" charset="0"/>
                <a:cs typeface="Amazon Ember Light" panose="020B0403020204020204" pitchFamily="34" charset="0"/>
              </a:rPr>
              <a:t>(True)</a:t>
            </a:r>
          </a:p>
          <a:p>
            <a:pPr marL="228600" indent="-228600">
              <a:buFont typeface="+mj-lt"/>
              <a:buAutoNum type="arabicPeriod"/>
              <a:defRPr/>
            </a:pPr>
            <a:r>
              <a:rPr lang="en-US" dirty="0">
                <a:ea typeface="Amazon Ember Light" panose="020B0403020204020204" pitchFamily="34" charset="0"/>
                <a:cs typeface="Amazon Ember Light" panose="020B0403020204020204" pitchFamily="34" charset="0"/>
              </a:rPr>
              <a:t>(False) Table scans are less efficient than queries and should be used sparingly.</a:t>
            </a:r>
          </a:p>
          <a:p>
            <a:endParaRPr lang="en-US" dirty="0"/>
          </a:p>
        </p:txBody>
      </p:sp>
    </p:spTree>
    <p:extLst>
      <p:ext uri="{BB962C8B-B14F-4D97-AF65-F5344CB8AC3E}">
        <p14:creationId xmlns:p14="http://schemas.microsoft.com/office/powerpoint/2010/main" val="230372400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487553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Table</a:t>
            </a:r>
            <a:r>
              <a:rPr lang="en-US" baseline="0" dirty="0"/>
              <a:t> design starts with planning. Asking questions that help determine your application needs. Understanding your application needs helps you to design a database that is efficient to load and work with data.</a:t>
            </a:r>
            <a:endParaRPr lang="en-US" dirty="0"/>
          </a:p>
          <a:p>
            <a:endParaRPr lang="en-US" baseline="0" dirty="0"/>
          </a:p>
          <a:p>
            <a:endParaRPr lang="en-US" dirty="0"/>
          </a:p>
        </p:txBody>
      </p:sp>
    </p:spTree>
    <p:extLst>
      <p:ext uri="{BB962C8B-B14F-4D97-AF65-F5344CB8AC3E}">
        <p14:creationId xmlns:p14="http://schemas.microsoft.com/office/powerpoint/2010/main" val="292830677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3525382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4503071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7664625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498472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64466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71CD8C70-DCF7-4F81-885C-6BFEE7B874A8}"/>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2EFB4631-0261-4253-9886-51C51E08E531}"/>
              </a:ext>
            </a:extLst>
          </p:cNvPr>
          <p:cNvSpPr>
            <a:spLocks noGrp="1"/>
          </p:cNvSpPr>
          <p:nvPr>
            <p:ph type="body" idx="1"/>
          </p:nvPr>
        </p:nvSpPr>
        <p:spPr/>
        <p:txBody>
          <a:bodyPr/>
          <a:lstStyle/>
          <a:p>
            <a:r>
              <a:rPr lang="en-US" dirty="0"/>
              <a:t>You have selected DynamoDB for your application. DynamoDB is a NoSQL database. Developers don't start the process by building a schema. Instead, they start by knowing the questions they need to answer. They must first identify the application’s access patterns required by operations they need to support. </a:t>
            </a:r>
          </a:p>
          <a:p>
            <a:endParaRPr lang="en-US" dirty="0"/>
          </a:p>
          <a:p>
            <a:r>
              <a:rPr lang="en-US" dirty="0"/>
              <a:t>Understanding these three properties of your data helps identify the specific query requirements:</a:t>
            </a:r>
          </a:p>
          <a:p>
            <a:pPr marL="171450" indent="-171450">
              <a:buFont typeface="Arial" panose="020B0604020202020204" pitchFamily="34" charset="0"/>
              <a:buChar char="•"/>
            </a:pPr>
            <a:r>
              <a:rPr lang="en-US" b="1" dirty="0"/>
              <a:t>Data size </a:t>
            </a:r>
            <a:r>
              <a:rPr lang="en-US" dirty="0"/>
              <a:t>– Knowing how much data will be stored and requested at one time will help determine the most effective way to partition the data. </a:t>
            </a:r>
          </a:p>
          <a:p>
            <a:pPr marL="171450" indent="-171450">
              <a:buFont typeface="Arial" panose="020B0604020202020204" pitchFamily="34" charset="0"/>
              <a:buChar char="•"/>
            </a:pPr>
            <a:r>
              <a:rPr lang="en-US" b="1" dirty="0"/>
              <a:t>Data shape </a:t>
            </a:r>
            <a:r>
              <a:rPr lang="en-US" dirty="0"/>
              <a:t>– A NoSQL database does not reshape data when a query is processed (as an RDBMS system does). Instead, a NoSQL database organizes data so that its shape in the database corresponds with what will be queried. Data shape is a key factor in increasing speed and scalability. </a:t>
            </a:r>
          </a:p>
          <a:p>
            <a:pPr marL="171450" indent="-171450">
              <a:buFont typeface="Arial" panose="020B0604020202020204" pitchFamily="34" charset="0"/>
              <a:buChar char="•"/>
            </a:pPr>
            <a:r>
              <a:rPr lang="en-US" b="1" dirty="0"/>
              <a:t>Data velocity </a:t>
            </a:r>
            <a:r>
              <a:rPr lang="en-US" dirty="0"/>
              <a:t>– DynamoDB scales by increasing the number of physical partitions that are available to process queries and by efficiently distributing data across those partitions. Knowing in advance what the peak query loads will be might help determine how to partition data to best use read and write capacity.  </a:t>
            </a:r>
          </a:p>
          <a:p>
            <a:endParaRPr lang="en-US" dirty="0"/>
          </a:p>
          <a:p>
            <a:r>
              <a:rPr lang="en-US" dirty="0"/>
              <a:t>Developers should not move into building tables until they have </a:t>
            </a:r>
            <a:r>
              <a:rPr lang="en-US" b="1" dirty="0"/>
              <a:t>identified all access patterns</a:t>
            </a:r>
            <a:r>
              <a:rPr lang="en-US" dirty="0"/>
              <a:t>. Understanding how your data is accessed is key to your table design.</a:t>
            </a:r>
          </a:p>
          <a:p>
            <a:endParaRPr lang="en-US" dirty="0"/>
          </a:p>
          <a:p>
            <a:r>
              <a:rPr lang="en-US" dirty="0"/>
              <a:t>For your application, the following are some of the common queries:</a:t>
            </a:r>
          </a:p>
          <a:p>
            <a:pPr marL="171450" indent="-171450">
              <a:buFont typeface="Arial" panose="020B0604020202020204" pitchFamily="34" charset="0"/>
              <a:buChar char="•"/>
            </a:pPr>
            <a:r>
              <a:rPr lang="en-US" dirty="0"/>
              <a:t>List all notes for a user.</a:t>
            </a:r>
          </a:p>
          <a:p>
            <a:pPr marL="171450" indent="-171450">
              <a:buFont typeface="Arial" panose="020B0604020202020204" pitchFamily="34" charset="0"/>
              <a:buChar char="•"/>
            </a:pPr>
            <a:r>
              <a:rPr lang="en-US" dirty="0"/>
              <a:t>Get a specific note for a user.</a:t>
            </a:r>
          </a:p>
          <a:p>
            <a:pPr marL="171450" indent="-171450">
              <a:buFont typeface="Arial" panose="020B0604020202020204" pitchFamily="34" charset="0"/>
              <a:buChar char="•"/>
            </a:pPr>
            <a:r>
              <a:rPr lang="en-US" dirty="0"/>
              <a:t>List all user notes flagged as favorites.</a:t>
            </a:r>
          </a:p>
          <a:p>
            <a:endParaRPr lang="en-US" dirty="0"/>
          </a:p>
          <a:p>
            <a:endParaRPr lang="en-US" dirty="0"/>
          </a:p>
          <a:p>
            <a:endParaRPr lang="en-US" dirty="0"/>
          </a:p>
        </p:txBody>
      </p:sp>
    </p:spTree>
    <p:extLst>
      <p:ext uri="{BB962C8B-B14F-4D97-AF65-F5344CB8AC3E}">
        <p14:creationId xmlns:p14="http://schemas.microsoft.com/office/powerpoint/2010/main" val="20765367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Primary </a:t>
            </a:r>
            <a:r>
              <a:rPr lang="en-US" dirty="0"/>
              <a:t>keys uniquely identify each item</a:t>
            </a:r>
            <a:r>
              <a:rPr lang="en-US" baseline="0" dirty="0"/>
              <a:t> in </a:t>
            </a:r>
            <a:r>
              <a:rPr lang="en-US" dirty="0"/>
              <a:t>a </a:t>
            </a:r>
            <a:r>
              <a:rPr lang="en-US" baseline="0" dirty="0"/>
              <a:t>DynamoDB table. Using DynamoDB</a:t>
            </a:r>
            <a:r>
              <a:rPr lang="en-US" dirty="0"/>
              <a:t>,</a:t>
            </a:r>
            <a:r>
              <a:rPr lang="en-US" baseline="0" dirty="0"/>
              <a:t> you </a:t>
            </a:r>
            <a:r>
              <a:rPr lang="en-US" dirty="0"/>
              <a:t>can </a:t>
            </a:r>
            <a:r>
              <a:rPr lang="en-US" baseline="0" dirty="0"/>
              <a:t>use a partition key or a composite key </a:t>
            </a:r>
            <a:r>
              <a:rPr lang="en-US" dirty="0"/>
              <a:t>(a partition key combined with a sort key) as the identifier. The partition key is a simple primary key composed of one attribute (also known as a </a:t>
            </a:r>
            <a:r>
              <a:rPr lang="en-US" i="1" dirty="0"/>
              <a:t>hash attribute</a:t>
            </a:r>
            <a:r>
              <a:rPr lang="en-US" dirty="0"/>
              <a:t>). The sort key is an attribute used to sort the order of partition keys in a composite primary key (also known as a </a:t>
            </a:r>
            <a:r>
              <a:rPr lang="en-US" i="1" dirty="0"/>
              <a:t>range attribute</a:t>
            </a:r>
            <a:r>
              <a:rPr lang="en-US" dirty="0"/>
              <a:t>).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Design partition keys around common access patterns and </a:t>
            </a:r>
            <a:r>
              <a:rPr lang="en-US" dirty="0"/>
              <a:t>the partition key’s </a:t>
            </a:r>
            <a:r>
              <a:rPr lang="en-US" baseline="0" dirty="0"/>
              <a:t>level of uniqueness among items in the table</a:t>
            </a:r>
            <a:r>
              <a:rPr lang="en-US" dirty="0"/>
              <a:t>. This </a:t>
            </a:r>
            <a:r>
              <a:rPr lang="en-US" baseline="0" dirty="0"/>
              <a:t>is known as </a:t>
            </a:r>
            <a:r>
              <a:rPr lang="en-US" i="1" dirty="0"/>
              <a:t>high cardinality</a:t>
            </a:r>
            <a:r>
              <a:rPr lang="en-US" baseline="0" dirty="0"/>
              <a:t>. In addition</a:t>
            </a:r>
            <a:r>
              <a:rPr lang="en-US" dirty="0"/>
              <a:t>,</a:t>
            </a:r>
            <a:r>
              <a:rPr lang="en-US" baseline="0" dirty="0"/>
              <a:t> a partition key </a:t>
            </a:r>
            <a:r>
              <a:rPr lang="en-US" dirty="0"/>
              <a:t>is </a:t>
            </a:r>
            <a:r>
              <a:rPr lang="en-US" baseline="0" dirty="0"/>
              <a:t>well known to your application. For example</a:t>
            </a:r>
            <a:r>
              <a:rPr lang="en-US" dirty="0"/>
              <a:t>,</a:t>
            </a:r>
            <a:r>
              <a:rPr lang="en-US" baseline="0" dirty="0"/>
              <a:t> the two tables represent the same data</a:t>
            </a:r>
            <a:r>
              <a:rPr lang="en-US" dirty="0"/>
              <a:t>. However</a:t>
            </a:r>
            <a:r>
              <a:rPr lang="en-US" baseline="0" dirty="0"/>
              <a:t>, in this instance</a:t>
            </a:r>
            <a:r>
              <a:rPr lang="en-US" dirty="0"/>
              <a:t>,</a:t>
            </a:r>
            <a:r>
              <a:rPr lang="en-US" baseline="0" dirty="0"/>
              <a:t> the partition key for Table 1 </a:t>
            </a:r>
            <a:r>
              <a:rPr lang="en-US" dirty="0"/>
              <a:t>is </a:t>
            </a:r>
            <a:r>
              <a:rPr lang="en-US" dirty="0">
                <a:latin typeface="Lucida Console" panose="020B0609040504020204" pitchFamily="49" charset="0"/>
              </a:rPr>
              <a:t>NoteId</a:t>
            </a:r>
            <a:r>
              <a:rPr lang="en-US" dirty="0"/>
              <a:t>. It</a:t>
            </a:r>
            <a:r>
              <a:rPr lang="en-US" baseline="0" dirty="0"/>
              <a:t> is unique</a:t>
            </a:r>
            <a:r>
              <a:rPr lang="en-US" dirty="0"/>
              <a:t>, and</a:t>
            </a:r>
            <a:r>
              <a:rPr lang="en-US" baseline="0" dirty="0"/>
              <a:t> it does not support common access patterns. A common query “</a:t>
            </a:r>
            <a:r>
              <a:rPr lang="en-US" dirty="0">
                <a:ea typeface="Amazon Ember Light" panose="020B0403020204020204" pitchFamily="34" charset="0"/>
                <a:cs typeface="Amazon Ember Light" panose="020B0403020204020204" pitchFamily="34" charset="0"/>
              </a:rPr>
              <a:t>Get all </a:t>
            </a:r>
            <a:r>
              <a:rPr lang="en-US" sz="1200" dirty="0">
                <a:latin typeface="Lucida Console" panose="020B0609040504020204" pitchFamily="49" charset="0"/>
                <a:ea typeface="Amazon Ember Light" panose="020B0403020204020204" pitchFamily="34" charset="0"/>
                <a:cs typeface="Amazon Ember Light" panose="020B0403020204020204" pitchFamily="34" charset="0"/>
              </a:rPr>
              <a:t>Notes</a:t>
            </a:r>
            <a:r>
              <a:rPr lang="en-US" sz="1200" dirty="0">
                <a:latin typeface="Amazon Ember Light" panose="020B0403020204020204" pitchFamily="34" charset="0"/>
                <a:ea typeface="Amazon Ember Light" panose="020B0403020204020204" pitchFamily="34" charset="0"/>
                <a:cs typeface="Amazon Ember Light" panose="020B0403020204020204" pitchFamily="34" charset="0"/>
              </a:rPr>
              <a:t> </a:t>
            </a:r>
            <a:r>
              <a:rPr lang="en-US" dirty="0">
                <a:ea typeface="Amazon Ember Light" panose="020B0403020204020204" pitchFamily="34" charset="0"/>
                <a:cs typeface="Amazon Ember Light" panose="020B0403020204020204" pitchFamily="34" charset="0"/>
              </a:rPr>
              <a:t>for</a:t>
            </a:r>
            <a:r>
              <a:rPr lang="en-US" sz="1200" dirty="0">
                <a:latin typeface="Amazon Ember Light" panose="020B0403020204020204" pitchFamily="34" charset="0"/>
                <a:ea typeface="Amazon Ember Light" panose="020B0403020204020204" pitchFamily="34" charset="0"/>
                <a:cs typeface="Amazon Ember Light" panose="020B0403020204020204" pitchFamily="34" charset="0"/>
              </a:rPr>
              <a:t> </a:t>
            </a:r>
            <a:r>
              <a:rPr lang="en-US" sz="1200" dirty="0" err="1">
                <a:latin typeface="Lucida Console" panose="020B0609040504020204" pitchFamily="49" charset="0"/>
                <a:ea typeface="Amazon Ember Light" panose="020B0403020204020204" pitchFamily="34" charset="0"/>
                <a:cs typeface="Amazon Ember Light" panose="020B0403020204020204" pitchFamily="34" charset="0"/>
              </a:rPr>
              <a:t>UserID</a:t>
            </a:r>
            <a:r>
              <a:rPr lang="en-US" sz="1200" dirty="0">
                <a:latin typeface="Amazon Ember Light" panose="020B0403020204020204" pitchFamily="34" charset="0"/>
                <a:ea typeface="Amazon Ember Light" panose="020B0403020204020204" pitchFamily="34" charset="0"/>
                <a:cs typeface="Amazon Ember Light" panose="020B0403020204020204" pitchFamily="34" charset="0"/>
              </a:rPr>
              <a:t> </a:t>
            </a:r>
            <a:r>
              <a:rPr lang="en-US" dirty="0">
                <a:ea typeface="Amazon Ember Light" panose="020B0403020204020204" pitchFamily="34" charset="0"/>
                <a:cs typeface="Amazon Ember Light" panose="020B0403020204020204" pitchFamily="34" charset="0"/>
              </a:rPr>
              <a:t>StudentC</a:t>
            </a:r>
            <a:r>
              <a:rPr lang="en-US" sz="1200" baseline="0" dirty="0">
                <a:latin typeface="+mn-lt"/>
                <a:ea typeface="+mn-ea"/>
                <a:cs typeface="+mn-cs"/>
              </a:rPr>
              <a:t>” will result in </a:t>
            </a:r>
            <a:r>
              <a:rPr lang="en-US" dirty="0"/>
              <a:t>a </a:t>
            </a:r>
            <a:r>
              <a:rPr lang="en-US" sz="1200" baseline="0" dirty="0">
                <a:latin typeface="+mn-lt"/>
                <a:ea typeface="+mn-ea"/>
                <a:cs typeface="+mn-cs"/>
              </a:rPr>
              <a:t>potentially expensive full table </a:t>
            </a:r>
            <a:r>
              <a:rPr lang="en-US" dirty="0"/>
              <a:t>Scan </a:t>
            </a:r>
            <a:r>
              <a:rPr lang="en-US" sz="1200" baseline="0" dirty="0">
                <a:latin typeface="+mn-lt"/>
                <a:ea typeface="+mn-ea"/>
                <a:cs typeface="+mn-cs"/>
              </a:rPr>
              <a:t>operation.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aseline="0" dirty="0">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a:t>
            </a:r>
            <a:r>
              <a:rPr lang="en-US" sz="1200" baseline="0" dirty="0">
                <a:latin typeface="+mn-lt"/>
                <a:ea typeface="+mn-ea"/>
                <a:cs typeface="+mn-cs"/>
              </a:rPr>
              <a:t>Table 2</a:t>
            </a:r>
            <a:r>
              <a:rPr lang="en-US" dirty="0"/>
              <a:t>,</a:t>
            </a:r>
            <a:r>
              <a:rPr lang="en-US" sz="1200" baseline="0" dirty="0">
                <a:latin typeface="+mn-lt"/>
                <a:ea typeface="+mn-ea"/>
                <a:cs typeface="+mn-cs"/>
              </a:rPr>
              <a:t> </a:t>
            </a:r>
            <a:r>
              <a:rPr lang="en-US" dirty="0">
                <a:latin typeface="Lucida Console" panose="020B0609040504020204" pitchFamily="49" charset="0"/>
              </a:rPr>
              <a:t>UserId</a:t>
            </a:r>
            <a:r>
              <a:rPr lang="en-US" sz="1200" baseline="0" dirty="0">
                <a:latin typeface="+mn-lt"/>
                <a:ea typeface="+mn-ea"/>
                <a:cs typeface="+mn-cs"/>
              </a:rPr>
              <a:t> </a:t>
            </a:r>
            <a:r>
              <a:rPr lang="en-US" dirty="0"/>
              <a:t>is </a:t>
            </a:r>
            <a:r>
              <a:rPr lang="en-US" sz="1200" baseline="0" dirty="0">
                <a:latin typeface="+mn-lt"/>
                <a:ea typeface="+mn-ea"/>
                <a:cs typeface="+mn-cs"/>
              </a:rPr>
              <a:t>the partition key and </a:t>
            </a:r>
            <a:r>
              <a:rPr lang="en-US" dirty="0">
                <a:latin typeface="Lucida Console" panose="020B0609040504020204" pitchFamily="49" charset="0"/>
              </a:rPr>
              <a:t>NoteId</a:t>
            </a:r>
            <a:r>
              <a:rPr lang="en-US" sz="1200" baseline="0" dirty="0">
                <a:latin typeface="+mn-lt"/>
                <a:ea typeface="+mn-ea"/>
                <a:cs typeface="+mn-cs"/>
              </a:rPr>
              <a:t> </a:t>
            </a:r>
            <a:r>
              <a:rPr lang="en-US" dirty="0"/>
              <a:t>is </a:t>
            </a:r>
            <a:r>
              <a:rPr lang="en-US" sz="1200" baseline="0" dirty="0">
                <a:latin typeface="+mn-lt"/>
                <a:ea typeface="+mn-ea"/>
                <a:cs typeface="+mn-cs"/>
              </a:rPr>
              <a:t>the sort key. The same query </a:t>
            </a:r>
            <a:r>
              <a:rPr lang="en-US" baseline="0" dirty="0"/>
              <a:t>“</a:t>
            </a:r>
            <a:r>
              <a:rPr lang="en-US" dirty="0">
                <a:ea typeface="Amazon Ember Light" panose="020B0403020204020204" pitchFamily="34" charset="0"/>
                <a:cs typeface="Amazon Ember Light" panose="020B0403020204020204" pitchFamily="34" charset="0"/>
              </a:rPr>
              <a:t>Get all </a:t>
            </a:r>
            <a:r>
              <a:rPr lang="en-US" sz="1200" dirty="0">
                <a:latin typeface="Lucida Console" panose="020B0609040504020204" pitchFamily="49" charset="0"/>
                <a:ea typeface="Amazon Ember Light" panose="020B0403020204020204" pitchFamily="34" charset="0"/>
                <a:cs typeface="Amazon Ember Light" panose="020B0403020204020204" pitchFamily="34" charset="0"/>
              </a:rPr>
              <a:t>Notes</a:t>
            </a:r>
            <a:r>
              <a:rPr lang="en-US" sz="1200" dirty="0">
                <a:latin typeface="Amazon Ember Light" panose="020B0403020204020204" pitchFamily="34" charset="0"/>
                <a:ea typeface="Amazon Ember Light" panose="020B0403020204020204" pitchFamily="34" charset="0"/>
                <a:cs typeface="Amazon Ember Light" panose="020B0403020204020204" pitchFamily="34" charset="0"/>
              </a:rPr>
              <a:t> </a:t>
            </a:r>
            <a:r>
              <a:rPr lang="en-US" dirty="0">
                <a:ea typeface="Amazon Ember Light" panose="020B0403020204020204" pitchFamily="34" charset="0"/>
                <a:cs typeface="Amazon Ember Light" panose="020B0403020204020204" pitchFamily="34" charset="0"/>
              </a:rPr>
              <a:t>for</a:t>
            </a:r>
            <a:r>
              <a:rPr lang="en-US" sz="1200" dirty="0">
                <a:latin typeface="Amazon Ember Light" panose="020B0403020204020204" pitchFamily="34" charset="0"/>
                <a:ea typeface="Amazon Ember Light" panose="020B0403020204020204" pitchFamily="34" charset="0"/>
                <a:cs typeface="Amazon Ember Light" panose="020B0403020204020204" pitchFamily="34" charset="0"/>
              </a:rPr>
              <a:t> </a:t>
            </a:r>
            <a:r>
              <a:rPr lang="en-US" sz="1200" dirty="0" err="1">
                <a:latin typeface="Lucida Console" panose="020B0609040504020204" pitchFamily="49" charset="0"/>
                <a:ea typeface="Amazon Ember Light" panose="020B0403020204020204" pitchFamily="34" charset="0"/>
                <a:cs typeface="Amazon Ember Light" panose="020B0403020204020204" pitchFamily="34" charset="0"/>
              </a:rPr>
              <a:t>UserID</a:t>
            </a:r>
            <a:r>
              <a:rPr lang="en-US" sz="1200" dirty="0">
                <a:latin typeface="Amazon Ember Light" panose="020B0403020204020204" pitchFamily="34" charset="0"/>
                <a:ea typeface="Amazon Ember Light" panose="020B0403020204020204" pitchFamily="34" charset="0"/>
                <a:cs typeface="Amazon Ember Light" panose="020B0403020204020204" pitchFamily="34" charset="0"/>
              </a:rPr>
              <a:t> </a:t>
            </a:r>
            <a:r>
              <a:rPr lang="en-US" dirty="0">
                <a:ea typeface="Amazon Ember Light" panose="020B0403020204020204" pitchFamily="34" charset="0"/>
                <a:cs typeface="Amazon Ember Light" panose="020B0403020204020204" pitchFamily="34" charset="0"/>
              </a:rPr>
              <a:t>StudentC</a:t>
            </a:r>
            <a:r>
              <a:rPr lang="en-US" sz="1200" baseline="0" dirty="0">
                <a:latin typeface="+mn-lt"/>
                <a:ea typeface="+mn-ea"/>
                <a:cs typeface="+mn-cs"/>
              </a:rPr>
              <a:t>” will result in </a:t>
            </a:r>
            <a:r>
              <a:rPr lang="en-US" dirty="0"/>
              <a:t>the </a:t>
            </a:r>
            <a:r>
              <a:rPr lang="en-US" sz="1200" baseline="0" dirty="0">
                <a:latin typeface="+mn-lt"/>
                <a:ea typeface="+mn-ea"/>
                <a:cs typeface="+mn-cs"/>
              </a:rPr>
              <a:t>efficient retrieval of the same </a:t>
            </a:r>
            <a:r>
              <a:rPr lang="en-US" dirty="0"/>
              <a:t>data</a:t>
            </a:r>
            <a:r>
              <a:rPr lang="en-US" sz="1200" baseline="0" dirty="0">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aseline="0" dirty="0">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a:latin typeface="+mn-lt"/>
                <a:ea typeface="+mn-ea"/>
                <a:cs typeface="+mn-cs"/>
              </a:rPr>
              <a:t> </a:t>
            </a:r>
            <a:endParaRPr lang="en-US" sz="12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Tree>
    <p:extLst>
      <p:ext uri="{BB962C8B-B14F-4D97-AF65-F5344CB8AC3E}">
        <p14:creationId xmlns:p14="http://schemas.microsoft.com/office/powerpoint/2010/main" val="2337111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Index</a:t>
            </a:r>
            <a:r>
              <a:rPr lang="en-US" baseline="0" dirty="0"/>
              <a:t> </a:t>
            </a:r>
            <a:r>
              <a:rPr lang="en-US" dirty="0"/>
              <a:t>design revolves around organizing</a:t>
            </a:r>
            <a:r>
              <a:rPr lang="en-US" baseline="0" dirty="0"/>
              <a:t> your data to enable efficient access to your </a:t>
            </a:r>
            <a:r>
              <a:rPr lang="en-US" dirty="0"/>
              <a:t>application’s </a:t>
            </a:r>
            <a:r>
              <a:rPr lang="en-US" baseline="0" dirty="0"/>
              <a:t>queries</a:t>
            </a:r>
            <a:r>
              <a:rPr lang="en-US" dirty="0"/>
              <a:t>. Organize data</a:t>
            </a:r>
            <a:r>
              <a:rPr lang="en-US" baseline="0" dirty="0"/>
              <a:t> by following these principles</a:t>
            </a:r>
            <a:r>
              <a:rPr lang="en-US" dirty="0"/>
              <a:t>: </a:t>
            </a:r>
            <a:endParaRPr lang="en-US" baseline="0" dirty="0"/>
          </a:p>
          <a:p>
            <a:endParaRPr lang="en-US" baseline="0" dirty="0"/>
          </a:p>
          <a:p>
            <a:pPr marL="171450" indent="-171450">
              <a:buFont typeface="Arial" panose="020B0604020202020204" pitchFamily="34" charset="0"/>
              <a:buChar char="•"/>
              <a:defRPr/>
            </a:pPr>
            <a:r>
              <a:rPr lang="en-US" b="1" dirty="0"/>
              <a:t>Use secondary indexes </a:t>
            </a:r>
            <a:r>
              <a:rPr lang="en-US" dirty="0"/>
              <a:t>– By using </a:t>
            </a:r>
            <a:r>
              <a:rPr lang="en-US" b="0" dirty="0"/>
              <a:t>secondary indexes</a:t>
            </a:r>
            <a:r>
              <a:rPr lang="en-US" dirty="0"/>
              <a:t>,</a:t>
            </a:r>
            <a:r>
              <a:rPr lang="en-US" b="0" dirty="0"/>
              <a:t> you </a:t>
            </a:r>
            <a:r>
              <a:rPr lang="en-US" dirty="0"/>
              <a:t>can enable different queries than your main table can support. These queries are still fast and relatively inexpensive.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b="1" baseline="0" dirty="0"/>
              <a:t>Keep related data together </a:t>
            </a:r>
            <a:r>
              <a:rPr lang="en-US" dirty="0"/>
              <a:t>–</a:t>
            </a:r>
            <a:r>
              <a:rPr lang="en-US" b="1" dirty="0"/>
              <a:t> </a:t>
            </a:r>
            <a:r>
              <a:rPr lang="en-US" b="0" baseline="0" dirty="0"/>
              <a:t>This principle is considered the most important factor to ensure timely responses to your queries.  </a:t>
            </a: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b="1" dirty="0"/>
              <a:t>Use sort order </a:t>
            </a:r>
            <a:r>
              <a:rPr lang="en-US" dirty="0"/>
              <a:t>– Related items can be grouped together and queried efficiently if their key design causes them to sort together.</a:t>
            </a:r>
          </a:p>
          <a:p>
            <a:pPr>
              <a:buFont typeface="Arial" panose="020B0604020202020204" pitchFamily="34" charset="0"/>
              <a:buNone/>
            </a:pPr>
            <a:endParaRPr lang="en-US" dirty="0"/>
          </a:p>
          <a:p>
            <a:pPr marL="171450" indent="-171450">
              <a:buFont typeface="Arial" panose="020B0604020202020204" pitchFamily="34" charset="0"/>
              <a:buChar char="•"/>
            </a:pPr>
            <a:r>
              <a:rPr lang="en-US" b="1" dirty="0"/>
              <a:t>Distribute queries </a:t>
            </a:r>
            <a:r>
              <a:rPr lang="en-US" dirty="0"/>
              <a:t>– It is also important that a high volume of queries not be focused on one part of the database, where they can exceed I/O capacity. Instead, design data keys to distribute traffic evenly across partitions as much as possible, avoiding hot spots. </a:t>
            </a:r>
          </a:p>
        </p:txBody>
      </p:sp>
    </p:spTree>
    <p:extLst>
      <p:ext uri="{BB962C8B-B14F-4D97-AF65-F5344CB8AC3E}">
        <p14:creationId xmlns:p14="http://schemas.microsoft.com/office/powerpoint/2010/main" val="7607761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2.xml"/><Relationship Id="rId4" Type="http://schemas.openxmlformats.org/officeDocument/2006/relationships/image" Target="../media/image5.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11.xml"/><Relationship Id="rId6" Type="http://schemas.openxmlformats.org/officeDocument/2006/relationships/image" Target="../media/image5.svg"/><Relationship Id="rId5" Type="http://schemas.openxmlformats.org/officeDocument/2006/relationships/image" Target="../media/image4.png"/><Relationship Id="rId4" Type="http://schemas.microsoft.com/office/2007/relationships/hdphoto" Target="../media/hdphoto2.wdp"/></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2.xml"/><Relationship Id="rId6" Type="http://schemas.openxmlformats.org/officeDocument/2006/relationships/image" Target="../media/image5.svg"/><Relationship Id="rId5" Type="http://schemas.openxmlformats.org/officeDocument/2006/relationships/image" Target="../media/image4.png"/><Relationship Id="rId4" Type="http://schemas.microsoft.com/office/2007/relationships/hdphoto" Target="../media/hdphoto3.wdp"/></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5.svg"/></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2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6.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6.svg"/></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1.xml"/></Relationships>
</file>

<file path=ppt/slideLayouts/_rels/slideLayout3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2.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3.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3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5.xml"/></Relationships>
</file>

<file path=ppt/slideLayouts/_rels/slideLayout3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6.xml"/></Relationships>
</file>

<file path=ppt/slideLayouts/_rels/slideLayout3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7.xml"/></Relationships>
</file>

<file path=ppt/slideLayouts/_rels/slideLayout3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8.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39.xml"/><Relationship Id="rId4" Type="http://schemas.openxmlformats.org/officeDocument/2006/relationships/image" Target="../media/image9.sv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40.xml"/><Relationship Id="rId4" Type="http://schemas.openxmlformats.org/officeDocument/2006/relationships/image" Target="../media/image9.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5.xml"/><Relationship Id="rId4" Type="http://schemas.microsoft.com/office/2007/relationships/hdphoto" Target="../media/hdphoto1.wdp"/></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41.xml"/><Relationship Id="rId4" Type="http://schemas.openxmlformats.org/officeDocument/2006/relationships/image" Target="../media/image9.sv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42.xml"/><Relationship Id="rId4" Type="http://schemas.openxmlformats.org/officeDocument/2006/relationships/image" Target="../media/image9.sv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43.xml"/><Relationship Id="rId4" Type="http://schemas.openxmlformats.org/officeDocument/2006/relationships/image" Target="../media/image9.svg"/></Relationships>
</file>

<file path=ppt/slideLayouts/_rels/slideLayout4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4.xml"/></Relationships>
</file>

<file path=ppt/slideLayouts/_rels/slideLayout4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5.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47.xml"/><Relationship Id="rId4" Type="http://schemas.openxmlformats.org/officeDocument/2006/relationships/image" Target="../media/image3.sv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48.xml"/><Relationship Id="rId4" Type="http://schemas.openxmlformats.org/officeDocument/2006/relationships/image" Target="../media/image6.sv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2.xml"/><Relationship Id="rId1" Type="http://schemas.openxmlformats.org/officeDocument/2006/relationships/tags" Target="../tags/tag49.xml"/><Relationship Id="rId4" Type="http://schemas.openxmlformats.org/officeDocument/2006/relationships/image" Target="../media/image5.sv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2.xml"/><Relationship Id="rId1" Type="http://schemas.openxmlformats.org/officeDocument/2006/relationships/tags" Target="../tags/tag50.xml"/><Relationship Id="rId6" Type="http://schemas.openxmlformats.org/officeDocument/2006/relationships/image" Target="../media/image5.svg"/><Relationship Id="rId5" Type="http://schemas.openxmlformats.org/officeDocument/2006/relationships/image" Target="../media/image4.png"/><Relationship Id="rId4" Type="http://schemas.microsoft.com/office/2007/relationships/hdphoto" Target="../media/hdphoto1.wdp"/></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51.xml"/><Relationship Id="rId4" Type="http://schemas.openxmlformats.org/officeDocument/2006/relationships/image" Target="../media/image6.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6.svg"/></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52.xml"/><Relationship Id="rId4" Type="http://schemas.openxmlformats.org/officeDocument/2006/relationships/image" Target="../media/image6.svg"/></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53.xml"/><Relationship Id="rId4" Type="http://schemas.openxmlformats.org/officeDocument/2006/relationships/image" Target="../media/image6.svg"/></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54.xml"/><Relationship Id="rId4" Type="http://schemas.openxmlformats.org/officeDocument/2006/relationships/image" Target="../media/image6.svg"/></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55.xml"/><Relationship Id="rId4" Type="http://schemas.openxmlformats.org/officeDocument/2006/relationships/image" Target="../media/image13.svg"/></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Master" Target="../slideMasters/slideMaster2.xml"/><Relationship Id="rId1" Type="http://schemas.openxmlformats.org/officeDocument/2006/relationships/tags" Target="../tags/tag56.xml"/><Relationship Id="rId6" Type="http://schemas.openxmlformats.org/officeDocument/2006/relationships/image" Target="../media/image6.svg"/><Relationship Id="rId5" Type="http://schemas.openxmlformats.org/officeDocument/2006/relationships/image" Target="../media/image2.png"/><Relationship Id="rId4" Type="http://schemas.microsoft.com/office/2007/relationships/hdphoto" Target="../media/hdphoto2.wdp"/></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Master" Target="../slideMasters/slideMaster2.xml"/><Relationship Id="rId1" Type="http://schemas.openxmlformats.org/officeDocument/2006/relationships/tags" Target="../tags/tag57.xml"/><Relationship Id="rId6" Type="http://schemas.openxmlformats.org/officeDocument/2006/relationships/image" Target="../media/image6.svg"/><Relationship Id="rId5" Type="http://schemas.openxmlformats.org/officeDocument/2006/relationships/image" Target="../media/image2.png"/><Relationship Id="rId4" Type="http://schemas.microsoft.com/office/2007/relationships/hdphoto" Target="../media/hdphoto4.wdp"/></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58.xml"/></Relationships>
</file>

<file path=ppt/slideLayouts/_rels/slideLayout5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59.xml"/></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60.xml"/></Relationships>
</file>

<file path=ppt/slideLayouts/_rels/slideLayout5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6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9.svg"/></Relationships>
</file>

<file path=ppt/slideLayouts/_rels/slideLayout6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62.xml"/></Relationships>
</file>

<file path=ppt/slideLayouts/_rels/slideLayout6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63.xml"/></Relationships>
</file>

<file path=ppt/slideLayouts/_rels/slideLayout6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64.xml"/></Relationships>
</file>

<file path=ppt/slideLayouts/_rels/slideLayout6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65.xml"/></Relationships>
</file>

<file path=ppt/slideLayouts/_rels/slideLayout6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66.xml"/></Relationships>
</file>

<file path=ppt/slideLayouts/_rels/slideLayout6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67.xml"/></Relationships>
</file>

<file path=ppt/slideLayouts/_rels/slideLayout6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68.xml"/></Relationships>
</file>

<file path=ppt/slideLayouts/_rels/slideLayout6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69.xml"/></Relationships>
</file>

<file path=ppt/slideLayouts/_rels/slideLayout6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70.xml"/></Relationships>
</file>

<file path=ppt/slideLayouts/_rels/slideLayout6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7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svg"/></Relationships>
</file>

<file path=ppt/slideLayouts/_rels/slideLayout7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72.xml"/></Relationships>
</file>

<file path=ppt/slideLayouts/_rels/slideLayout7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73.xml"/></Relationships>
</file>

<file path=ppt/slideLayouts/_rels/slideLayout7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74.xml"/></Relationships>
</file>

<file path=ppt/slideLayouts/_rels/slideLayout7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75.xml"/></Relationships>
</file>

<file path=ppt/slideLayouts/_rels/slideLayout7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76.xml"/></Relationships>
</file>

<file path=ppt/slideLayouts/_rels/slideLayout7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77.xml"/></Relationships>
</file>

<file path=ppt/slideLayouts/_rels/slideLayout7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78.xml"/></Relationships>
</file>

<file path=ppt/slideLayouts/_rels/slideLayout7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79.xml"/></Relationships>
</file>

<file path=ppt/slideLayouts/_rels/slideLayout7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80.xml"/></Relationships>
</file>

<file path=ppt/slideLayouts/_rels/slideLayout7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8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9.svg"/></Relationships>
</file>

<file path=ppt/slideLayouts/_rels/slideLayout8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82.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83.xml"/><Relationship Id="rId4" Type="http://schemas.openxmlformats.org/officeDocument/2006/relationships/image" Target="../media/image6.svg"/></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84.xml"/><Relationship Id="rId4" Type="http://schemas.openxmlformats.org/officeDocument/2006/relationships/image" Target="../media/image6.svg"/></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85.xml"/><Relationship Id="rId4" Type="http://schemas.openxmlformats.org/officeDocument/2006/relationships/image" Target="../media/image6.svg"/></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86.xml"/><Relationship Id="rId4" Type="http://schemas.openxmlformats.org/officeDocument/2006/relationships/image" Target="../media/image3.svg"/></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87.xml"/><Relationship Id="rId4" Type="http://schemas.openxmlformats.org/officeDocument/2006/relationships/image" Target="../media/image3.svg"/></Relationships>
</file>

<file path=ppt/slideLayouts/_rels/slideLayout8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88.xml"/></Relationships>
</file>

<file path=ppt/slideLayouts/_rels/slideLayout8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89.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3.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Instructor Intro">
    <p:bg>
      <p:bgPr>
        <a:solidFill>
          <a:schemeClr val="bg1"/>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a16="http://schemas.microsoft.com/office/drawing/2014/main" id="{BF3DBA0A-EF04-44BD-A704-1C36C47D2821}"/>
              </a:ext>
              <a:ext uri="{C183D7F6-B498-43B3-948B-1728B52AA6E4}">
                <adec:decorative xmlns:adec="http://schemas.microsoft.com/office/drawing/2017/decorative" val="1"/>
              </a:ext>
            </a:extLst>
          </p:cNvPr>
          <p:cNvGrpSpPr/>
          <p:nvPr/>
        </p:nvGrpSpPr>
        <p:grpSpPr>
          <a:xfrm>
            <a:off x="1" y="1"/>
            <a:ext cx="12004925" cy="6858000"/>
            <a:chOff x="1" y="1"/>
            <a:chExt cx="12004925" cy="6858000"/>
          </a:xfrm>
        </p:grpSpPr>
        <p:sp>
          <p:nvSpPr>
            <p:cNvPr id="93" name="BKG-LT">
              <a:extLst>
                <a:ext uri="{FF2B5EF4-FFF2-40B4-BE49-F238E27FC236}">
                  <a16:creationId xmlns:a16="http://schemas.microsoft.com/office/drawing/2014/main" id="{1636AFF1-562B-467D-8DC1-B38C08FBD4C3}"/>
                </a:ext>
                <a:ext uri="{C183D7F6-B498-43B3-948B-1728B52AA6E4}">
                  <adec:decorative xmlns:adec="http://schemas.microsoft.com/office/drawing/2017/decorative" val="1"/>
                </a:ext>
              </a:extLst>
            </p:cNvPr>
            <p:cNvSpPr/>
            <p:nvPr/>
          </p:nvSpPr>
          <p:spPr>
            <a:xfrm>
              <a:off x="1" y="1"/>
              <a:ext cx="590167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TrainingLine">
              <a:extLst>
                <a:ext uri="{FF2B5EF4-FFF2-40B4-BE49-F238E27FC236}">
                  <a16:creationId xmlns:a16="http://schemas.microsoft.com/office/drawing/2014/main" id="{D7310E2A-808D-407A-87D7-C505B238AAE6}"/>
                </a:ext>
                <a:ext uri="{C183D7F6-B498-43B3-948B-1728B52AA6E4}">
                  <adec:decorative xmlns:adec="http://schemas.microsoft.com/office/drawing/2017/decorative" val="1"/>
                </a:ext>
              </a:extLst>
            </p:cNvPr>
            <p:cNvCxnSpPr>
              <a:cxnSpLocks/>
            </p:cNvCxnSpPr>
            <p:nvPr/>
          </p:nvCxnSpPr>
          <p:spPr>
            <a:xfrm>
              <a:off x="198875" y="4775930"/>
              <a:ext cx="5503926" cy="0"/>
            </a:xfrm>
            <a:prstGeom prst="line">
              <a:avLst/>
            </a:prstGeom>
            <a:ln w="38100">
              <a:solidFill>
                <a:schemeClr val="bg2"/>
              </a:solidFill>
            </a:ln>
          </p:spPr>
          <p:style>
            <a:lnRef idx="3">
              <a:schemeClr val="accent3"/>
            </a:lnRef>
            <a:fillRef idx="0">
              <a:schemeClr val="accent3"/>
            </a:fillRef>
            <a:effectRef idx="2">
              <a:schemeClr val="accent3"/>
            </a:effectRef>
            <a:fontRef idx="minor">
              <a:schemeClr val="tx1"/>
            </a:fontRef>
          </p:style>
        </p:cxnSp>
        <p:sp>
          <p:nvSpPr>
            <p:cNvPr id="84" name="BKG-Photo">
              <a:extLst>
                <a:ext uri="{FF2B5EF4-FFF2-40B4-BE49-F238E27FC236}">
                  <a16:creationId xmlns:a16="http://schemas.microsoft.com/office/drawing/2014/main" id="{62D1E38E-9540-4F40-B30D-C4E76EF85FD1}"/>
                </a:ext>
                <a:ext uri="{C183D7F6-B498-43B3-948B-1728B52AA6E4}">
                  <adec:decorative xmlns:adec="http://schemas.microsoft.com/office/drawing/2017/decorative" val="1"/>
                </a:ext>
              </a:extLst>
            </p:cNvPr>
            <p:cNvSpPr/>
            <p:nvPr/>
          </p:nvSpPr>
          <p:spPr>
            <a:xfrm>
              <a:off x="6096000" y="412928"/>
              <a:ext cx="1636776" cy="1636776"/>
            </a:xfrm>
            <a:prstGeom prst="rect">
              <a:avLst/>
            </a:prstGeom>
            <a:solidFill>
              <a:schemeClr val="accent6"/>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6" name="InstructorLine">
              <a:extLst>
                <a:ext uri="{FF2B5EF4-FFF2-40B4-BE49-F238E27FC236}">
                  <a16:creationId xmlns:a16="http://schemas.microsoft.com/office/drawing/2014/main" id="{D2B179F5-8754-4804-B83A-9F86A1FABFC5}"/>
                </a:ext>
                <a:ext uri="{C183D7F6-B498-43B3-948B-1728B52AA6E4}">
                  <adec:decorative xmlns:adec="http://schemas.microsoft.com/office/drawing/2017/decorative" val="1"/>
                </a:ext>
              </a:extLst>
            </p:cNvPr>
            <p:cNvCxnSpPr>
              <a:cxnSpLocks/>
            </p:cNvCxnSpPr>
            <p:nvPr/>
          </p:nvCxnSpPr>
          <p:spPr>
            <a:xfrm>
              <a:off x="7715772" y="924231"/>
              <a:ext cx="4289154" cy="0"/>
            </a:xfrm>
            <a:prstGeom prst="line">
              <a:avLst/>
            </a:prstGeom>
            <a:ln w="38100">
              <a:solidFill>
                <a:schemeClr val="accent6"/>
              </a:solidFill>
            </a:ln>
          </p:spPr>
          <p:style>
            <a:lnRef idx="3">
              <a:schemeClr val="accent3"/>
            </a:lnRef>
            <a:fillRef idx="0">
              <a:schemeClr val="accent3"/>
            </a:fillRef>
            <a:effectRef idx="2">
              <a:schemeClr val="accent3"/>
            </a:effectRef>
            <a:fontRef idx="minor">
              <a:schemeClr val="tx1"/>
            </a:fontRef>
          </p:style>
        </p:cxnSp>
        <p:cxnSp>
          <p:nvCxnSpPr>
            <p:cNvPr id="85" name="ConnectLine">
              <a:extLst>
                <a:ext uri="{FF2B5EF4-FFF2-40B4-BE49-F238E27FC236}">
                  <a16:creationId xmlns:a16="http://schemas.microsoft.com/office/drawing/2014/main" id="{0C3C1B84-8505-4B24-973C-848AC60399A7}"/>
                </a:ext>
                <a:ext uri="{C183D7F6-B498-43B3-948B-1728B52AA6E4}">
                  <adec:decorative xmlns:adec="http://schemas.microsoft.com/office/drawing/2017/decorative" val="1"/>
                </a:ext>
              </a:extLst>
            </p:cNvPr>
            <p:cNvCxnSpPr>
              <a:cxnSpLocks/>
            </p:cNvCxnSpPr>
            <p:nvPr/>
          </p:nvCxnSpPr>
          <p:spPr>
            <a:xfrm>
              <a:off x="6096000" y="2841821"/>
              <a:ext cx="5908926" cy="0"/>
            </a:xfrm>
            <a:prstGeom prst="line">
              <a:avLst/>
            </a:prstGeom>
            <a:ln w="38100">
              <a:solidFill>
                <a:schemeClr val="accent6"/>
              </a:solidFill>
            </a:ln>
          </p:spPr>
          <p:style>
            <a:lnRef idx="3">
              <a:schemeClr val="accent3"/>
            </a:lnRef>
            <a:fillRef idx="0">
              <a:schemeClr val="accent3"/>
            </a:fillRef>
            <a:effectRef idx="2">
              <a:schemeClr val="accent3"/>
            </a:effectRef>
            <a:fontRef idx="minor">
              <a:schemeClr val="tx1"/>
            </a:fontRef>
          </p:style>
        </p:cxnSp>
        <p:pic>
          <p:nvPicPr>
            <p:cNvPr id="98" name="AWS Logo">
              <a:extLst>
                <a:ext uri="{FF2B5EF4-FFF2-40B4-BE49-F238E27FC236}">
                  <a16:creationId xmlns:a16="http://schemas.microsoft.com/office/drawing/2014/main" id="{EE68EF96-08A5-4475-A68D-AF69C928485C}"/>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243599" y="6452308"/>
              <a:ext cx="366979" cy="219456"/>
            </a:xfrm>
            <a:prstGeom prst="rect">
              <a:avLst/>
            </a:prstGeom>
          </p:spPr>
        </p:pic>
        <p:sp>
          <p:nvSpPr>
            <p:cNvPr id="19" name="Copyright">
              <a:extLst>
                <a:ext uri="{FF2B5EF4-FFF2-40B4-BE49-F238E27FC236}">
                  <a16:creationId xmlns:a16="http://schemas.microsoft.com/office/drawing/2014/main" id="{0869739A-D862-4D7C-B7B5-2B689B100943}"/>
                </a:ext>
              </a:extLst>
            </p:cNvPr>
            <p:cNvSpPr txBox="1"/>
            <p:nvPr/>
          </p:nvSpPr>
          <p:spPr>
            <a:xfrm>
              <a:off x="876516" y="6423536"/>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20" name="Welcome">
            <a:extLst>
              <a:ext uri="{FF2B5EF4-FFF2-40B4-BE49-F238E27FC236}">
                <a16:creationId xmlns:a16="http://schemas.microsoft.com/office/drawing/2014/main" id="{440D7E67-8032-4F87-ACBA-58FA07AE3852}"/>
              </a:ext>
            </a:extLst>
          </p:cNvPr>
          <p:cNvSpPr txBox="1"/>
          <p:nvPr/>
        </p:nvSpPr>
        <p:spPr>
          <a:xfrm>
            <a:off x="1883879" y="587814"/>
            <a:ext cx="2133918" cy="523220"/>
          </a:xfrm>
          <a:prstGeom prst="rect">
            <a:avLst/>
          </a:prstGeom>
          <a:noFill/>
        </p:spPr>
        <p:txBody>
          <a:bodyPr wrap="none" rtlCol="0">
            <a:spAutoFit/>
          </a:bodyPr>
          <a:lstStyle/>
          <a:p>
            <a:pPr algn="ctr"/>
            <a:r>
              <a:rPr lang="en-US" sz="2800" dirty="0">
                <a:solidFill>
                  <a:schemeClr val="bg2"/>
                </a:solidFill>
                <a:latin typeface="+mn-lt"/>
                <a:ea typeface="Amazon Ember Light" panose="020B0403020204020204" pitchFamily="34" charset="0"/>
                <a:cs typeface="Amazon Ember Light" panose="020B0403020204020204" pitchFamily="34" charset="0"/>
              </a:rPr>
              <a:t>Welcome to</a:t>
            </a:r>
          </a:p>
        </p:txBody>
      </p:sp>
      <p:sp>
        <p:nvSpPr>
          <p:cNvPr id="2" name="Title">
            <a:extLst>
              <a:ext uri="{FF2B5EF4-FFF2-40B4-BE49-F238E27FC236}">
                <a16:creationId xmlns:a16="http://schemas.microsoft.com/office/drawing/2014/main" id="{7CF59815-B20B-41F2-B8C8-02A64BB4781A}"/>
              </a:ext>
            </a:extLst>
          </p:cNvPr>
          <p:cNvSpPr>
            <a:spLocks noGrp="1"/>
          </p:cNvSpPr>
          <p:nvPr>
            <p:ph type="title" hasCustomPrompt="1"/>
          </p:nvPr>
        </p:nvSpPr>
        <p:spPr>
          <a:xfrm>
            <a:off x="228606" y="1179326"/>
            <a:ext cx="5444465" cy="3404221"/>
          </a:xfrm>
        </p:spPr>
        <p:txBody>
          <a:bodyPr anchor="t">
            <a:noAutofit/>
          </a:bodyPr>
          <a:lstStyle>
            <a:lvl1pPr algn="ctr">
              <a:defRPr sz="4800">
                <a:solidFill>
                  <a:schemeClr val="bg2"/>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dirty="0"/>
              <a:t>Enter </a:t>
            </a:r>
            <a:br>
              <a:rPr lang="en-US" dirty="0"/>
            </a:br>
            <a:r>
              <a:rPr lang="en-US" dirty="0"/>
              <a:t>course title</a:t>
            </a:r>
          </a:p>
        </p:txBody>
      </p:sp>
      <p:sp>
        <p:nvSpPr>
          <p:cNvPr id="21" name="Training Begins">
            <a:extLst>
              <a:ext uri="{FF2B5EF4-FFF2-40B4-BE49-F238E27FC236}">
                <a16:creationId xmlns:a16="http://schemas.microsoft.com/office/drawing/2014/main" id="{D506D4EE-3DBD-4D77-AEE2-0FF7128DE4BD}"/>
              </a:ext>
            </a:extLst>
          </p:cNvPr>
          <p:cNvSpPr txBox="1"/>
          <p:nvPr/>
        </p:nvSpPr>
        <p:spPr>
          <a:xfrm>
            <a:off x="977546" y="4848827"/>
            <a:ext cx="3985386" cy="523220"/>
          </a:xfrm>
          <a:prstGeom prst="rect">
            <a:avLst/>
          </a:prstGeom>
          <a:noFill/>
        </p:spPr>
        <p:txBody>
          <a:bodyPr wrap="none" rtlCol="0">
            <a:spAutoFit/>
          </a:bodyPr>
          <a:lstStyle/>
          <a:p>
            <a:pPr algn="ctr"/>
            <a:r>
              <a:rPr lang="en-US" sz="2800" dirty="0">
                <a:solidFill>
                  <a:schemeClr val="bg2"/>
                </a:solidFill>
                <a:latin typeface="Amazon Ember" panose="020B0603020204020204" pitchFamily="34" charset="0"/>
                <a:ea typeface="Amazon Ember" panose="020B0603020204020204" pitchFamily="34" charset="0"/>
                <a:cs typeface="Amazon Ember" panose="020B0603020204020204" pitchFamily="34" charset="0"/>
              </a:rPr>
              <a:t>This training will begin:</a:t>
            </a:r>
          </a:p>
        </p:txBody>
      </p:sp>
      <p:sp>
        <p:nvSpPr>
          <p:cNvPr id="3" name="TimeZone">
            <a:extLst>
              <a:ext uri="{FF2B5EF4-FFF2-40B4-BE49-F238E27FC236}">
                <a16:creationId xmlns:a16="http://schemas.microsoft.com/office/drawing/2014/main" id="{15FEBCEE-35B5-4CBC-BD60-FE197957D654}"/>
              </a:ext>
            </a:extLst>
          </p:cNvPr>
          <p:cNvSpPr>
            <a:spLocks noGrp="1"/>
          </p:cNvSpPr>
          <p:nvPr>
            <p:ph type="body" idx="1" hasCustomPrompt="1"/>
          </p:nvPr>
        </p:nvSpPr>
        <p:spPr>
          <a:xfrm>
            <a:off x="336114" y="5463827"/>
            <a:ext cx="5268251" cy="627245"/>
          </a:xfrm>
        </p:spPr>
        <p:txBody>
          <a:bodyPr anchor="t">
            <a:normAutofit/>
          </a:bodyPr>
          <a:lstStyle>
            <a:lvl1pPr marL="0" indent="0" algn="ctr">
              <a:buNone/>
              <a:defRPr sz="200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Enter the course start time and time zone</a:t>
            </a:r>
          </a:p>
        </p:txBody>
      </p:sp>
      <p:sp>
        <p:nvSpPr>
          <p:cNvPr id="22" name="Instructor Photo">
            <a:extLst>
              <a:ext uri="{FF2B5EF4-FFF2-40B4-BE49-F238E27FC236}">
                <a16:creationId xmlns:a16="http://schemas.microsoft.com/office/drawing/2014/main" id="{1271813C-5B30-4D24-8175-91D870333A95}"/>
              </a:ext>
              <a:ext uri="{C183D7F6-B498-43B3-948B-1728B52AA6E4}">
                <adec:decorative xmlns:adec="http://schemas.microsoft.com/office/drawing/2017/decorative" val="1"/>
              </a:ext>
            </a:extLst>
          </p:cNvPr>
          <p:cNvSpPr>
            <a:spLocks noGrp="1"/>
          </p:cNvSpPr>
          <p:nvPr>
            <p:ph idx="4" hasCustomPrompt="1"/>
          </p:nvPr>
        </p:nvSpPr>
        <p:spPr>
          <a:xfrm>
            <a:off x="6122226" y="440360"/>
            <a:ext cx="1584325" cy="1581912"/>
          </a:xfrm>
        </p:spPr>
        <p:txBody>
          <a:bodyPr>
            <a:normAutofit/>
          </a:bodyPr>
          <a:lstStyle>
            <a:lvl1pPr marL="0" indent="0" algn="ctr">
              <a:buNone/>
              <a:defRPr sz="2000">
                <a:solidFill>
                  <a:schemeClr val="bg1"/>
                </a:solidFill>
              </a:defRPr>
            </a:lvl1pPr>
          </a:lstStyle>
          <a:p>
            <a:r>
              <a:rPr lang="en-US" dirty="0"/>
              <a:t>Instructor photo</a:t>
            </a:r>
          </a:p>
        </p:txBody>
      </p:sp>
      <p:sp>
        <p:nvSpPr>
          <p:cNvPr id="23" name="Instructor title">
            <a:extLst>
              <a:ext uri="{FF2B5EF4-FFF2-40B4-BE49-F238E27FC236}">
                <a16:creationId xmlns:a16="http://schemas.microsoft.com/office/drawing/2014/main" id="{1E89B15E-5A77-464A-BFA6-2416D1566FA9}"/>
              </a:ext>
            </a:extLst>
          </p:cNvPr>
          <p:cNvSpPr txBox="1"/>
          <p:nvPr/>
        </p:nvSpPr>
        <p:spPr>
          <a:xfrm>
            <a:off x="7715773" y="412928"/>
            <a:ext cx="3060453" cy="523220"/>
          </a:xfrm>
          <a:prstGeom prst="rect">
            <a:avLst/>
          </a:prstGeom>
          <a:noFill/>
        </p:spPr>
        <p:txBody>
          <a:bodyPr wrap="none" rtlCol="0">
            <a:spAutoFit/>
          </a:bodyPr>
          <a:lstStyle/>
          <a:p>
            <a:r>
              <a:rPr lang="en-US" sz="28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Your instructor is:</a:t>
            </a:r>
          </a:p>
        </p:txBody>
      </p:sp>
      <p:sp>
        <p:nvSpPr>
          <p:cNvPr id="7" name="Instructor Info">
            <a:extLst>
              <a:ext uri="{FF2B5EF4-FFF2-40B4-BE49-F238E27FC236}">
                <a16:creationId xmlns:a16="http://schemas.microsoft.com/office/drawing/2014/main" id="{09913C86-F9D2-40F4-BFE6-F0C9EF282B5E}"/>
              </a:ext>
            </a:extLst>
          </p:cNvPr>
          <p:cNvSpPr>
            <a:spLocks noGrp="1"/>
          </p:cNvSpPr>
          <p:nvPr>
            <p:ph type="body" idx="2" hasCustomPrompt="1"/>
          </p:nvPr>
        </p:nvSpPr>
        <p:spPr>
          <a:xfrm>
            <a:off x="7838662" y="1002529"/>
            <a:ext cx="4166263" cy="1021776"/>
          </a:xfrm>
        </p:spPr>
        <p:txBody>
          <a:bodyPr anchor="t">
            <a:normAutofit/>
          </a:bodyPr>
          <a:lstStyle>
            <a:lvl1pPr marL="0" indent="0" algn="l">
              <a:spcBef>
                <a:spcPts val="0"/>
              </a:spcBef>
              <a:spcAft>
                <a:spcPts val="0"/>
              </a:spcAft>
              <a:buNone/>
              <a:defRPr sz="200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Enter instructor name</a:t>
            </a:r>
            <a:br>
              <a:rPr lang="en-US" dirty="0"/>
            </a:br>
            <a:r>
              <a:rPr lang="en-US" dirty="0"/>
              <a:t>Instructor email address</a:t>
            </a:r>
            <a:br>
              <a:rPr lang="en-US" dirty="0"/>
            </a:br>
            <a:r>
              <a:rPr lang="en-US" dirty="0"/>
              <a:t>Instructor title</a:t>
            </a:r>
          </a:p>
        </p:txBody>
      </p:sp>
      <p:sp>
        <p:nvSpPr>
          <p:cNvPr id="24" name="Connection Title">
            <a:extLst>
              <a:ext uri="{FF2B5EF4-FFF2-40B4-BE49-F238E27FC236}">
                <a16:creationId xmlns:a16="http://schemas.microsoft.com/office/drawing/2014/main" id="{8EE8F574-4F92-4934-B4F0-90D055E5D8A2}"/>
              </a:ext>
            </a:extLst>
          </p:cNvPr>
          <p:cNvSpPr txBox="1"/>
          <p:nvPr/>
        </p:nvSpPr>
        <p:spPr>
          <a:xfrm>
            <a:off x="6447569" y="2330518"/>
            <a:ext cx="4328429" cy="523220"/>
          </a:xfrm>
          <a:prstGeom prst="rect">
            <a:avLst/>
          </a:prstGeom>
          <a:noFill/>
        </p:spPr>
        <p:txBody>
          <a:bodyPr wrap="none" rtlCol="0">
            <a:spAutoFit/>
          </a:bodyPr>
          <a:lstStyle/>
          <a:p>
            <a:r>
              <a:rPr lang="en-US" sz="28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Connect to the following:</a:t>
            </a:r>
          </a:p>
        </p:txBody>
      </p:sp>
      <p:sp>
        <p:nvSpPr>
          <p:cNvPr id="8" name="Resources">
            <a:extLst>
              <a:ext uri="{FF2B5EF4-FFF2-40B4-BE49-F238E27FC236}">
                <a16:creationId xmlns:a16="http://schemas.microsoft.com/office/drawing/2014/main" id="{B7141889-281C-44C1-8554-B9EEA8D5FF40}"/>
              </a:ext>
            </a:extLst>
          </p:cNvPr>
          <p:cNvSpPr>
            <a:spLocks noGrp="1"/>
          </p:cNvSpPr>
          <p:nvPr>
            <p:ph type="body" idx="3" hasCustomPrompt="1"/>
          </p:nvPr>
        </p:nvSpPr>
        <p:spPr>
          <a:xfrm>
            <a:off x="6095999" y="2920118"/>
            <a:ext cx="5908925" cy="3497521"/>
          </a:xfrm>
        </p:spPr>
        <p:txBody>
          <a:bodyPr anchor="t">
            <a:normAutofit/>
          </a:bodyPr>
          <a:lstStyle>
            <a:lvl1pPr marL="0" indent="0" algn="l">
              <a:spcBef>
                <a:spcPts val="0"/>
              </a:spcBef>
              <a:spcAft>
                <a:spcPts val="0"/>
              </a:spcAft>
              <a:buNone/>
              <a:defRPr sz="1800" baseline="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Enter the information for </a:t>
            </a:r>
            <a:r>
              <a:rPr lang="en-US" dirty="0" err="1"/>
              <a:t>eVantage</a:t>
            </a:r>
            <a:r>
              <a:rPr lang="en-US" dirty="0"/>
              <a:t>, QwikLabs, and any other resources the student needs to have loaded</a:t>
            </a:r>
          </a:p>
        </p:txBody>
      </p:sp>
    </p:spTree>
    <p:custDataLst>
      <p:tags r:id="rId1"/>
    </p:custDataLst>
    <p:extLst>
      <p:ext uri="{BB962C8B-B14F-4D97-AF65-F5344CB8AC3E}">
        <p14:creationId xmlns:p14="http://schemas.microsoft.com/office/powerpoint/2010/main" val="1097160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ank You Variant">
    <p:bg>
      <p:bgPr>
        <a:solidFill>
          <a:schemeClr val="bg1"/>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a16="http://schemas.microsoft.com/office/drawing/2014/main" id="{56064E0D-105A-4446-B967-229FA49D135D}"/>
              </a:ext>
              <a:ext uri="{C183D7F6-B498-43B3-948B-1728B52AA6E4}">
                <adec:decorative xmlns:adec="http://schemas.microsoft.com/office/drawing/2017/decorative" val="1"/>
              </a:ext>
            </a:extLst>
          </p:cNvPr>
          <p:cNvGrpSpPr/>
          <p:nvPr/>
        </p:nvGrpSpPr>
        <p:grpSpPr>
          <a:xfrm>
            <a:off x="-1" y="0"/>
            <a:ext cx="12192001" cy="6858000"/>
            <a:chOff x="-1" y="0"/>
            <a:chExt cx="12192001" cy="6858000"/>
          </a:xfrm>
        </p:grpSpPr>
        <p:sp>
          <p:nvSpPr>
            <p:cNvPr id="93" name="BKG-LT">
              <a:extLst>
                <a:ext uri="{FF2B5EF4-FFF2-40B4-BE49-F238E27FC236}">
                  <a16:creationId xmlns:a16="http://schemas.microsoft.com/office/drawing/2014/main" id="{EE5B0121-CFE7-4143-B7F3-FE4930450613}"/>
                </a:ext>
                <a:ext uri="{C183D7F6-B498-43B3-948B-1728B52AA6E4}">
                  <adec:decorative xmlns:adec="http://schemas.microsoft.com/office/drawing/2017/decorative" val="1"/>
                </a:ext>
              </a:extLst>
            </p:cNvPr>
            <p:cNvSpPr/>
            <p:nvPr/>
          </p:nvSpPr>
          <p:spPr>
            <a:xfrm>
              <a:off x="-1" y="0"/>
              <a:ext cx="108870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ubeSide">
              <a:extLst>
                <a:ext uri="{FF2B5EF4-FFF2-40B4-BE49-F238E27FC236}">
                  <a16:creationId xmlns:a16="http://schemas.microsoft.com/office/drawing/2014/main" id="{279CDF30-3118-4A2F-93E0-DACD532E91B1}"/>
                </a:ext>
                <a:ext uri="{C183D7F6-B498-43B3-948B-1728B52AA6E4}">
                  <adec:decorative xmlns:adec="http://schemas.microsoft.com/office/drawing/2017/decorative" val="1"/>
                </a:ext>
              </a:extLst>
            </p:cNvPr>
            <p:cNvSpPr/>
            <p:nvPr/>
          </p:nvSpPr>
          <p:spPr>
            <a:xfrm>
              <a:off x="0" y="4327524"/>
              <a:ext cx="1685925" cy="2530476"/>
            </a:xfrm>
            <a:custGeom>
              <a:avLst/>
              <a:gdLst>
                <a:gd name="connsiteX0" fmla="*/ 0 w 1685925"/>
                <a:gd name="connsiteY0" fmla="*/ 0 h 2530475"/>
                <a:gd name="connsiteX1" fmla="*/ 1685925 w 1685925"/>
                <a:gd name="connsiteY1" fmla="*/ 0 h 2530475"/>
                <a:gd name="connsiteX2" fmla="*/ 1685925 w 1685925"/>
                <a:gd name="connsiteY2" fmla="*/ 2530475 h 2530475"/>
                <a:gd name="connsiteX3" fmla="*/ 0 w 1685925"/>
                <a:gd name="connsiteY3" fmla="*/ 2530475 h 2530475"/>
                <a:gd name="connsiteX4" fmla="*/ 0 w 1685925"/>
                <a:gd name="connsiteY4" fmla="*/ 0 h 2530475"/>
                <a:gd name="connsiteX0" fmla="*/ 0 w 1685925"/>
                <a:gd name="connsiteY0" fmla="*/ 0 h 2530475"/>
                <a:gd name="connsiteX1" fmla="*/ 1685925 w 1685925"/>
                <a:gd name="connsiteY1" fmla="*/ 0 h 2530475"/>
                <a:gd name="connsiteX2" fmla="*/ 1685925 w 1685925"/>
                <a:gd name="connsiteY2" fmla="*/ 2530475 h 2530475"/>
                <a:gd name="connsiteX3" fmla="*/ 0 w 1685925"/>
                <a:gd name="connsiteY3" fmla="*/ 2530475 h 2530475"/>
                <a:gd name="connsiteX4" fmla="*/ 0 w 1685925"/>
                <a:gd name="connsiteY4" fmla="*/ 1673226 h 2530475"/>
                <a:gd name="connsiteX5" fmla="*/ 0 w 1685925"/>
                <a:gd name="connsiteY5" fmla="*/ 0 h 2530475"/>
                <a:gd name="connsiteX0" fmla="*/ 0 w 1685925"/>
                <a:gd name="connsiteY0" fmla="*/ 1673226 h 2530475"/>
                <a:gd name="connsiteX1" fmla="*/ 1685925 w 1685925"/>
                <a:gd name="connsiteY1" fmla="*/ 0 h 2530475"/>
                <a:gd name="connsiteX2" fmla="*/ 1685925 w 1685925"/>
                <a:gd name="connsiteY2" fmla="*/ 2530475 h 2530475"/>
                <a:gd name="connsiteX3" fmla="*/ 0 w 1685925"/>
                <a:gd name="connsiteY3" fmla="*/ 2530475 h 2530475"/>
                <a:gd name="connsiteX4" fmla="*/ 0 w 1685925"/>
                <a:gd name="connsiteY4" fmla="*/ 1673226 h 2530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5925" h="2530475">
                  <a:moveTo>
                    <a:pt x="0" y="1673226"/>
                  </a:moveTo>
                  <a:lnTo>
                    <a:pt x="1685925" y="0"/>
                  </a:lnTo>
                  <a:lnTo>
                    <a:pt x="1685925" y="2530475"/>
                  </a:lnTo>
                  <a:lnTo>
                    <a:pt x="0" y="2530475"/>
                  </a:lnTo>
                  <a:lnTo>
                    <a:pt x="0" y="167322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a16="http://schemas.microsoft.com/office/drawing/2014/main" id="{4E6250DE-D4BC-48A7-942E-7C927E2BAC70}"/>
                </a:ext>
                <a:ext uri="{C183D7F6-B498-43B3-948B-1728B52AA6E4}">
                  <adec:decorative xmlns:adec="http://schemas.microsoft.com/office/drawing/2017/decorative" val="1"/>
                </a:ext>
              </a:extLst>
            </p:cNvPr>
            <p:cNvSpPr/>
            <p:nvPr/>
          </p:nvSpPr>
          <p:spPr>
            <a:xfrm>
              <a:off x="1685544" y="4327525"/>
              <a:ext cx="10506456" cy="2530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88" name="Icons">
              <a:extLst>
                <a:ext uri="{FF2B5EF4-FFF2-40B4-BE49-F238E27FC236}">
                  <a16:creationId xmlns:a16="http://schemas.microsoft.com/office/drawing/2014/main" id="{2697E9D6-D133-4E57-BD63-82D9E5002F18}"/>
                </a:ext>
                <a:ext uri="{C183D7F6-B498-43B3-948B-1728B52AA6E4}">
                  <adec:decorative xmlns:adec="http://schemas.microsoft.com/office/drawing/2017/decorative" val="1"/>
                </a:ext>
              </a:extLst>
            </p:cNvPr>
            <p:cNvPicPr>
              <a:picLocks noChangeAspect="1"/>
            </p:cNvPicPr>
            <p:nvPr/>
          </p:nvPicPr>
          <p:blipFill rotWithShape="1">
            <a:blip r:embed="rId3">
              <a:duotone>
                <a:schemeClr val="accent2">
                  <a:shade val="45000"/>
                  <a:satMod val="135000"/>
                </a:schemeClr>
                <a:prstClr val="white"/>
              </a:duotone>
              <a:extLst>
                <a:ext uri="{BEBA8EAE-BF5A-486C-A8C5-ECC9F3942E4B}">
                  <a14:imgProps xmlns:a14="http://schemas.microsoft.com/office/drawing/2010/main">
                    <a14:imgLayer r:embed="rId4">
                      <a14:imgEffect>
                        <a14:colorTemperature colorTemp="2400"/>
                      </a14:imgEffect>
                      <a14:imgEffect>
                        <a14:saturation sat="50000"/>
                      </a14:imgEffect>
                    </a14:imgLayer>
                  </a14:imgProps>
                </a:ext>
                <a:ext uri="{28A0092B-C50C-407E-A947-70E740481C1C}">
                  <a14:useLocalDpi xmlns:a14="http://schemas.microsoft.com/office/drawing/2010/main" val="0"/>
                </a:ext>
              </a:extLst>
            </a:blip>
            <a:srcRect l="5969" t="8249" r="2877" b="58012"/>
            <a:stretch/>
          </p:blipFill>
          <p:spPr>
            <a:xfrm>
              <a:off x="1685544" y="4327524"/>
              <a:ext cx="10506456" cy="2530476"/>
            </a:xfrm>
            <a:prstGeom prst="rect">
              <a:avLst/>
            </a:prstGeom>
          </p:spPr>
        </p:pic>
        <p:pic>
          <p:nvPicPr>
            <p:cNvPr id="98" name="AWS Logo">
              <a:extLst>
                <a:ext uri="{FF2B5EF4-FFF2-40B4-BE49-F238E27FC236}">
                  <a16:creationId xmlns:a16="http://schemas.microsoft.com/office/drawing/2014/main" id="{41BC3838-CAD1-4E45-A629-8FAE25F8F357}"/>
                </a:ext>
                <a:ext uri="{C183D7F6-B498-43B3-948B-1728B52AA6E4}">
                  <adec:decorative xmlns:adec="http://schemas.microsoft.com/office/drawing/2017/decorative" val="1"/>
                </a:ext>
              </a:extLst>
            </p:cNvPr>
            <p:cNvPicPr>
              <a:picLocks noSelect="1"/>
            </p:cNvPicPr>
            <p:nvPr/>
          </p:nvPicPr>
          <p:blipFill>
            <a:blip r:embed="rId5">
              <a:extLst>
                <a:ext uri="{96DAC541-7B7A-43D3-8B79-37D633B846F1}">
                  <asvg:svgBlip xmlns:asvg="http://schemas.microsoft.com/office/drawing/2016/SVG/main" r:embed="rId6"/>
                </a:ext>
              </a:extLst>
            </a:blip>
            <a:stretch>
              <a:fillRect/>
            </a:stretch>
          </p:blipFill>
          <p:spPr>
            <a:xfrm>
              <a:off x="585300" y="357708"/>
              <a:ext cx="1097280" cy="656183"/>
            </a:xfrm>
            <a:prstGeom prst="rect">
              <a:avLst/>
            </a:prstGeom>
          </p:spPr>
        </p:pic>
        <p:sp>
          <p:nvSpPr>
            <p:cNvPr id="3" name="CopyBackground">
              <a:extLst>
                <a:ext uri="{FF2B5EF4-FFF2-40B4-BE49-F238E27FC236}">
                  <a16:creationId xmlns:a16="http://schemas.microsoft.com/office/drawing/2014/main" id="{1A4014FF-ACF4-448A-8B91-F0495D354D3F}"/>
                </a:ext>
              </a:extLst>
            </p:cNvPr>
            <p:cNvSpPr/>
            <p:nvPr/>
          </p:nvSpPr>
          <p:spPr>
            <a:xfrm>
              <a:off x="4712264" y="6646849"/>
              <a:ext cx="4425354"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pyright">
              <a:extLst>
                <a:ext uri="{FF2B5EF4-FFF2-40B4-BE49-F238E27FC236}">
                  <a16:creationId xmlns:a16="http://schemas.microsoft.com/office/drawing/2014/main" id="{DFC9E3DE-5A7A-4B9A-94F3-0CC48D54301B}"/>
                </a:ext>
              </a:extLst>
            </p:cNvPr>
            <p:cNvSpPr txBox="1"/>
            <p:nvPr/>
          </p:nvSpPr>
          <p:spPr>
            <a:xfrm>
              <a:off x="4632211" y="657989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12" name="SNBackground">
            <a:extLst>
              <a:ext uri="{FF2B5EF4-FFF2-40B4-BE49-F238E27FC236}">
                <a16:creationId xmlns:a16="http://schemas.microsoft.com/office/drawing/2014/main" id="{1A4014FF-ACF4-448A-8B91-F0495D354D3F}"/>
              </a:ext>
            </a:extLst>
          </p:cNvPr>
          <p:cNvSpPr/>
          <p:nvPr/>
        </p:nvSpPr>
        <p:spPr>
          <a:xfrm>
            <a:off x="11595099" y="6609558"/>
            <a:ext cx="359187" cy="182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a:extLst>
              <a:ext uri="{FF2B5EF4-FFF2-40B4-BE49-F238E27FC236}">
                <a16:creationId xmlns:a16="http://schemas.microsoft.com/office/drawing/2014/main" id="{72396DCE-1655-44FD-8989-3700320AFC04}"/>
              </a:ext>
            </a:extLst>
          </p:cNvPr>
          <p:cNvSpPr>
            <a:spLocks noGrp="1" noSelect="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E52B1449-9D22-45E9-8E29-DD9653749C2D}"/>
              </a:ext>
            </a:extLst>
          </p:cNvPr>
          <p:cNvSpPr>
            <a:spLocks noGrp="1"/>
          </p:cNvSpPr>
          <p:nvPr>
            <p:ph type="title" hasCustomPrompt="1"/>
          </p:nvPr>
        </p:nvSpPr>
        <p:spPr>
          <a:xfrm>
            <a:off x="667750" y="1080843"/>
            <a:ext cx="10218737" cy="2081104"/>
          </a:xfrm>
        </p:spPr>
        <p:txBody>
          <a:bodyPr anchor="ctr"/>
          <a:lstStyle>
            <a:lvl1pPr>
              <a:defRPr sz="4400">
                <a:solidFill>
                  <a:schemeClr val="bg2"/>
                </a:solidFill>
              </a:defRPr>
            </a:lvl1pPr>
          </a:lstStyle>
          <a:p>
            <a:r>
              <a:rPr lang="en-US" dirty="0"/>
              <a:t>Thank you text</a:t>
            </a:r>
          </a:p>
        </p:txBody>
      </p:sp>
      <p:sp>
        <p:nvSpPr>
          <p:cNvPr id="7" name="Copyright">
            <a:extLst>
              <a:ext uri="{FF2B5EF4-FFF2-40B4-BE49-F238E27FC236}">
                <a16:creationId xmlns:a16="http://schemas.microsoft.com/office/drawing/2014/main" id="{9059CC6B-AB9C-4283-9882-8F50E8C832F7}"/>
              </a:ext>
            </a:extLst>
          </p:cNvPr>
          <p:cNvSpPr txBox="1"/>
          <p:nvPr/>
        </p:nvSpPr>
        <p:spPr>
          <a:xfrm>
            <a:off x="667750" y="3161947"/>
            <a:ext cx="10218737" cy="1154162"/>
          </a:xfrm>
          <a:prstGeom prst="rect">
            <a:avLst/>
          </a:prstGeom>
          <a:noFill/>
        </p:spPr>
        <p:txBody>
          <a:bodyPr wrap="square" rtlCol="0">
            <a:spAutoFit/>
          </a:bodyPr>
          <a:lstStyle/>
          <a:p>
            <a:pPr marL="0" marR="0" lvl="0" indent="0" algn="l" defTabSz="228600" rtl="0" eaLnBrk="1" fontAlgn="auto" latinLnBrk="0" hangingPunct="1">
              <a:lnSpc>
                <a:spcPct val="100000"/>
              </a:lnSpc>
              <a:spcBef>
                <a:spcPts val="0"/>
              </a:spcBef>
              <a:spcAft>
                <a:spcPts val="0"/>
              </a:spcAft>
              <a:buClrTx/>
              <a:buSzTx/>
              <a:buFontTx/>
              <a:buNone/>
              <a:tabLst/>
              <a:defRPr/>
            </a:pPr>
            <a:r>
              <a:rPr lang="en-US" sz="2300" dirty="0">
                <a:solidFill>
                  <a:schemeClr val="bg2"/>
                </a:solidFill>
              </a:rPr>
              <a:t>Corrections, feedback, or other questions? </a:t>
            </a:r>
            <a:br>
              <a:rPr lang="en-US" sz="2300" dirty="0">
                <a:solidFill>
                  <a:schemeClr val="bg2"/>
                </a:solidFill>
              </a:rPr>
            </a:br>
            <a:r>
              <a:rPr lang="en-US" sz="2300" dirty="0">
                <a:solidFill>
                  <a:schemeClr val="bg2"/>
                </a:solidFill>
              </a:rPr>
              <a:t>Contact us at </a:t>
            </a:r>
            <a:r>
              <a:rPr lang="en-US" sz="2300" u="sng" dirty="0">
                <a:solidFill>
                  <a:schemeClr val="bg2"/>
                </a:solidFill>
              </a:rPr>
              <a:t>https://support.aws.amazon.com/#/contacts/aws-training</a:t>
            </a:r>
            <a:r>
              <a:rPr lang="en-US" sz="2300" dirty="0">
                <a:solidFill>
                  <a:schemeClr val="bg2"/>
                </a:solidFill>
              </a:rPr>
              <a:t>. </a:t>
            </a:r>
            <a:br>
              <a:rPr lang="en-US" sz="2300" dirty="0">
                <a:solidFill>
                  <a:schemeClr val="bg2"/>
                </a:solidFill>
              </a:rPr>
            </a:br>
            <a:r>
              <a:rPr lang="en-US" sz="2300" dirty="0">
                <a:solidFill>
                  <a:schemeClr val="bg2"/>
                </a:solidFill>
              </a:rPr>
              <a:t>All trademarks are the property of their owners.</a:t>
            </a:r>
          </a:p>
        </p:txBody>
      </p:sp>
    </p:spTree>
    <p:custDataLst>
      <p:tags r:id="rId1"/>
    </p:custDataLst>
    <p:extLst>
      <p:ext uri="{BB962C8B-B14F-4D97-AF65-F5344CB8AC3E}">
        <p14:creationId xmlns:p14="http://schemas.microsoft.com/office/powerpoint/2010/main" val="392123623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p:bg>
      <p:bgPr>
        <a:solidFill>
          <a:schemeClr val="bg1"/>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a16="http://schemas.microsoft.com/office/drawing/2014/main" id="{DC4FACA1-07DC-44B9-A79C-2B7C9D1B9221}"/>
              </a:ext>
              <a:ext uri="{C183D7F6-B498-43B3-948B-1728B52AA6E4}">
                <adec:decorative xmlns:adec="http://schemas.microsoft.com/office/drawing/2017/decorative" val="1"/>
              </a:ext>
            </a:extLst>
          </p:cNvPr>
          <p:cNvGrpSpPr/>
          <p:nvPr/>
        </p:nvGrpSpPr>
        <p:grpSpPr>
          <a:xfrm>
            <a:off x="-1" y="0"/>
            <a:ext cx="12192001" cy="6858000"/>
            <a:chOff x="-1" y="0"/>
            <a:chExt cx="12192001" cy="6858000"/>
          </a:xfrm>
        </p:grpSpPr>
        <p:sp>
          <p:nvSpPr>
            <p:cNvPr id="93" name="BKG-LT">
              <a:extLst>
                <a:ext uri="{FF2B5EF4-FFF2-40B4-BE49-F238E27FC236}">
                  <a16:creationId xmlns:a16="http://schemas.microsoft.com/office/drawing/2014/main" id="{EE5B0121-CFE7-4143-B7F3-FE4930450613}"/>
                </a:ext>
                <a:ext uri="{C183D7F6-B498-43B3-948B-1728B52AA6E4}">
                  <adec:decorative xmlns:adec="http://schemas.microsoft.com/office/drawing/2017/decorative" val="1"/>
                </a:ext>
              </a:extLst>
            </p:cNvPr>
            <p:cNvSpPr/>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CubeBack">
              <a:extLst>
                <a:ext uri="{FF2B5EF4-FFF2-40B4-BE49-F238E27FC236}">
                  <a16:creationId xmlns:a16="http://schemas.microsoft.com/office/drawing/2014/main" id="{9BA1593B-ADE5-482C-A193-F57F78F9B860}"/>
                </a:ext>
                <a:ext uri="{C183D7F6-B498-43B3-948B-1728B52AA6E4}">
                  <adec:decorative xmlns:adec="http://schemas.microsoft.com/office/drawing/2017/decorative" val="1"/>
                </a:ext>
              </a:extLst>
            </p:cNvPr>
            <p:cNvSpPr/>
            <p:nvPr/>
          </p:nvSpPr>
          <p:spPr>
            <a:xfrm>
              <a:off x="10547164" y="0"/>
              <a:ext cx="1644836" cy="5164423"/>
            </a:xfrm>
            <a:custGeom>
              <a:avLst/>
              <a:gdLst>
                <a:gd name="connsiteX0" fmla="*/ 0 w 3057526"/>
                <a:gd name="connsiteY0" fmla="*/ 0 h 3930651"/>
                <a:gd name="connsiteX1" fmla="*/ 3057526 w 3057526"/>
                <a:gd name="connsiteY1" fmla="*/ 0 h 3930651"/>
                <a:gd name="connsiteX2" fmla="*/ 3057526 w 3057526"/>
                <a:gd name="connsiteY2" fmla="*/ 3930651 h 3930651"/>
                <a:gd name="connsiteX3" fmla="*/ 0 w 3057526"/>
                <a:gd name="connsiteY3" fmla="*/ 3930651 h 3930651"/>
                <a:gd name="connsiteX4" fmla="*/ 0 w 3057526"/>
                <a:gd name="connsiteY4" fmla="*/ 0 h 3930651"/>
                <a:gd name="connsiteX0" fmla="*/ 0 w 3062289"/>
                <a:gd name="connsiteY0" fmla="*/ 0 h 4621213"/>
                <a:gd name="connsiteX1" fmla="*/ 3057526 w 3062289"/>
                <a:gd name="connsiteY1" fmla="*/ 0 h 4621213"/>
                <a:gd name="connsiteX2" fmla="*/ 3062289 w 3062289"/>
                <a:gd name="connsiteY2" fmla="*/ 4621213 h 4621213"/>
                <a:gd name="connsiteX3" fmla="*/ 0 w 3062289"/>
                <a:gd name="connsiteY3" fmla="*/ 3930651 h 4621213"/>
                <a:gd name="connsiteX4" fmla="*/ 0 w 3062289"/>
                <a:gd name="connsiteY4" fmla="*/ 0 h 4621213"/>
                <a:gd name="connsiteX0" fmla="*/ 0 w 3057984"/>
                <a:gd name="connsiteY0" fmla="*/ 0 h 4621213"/>
                <a:gd name="connsiteX1" fmla="*/ 3057526 w 3057984"/>
                <a:gd name="connsiteY1" fmla="*/ 0 h 4621213"/>
                <a:gd name="connsiteX2" fmla="*/ 3057526 w 3057984"/>
                <a:gd name="connsiteY2" fmla="*/ 4621213 h 4621213"/>
                <a:gd name="connsiteX3" fmla="*/ 0 w 3057984"/>
                <a:gd name="connsiteY3" fmla="*/ 3930651 h 4621213"/>
                <a:gd name="connsiteX4" fmla="*/ 0 w 3057984"/>
                <a:gd name="connsiteY4" fmla="*/ 0 h 4621213"/>
                <a:gd name="connsiteX0" fmla="*/ 15888 w 3073872"/>
                <a:gd name="connsiteY0" fmla="*/ 0 h 4621213"/>
                <a:gd name="connsiteX1" fmla="*/ 3073414 w 3073872"/>
                <a:gd name="connsiteY1" fmla="*/ 0 h 4621213"/>
                <a:gd name="connsiteX2" fmla="*/ 3073414 w 3073872"/>
                <a:gd name="connsiteY2" fmla="*/ 4621213 h 4621213"/>
                <a:gd name="connsiteX3" fmla="*/ 0 w 3073872"/>
                <a:gd name="connsiteY3" fmla="*/ 4091237 h 4621213"/>
                <a:gd name="connsiteX4" fmla="*/ 15888 w 3073872"/>
                <a:gd name="connsiteY4" fmla="*/ 0 h 4621213"/>
                <a:gd name="connsiteX0" fmla="*/ 0 w 3057984"/>
                <a:gd name="connsiteY0" fmla="*/ 0 h 4621213"/>
                <a:gd name="connsiteX1" fmla="*/ 3057526 w 3057984"/>
                <a:gd name="connsiteY1" fmla="*/ 0 h 4621213"/>
                <a:gd name="connsiteX2" fmla="*/ 3057526 w 3057984"/>
                <a:gd name="connsiteY2" fmla="*/ 4621213 h 4621213"/>
                <a:gd name="connsiteX3" fmla="*/ 15887 w 3057984"/>
                <a:gd name="connsiteY3" fmla="*/ 4091237 h 4621213"/>
                <a:gd name="connsiteX4" fmla="*/ 0 w 3057984"/>
                <a:gd name="connsiteY4" fmla="*/ 0 h 4621213"/>
                <a:gd name="connsiteX0" fmla="*/ 0 w 3057984"/>
                <a:gd name="connsiteY0" fmla="*/ 0 h 4621213"/>
                <a:gd name="connsiteX1" fmla="*/ 3057526 w 3057984"/>
                <a:gd name="connsiteY1" fmla="*/ 0 h 4621213"/>
                <a:gd name="connsiteX2" fmla="*/ 3057526 w 3057984"/>
                <a:gd name="connsiteY2" fmla="*/ 4621213 h 4621213"/>
                <a:gd name="connsiteX3" fmla="*/ 15886 w 3057984"/>
                <a:gd name="connsiteY3" fmla="*/ 4114178 h 4621213"/>
                <a:gd name="connsiteX4" fmla="*/ 0 w 3057984"/>
                <a:gd name="connsiteY4" fmla="*/ 0 h 4621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984" h="4621213">
                  <a:moveTo>
                    <a:pt x="0" y="0"/>
                  </a:moveTo>
                  <a:lnTo>
                    <a:pt x="3057526" y="0"/>
                  </a:lnTo>
                  <a:cubicBezTo>
                    <a:pt x="3059114" y="1540404"/>
                    <a:pt x="3055938" y="3080809"/>
                    <a:pt x="3057526" y="4621213"/>
                  </a:cubicBezTo>
                  <a:lnTo>
                    <a:pt x="15886" y="4114178"/>
                  </a:lnTo>
                  <a:cubicBezTo>
                    <a:pt x="10590" y="2750432"/>
                    <a:pt x="5296" y="1363746"/>
                    <a:pt x="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6" name="CubeFront">
              <a:extLst>
                <a:ext uri="{FF2B5EF4-FFF2-40B4-BE49-F238E27FC236}">
                  <a16:creationId xmlns:a16="http://schemas.microsoft.com/office/drawing/2014/main" id="{A301667F-582A-4041-A2DA-F90362AE9A01}"/>
                </a:ext>
                <a:ext uri="{C183D7F6-B498-43B3-948B-1728B52AA6E4}">
                  <adec:decorative xmlns:adec="http://schemas.microsoft.com/office/drawing/2017/decorative" val="1"/>
                </a:ext>
              </a:extLst>
            </p:cNvPr>
            <p:cNvSpPr/>
            <p:nvPr/>
          </p:nvSpPr>
          <p:spPr>
            <a:xfrm>
              <a:off x="5944552" y="6094097"/>
              <a:ext cx="2303271" cy="76390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CubeTop">
              <a:extLst>
                <a:ext uri="{FF2B5EF4-FFF2-40B4-BE49-F238E27FC236}">
                  <a16:creationId xmlns:a16="http://schemas.microsoft.com/office/drawing/2014/main" id="{A99EDB1B-417F-40E6-B075-BDD46EDBA854}"/>
                </a:ext>
                <a:ext uri="{C183D7F6-B498-43B3-948B-1728B52AA6E4}">
                  <adec:decorative xmlns:adec="http://schemas.microsoft.com/office/drawing/2017/decorative" val="1"/>
                </a:ext>
              </a:extLst>
            </p:cNvPr>
            <p:cNvSpPr/>
            <p:nvPr/>
          </p:nvSpPr>
          <p:spPr>
            <a:xfrm>
              <a:off x="5942171" y="4579782"/>
              <a:ext cx="6249829" cy="2278218"/>
            </a:xfrm>
            <a:custGeom>
              <a:avLst/>
              <a:gdLst>
                <a:gd name="connsiteX0" fmla="*/ 0 w 2363056"/>
                <a:gd name="connsiteY0" fmla="*/ 0 h 1655762"/>
                <a:gd name="connsiteX1" fmla="*/ 2363056 w 2363056"/>
                <a:gd name="connsiteY1" fmla="*/ 0 h 1655762"/>
                <a:gd name="connsiteX2" fmla="*/ 2363056 w 2363056"/>
                <a:gd name="connsiteY2" fmla="*/ 1655762 h 1655762"/>
                <a:gd name="connsiteX3" fmla="*/ 0 w 2363056"/>
                <a:gd name="connsiteY3" fmla="*/ 1655762 h 1655762"/>
                <a:gd name="connsiteX4" fmla="*/ 0 w 2363056"/>
                <a:gd name="connsiteY4" fmla="*/ 0 h 1655762"/>
                <a:gd name="connsiteX0" fmla="*/ 0 w 8716231"/>
                <a:gd name="connsiteY0" fmla="*/ 123825 h 1779587"/>
                <a:gd name="connsiteX1" fmla="*/ 8716231 w 8716231"/>
                <a:gd name="connsiteY1" fmla="*/ 0 h 1779587"/>
                <a:gd name="connsiteX2" fmla="*/ 2363056 w 8716231"/>
                <a:gd name="connsiteY2" fmla="*/ 1779587 h 1779587"/>
                <a:gd name="connsiteX3" fmla="*/ 0 w 8716231"/>
                <a:gd name="connsiteY3" fmla="*/ 1779587 h 1779587"/>
                <a:gd name="connsiteX4" fmla="*/ 0 w 8716231"/>
                <a:gd name="connsiteY4" fmla="*/ 123825 h 1779587"/>
                <a:gd name="connsiteX0" fmla="*/ 8558212 w 8716231"/>
                <a:gd name="connsiteY0" fmla="*/ 0 h 2774949"/>
                <a:gd name="connsiteX1" fmla="*/ 8716231 w 8716231"/>
                <a:gd name="connsiteY1" fmla="*/ 995362 h 2774949"/>
                <a:gd name="connsiteX2" fmla="*/ 2363056 w 8716231"/>
                <a:gd name="connsiteY2" fmla="*/ 2774949 h 2774949"/>
                <a:gd name="connsiteX3" fmla="*/ 0 w 8716231"/>
                <a:gd name="connsiteY3" fmla="*/ 2774949 h 2774949"/>
                <a:gd name="connsiteX4" fmla="*/ 8558212 w 8716231"/>
                <a:gd name="connsiteY4" fmla="*/ 0 h 2774949"/>
                <a:gd name="connsiteX0" fmla="*/ 8543924 w 8701943"/>
                <a:gd name="connsiteY0" fmla="*/ 0 h 2774949"/>
                <a:gd name="connsiteX1" fmla="*/ 8701943 w 8701943"/>
                <a:gd name="connsiteY1" fmla="*/ 995362 h 2774949"/>
                <a:gd name="connsiteX2" fmla="*/ 2348768 w 8701943"/>
                <a:gd name="connsiteY2" fmla="*/ 2774949 h 2774949"/>
                <a:gd name="connsiteX3" fmla="*/ 0 w 8701943"/>
                <a:gd name="connsiteY3" fmla="*/ 1846261 h 2774949"/>
                <a:gd name="connsiteX4" fmla="*/ 8543924 w 8701943"/>
                <a:gd name="connsiteY4" fmla="*/ 0 h 2774949"/>
                <a:gd name="connsiteX0" fmla="*/ 8543924 w 8701943"/>
                <a:gd name="connsiteY0" fmla="*/ 0 h 2779712"/>
                <a:gd name="connsiteX1" fmla="*/ 8701943 w 8701943"/>
                <a:gd name="connsiteY1" fmla="*/ 995362 h 2779712"/>
                <a:gd name="connsiteX2" fmla="*/ 4187093 w 8701943"/>
                <a:gd name="connsiteY2" fmla="*/ 2779712 h 2779712"/>
                <a:gd name="connsiteX3" fmla="*/ 0 w 8701943"/>
                <a:gd name="connsiteY3" fmla="*/ 1846261 h 2779712"/>
                <a:gd name="connsiteX4" fmla="*/ 8543924 w 8701943"/>
                <a:gd name="connsiteY4" fmla="*/ 0 h 2779712"/>
                <a:gd name="connsiteX0" fmla="*/ 8543924 w 8701943"/>
                <a:gd name="connsiteY0" fmla="*/ 0 h 2779712"/>
                <a:gd name="connsiteX1" fmla="*/ 8701943 w 8701943"/>
                <a:gd name="connsiteY1" fmla="*/ 995362 h 2779712"/>
                <a:gd name="connsiteX2" fmla="*/ 5470934 w 8701943"/>
                <a:gd name="connsiteY2" fmla="*/ 2265362 h 2779712"/>
                <a:gd name="connsiteX3" fmla="*/ 4187093 w 8701943"/>
                <a:gd name="connsiteY3" fmla="*/ 2779712 h 2779712"/>
                <a:gd name="connsiteX4" fmla="*/ 0 w 8701943"/>
                <a:gd name="connsiteY4" fmla="*/ 1846261 h 2779712"/>
                <a:gd name="connsiteX5" fmla="*/ 8543924 w 8701943"/>
                <a:gd name="connsiteY5" fmla="*/ 0 h 2779712"/>
                <a:gd name="connsiteX0" fmla="*/ 8543924 w 11614559"/>
                <a:gd name="connsiteY0" fmla="*/ 0 h 2779712"/>
                <a:gd name="connsiteX1" fmla="*/ 8701943 w 11614559"/>
                <a:gd name="connsiteY1" fmla="*/ 995362 h 2779712"/>
                <a:gd name="connsiteX2" fmla="*/ 11614559 w 11614559"/>
                <a:gd name="connsiteY2" fmla="*/ 2779712 h 2779712"/>
                <a:gd name="connsiteX3" fmla="*/ 4187093 w 11614559"/>
                <a:gd name="connsiteY3" fmla="*/ 2779712 h 2779712"/>
                <a:gd name="connsiteX4" fmla="*/ 0 w 11614559"/>
                <a:gd name="connsiteY4" fmla="*/ 1846261 h 2779712"/>
                <a:gd name="connsiteX5" fmla="*/ 8543924 w 11614559"/>
                <a:gd name="connsiteY5" fmla="*/ 0 h 2779712"/>
                <a:gd name="connsiteX0" fmla="*/ 8543924 w 11614559"/>
                <a:gd name="connsiteY0" fmla="*/ 0 h 2779712"/>
                <a:gd name="connsiteX1" fmla="*/ 11607068 w 11614559"/>
                <a:gd name="connsiteY1" fmla="*/ 685800 h 2779712"/>
                <a:gd name="connsiteX2" fmla="*/ 11614559 w 11614559"/>
                <a:gd name="connsiteY2" fmla="*/ 2779712 h 2779712"/>
                <a:gd name="connsiteX3" fmla="*/ 4187093 w 11614559"/>
                <a:gd name="connsiteY3" fmla="*/ 2779712 h 2779712"/>
                <a:gd name="connsiteX4" fmla="*/ 0 w 11614559"/>
                <a:gd name="connsiteY4" fmla="*/ 1846261 h 2779712"/>
                <a:gd name="connsiteX5" fmla="*/ 8543924 w 11614559"/>
                <a:gd name="connsiteY5" fmla="*/ 0 h 2779712"/>
                <a:gd name="connsiteX0" fmla="*/ 8553449 w 11614559"/>
                <a:gd name="connsiteY0" fmla="*/ 0 h 2784474"/>
                <a:gd name="connsiteX1" fmla="*/ 11607068 w 11614559"/>
                <a:gd name="connsiteY1" fmla="*/ 690562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4559"/>
                <a:gd name="connsiteY0" fmla="*/ 0 h 2784474"/>
                <a:gd name="connsiteX1" fmla="*/ 11611831 w 11614559"/>
                <a:gd name="connsiteY1" fmla="*/ 721518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4559"/>
                <a:gd name="connsiteY0" fmla="*/ 0 h 2784474"/>
                <a:gd name="connsiteX1" fmla="*/ 11614212 w 11614559"/>
                <a:gd name="connsiteY1" fmla="*/ 719137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6733"/>
                <a:gd name="connsiteY0" fmla="*/ 0 h 2784474"/>
                <a:gd name="connsiteX1" fmla="*/ 11616594 w 11616733"/>
                <a:gd name="connsiteY1" fmla="*/ 716755 h 2784474"/>
                <a:gd name="connsiteX2" fmla="*/ 11614559 w 11616733"/>
                <a:gd name="connsiteY2" fmla="*/ 2784474 h 2784474"/>
                <a:gd name="connsiteX3" fmla="*/ 4187093 w 11616733"/>
                <a:gd name="connsiteY3" fmla="*/ 2784474 h 2784474"/>
                <a:gd name="connsiteX4" fmla="*/ 0 w 11616733"/>
                <a:gd name="connsiteY4" fmla="*/ 1851023 h 2784474"/>
                <a:gd name="connsiteX5" fmla="*/ 8553449 w 11616733"/>
                <a:gd name="connsiteY5" fmla="*/ 0 h 2784474"/>
                <a:gd name="connsiteX0" fmla="*/ 8562974 w 11616733"/>
                <a:gd name="connsiteY0" fmla="*/ 0 h 2786856"/>
                <a:gd name="connsiteX1" fmla="*/ 11616594 w 11616733"/>
                <a:gd name="connsiteY1" fmla="*/ 719137 h 2786856"/>
                <a:gd name="connsiteX2" fmla="*/ 11614559 w 11616733"/>
                <a:gd name="connsiteY2" fmla="*/ 2786856 h 2786856"/>
                <a:gd name="connsiteX3" fmla="*/ 4187093 w 11616733"/>
                <a:gd name="connsiteY3" fmla="*/ 2786856 h 2786856"/>
                <a:gd name="connsiteX4" fmla="*/ 0 w 11616733"/>
                <a:gd name="connsiteY4" fmla="*/ 1853405 h 2786856"/>
                <a:gd name="connsiteX5" fmla="*/ 8562974 w 11616733"/>
                <a:gd name="connsiteY5" fmla="*/ 0 h 2786856"/>
                <a:gd name="connsiteX0" fmla="*/ 8562974 w 11614559"/>
                <a:gd name="connsiteY0" fmla="*/ 0 h 2786856"/>
                <a:gd name="connsiteX1" fmla="*/ 11614213 w 11614559"/>
                <a:gd name="connsiteY1" fmla="*/ 688180 h 2786856"/>
                <a:gd name="connsiteX2" fmla="*/ 11614559 w 11614559"/>
                <a:gd name="connsiteY2" fmla="*/ 2786856 h 2786856"/>
                <a:gd name="connsiteX3" fmla="*/ 4187093 w 11614559"/>
                <a:gd name="connsiteY3" fmla="*/ 2786856 h 2786856"/>
                <a:gd name="connsiteX4" fmla="*/ 0 w 11614559"/>
                <a:gd name="connsiteY4" fmla="*/ 1853405 h 2786856"/>
                <a:gd name="connsiteX5" fmla="*/ 8562974 w 11614559"/>
                <a:gd name="connsiteY5" fmla="*/ 0 h 2786856"/>
                <a:gd name="connsiteX0" fmla="*/ 8567736 w 11619321"/>
                <a:gd name="connsiteY0" fmla="*/ 0 h 2786856"/>
                <a:gd name="connsiteX1" fmla="*/ 11618975 w 11619321"/>
                <a:gd name="connsiteY1" fmla="*/ 688180 h 2786856"/>
                <a:gd name="connsiteX2" fmla="*/ 11619321 w 11619321"/>
                <a:gd name="connsiteY2" fmla="*/ 2786856 h 2786856"/>
                <a:gd name="connsiteX3" fmla="*/ 4191855 w 11619321"/>
                <a:gd name="connsiteY3" fmla="*/ 2786856 h 2786856"/>
                <a:gd name="connsiteX4" fmla="*/ 0 w 11619321"/>
                <a:gd name="connsiteY4" fmla="*/ 1853405 h 2786856"/>
                <a:gd name="connsiteX5" fmla="*/ 8567736 w 11619321"/>
                <a:gd name="connsiteY5" fmla="*/ 0 h 278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9321" h="2786856">
                  <a:moveTo>
                    <a:pt x="8567736" y="0"/>
                  </a:moveTo>
                  <a:lnTo>
                    <a:pt x="11618975" y="688180"/>
                  </a:lnTo>
                  <a:cubicBezTo>
                    <a:pt x="11619884" y="1375832"/>
                    <a:pt x="11618412" y="2099204"/>
                    <a:pt x="11619321" y="2786856"/>
                  </a:cubicBezTo>
                  <a:lnTo>
                    <a:pt x="4191855" y="2786856"/>
                  </a:lnTo>
                  <a:lnTo>
                    <a:pt x="0" y="1853405"/>
                  </a:lnTo>
                  <a:lnTo>
                    <a:pt x="856773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8" name="Icons">
              <a:extLst>
                <a:ext uri="{FF2B5EF4-FFF2-40B4-BE49-F238E27FC236}">
                  <a16:creationId xmlns:a16="http://schemas.microsoft.com/office/drawing/2014/main" id="{C128A75B-DB20-42AF-A3FD-12E5F3588ACE}"/>
                </a:ext>
                <a:ext uri="{C183D7F6-B498-43B3-948B-1728B52AA6E4}">
                  <adec:decorative xmlns:adec="http://schemas.microsoft.com/office/drawing/2017/decorative" val="1"/>
                </a:ext>
              </a:extLst>
            </p:cNvPr>
            <p:cNvPicPr>
              <a:picLocks noChangeAspect="1"/>
            </p:cNvPicPr>
            <p:nvPr/>
          </p:nvPicPr>
          <p:blipFill>
            <a:blip r:embed="rId3">
              <a:duotone>
                <a:schemeClr val="accent2">
                  <a:shade val="45000"/>
                  <a:satMod val="135000"/>
                </a:schemeClr>
                <a:prstClr val="white"/>
              </a:duotone>
              <a:extLst>
                <a:ext uri="{BEBA8EAE-BF5A-486C-A8C5-ECC9F3942E4B}">
                  <a14:imgProps xmlns:a14="http://schemas.microsoft.com/office/drawing/2010/main">
                    <a14:imgLayer r:embed="rId4">
                      <a14:imgEffect>
                        <a14:colorTemperature colorTemp="2400"/>
                      </a14:imgEffect>
                      <a14:imgEffect>
                        <a14:saturation sat="50000"/>
                      </a14:imgEffect>
                    </a14:imgLayer>
                  </a14:imgProps>
                </a:ext>
                <a:ext uri="{28A0092B-C50C-407E-A947-70E740481C1C}">
                  <a14:useLocalDpi xmlns:a14="http://schemas.microsoft.com/office/drawing/2010/main" val="0"/>
                </a:ext>
              </a:extLst>
            </a:blip>
            <a:stretch>
              <a:fillRect/>
            </a:stretch>
          </p:blipFill>
          <p:spPr>
            <a:xfrm>
              <a:off x="6472238" y="4694373"/>
              <a:ext cx="5719762" cy="2163627"/>
            </a:xfrm>
            <a:prstGeom prst="rect">
              <a:avLst/>
            </a:prstGeom>
          </p:spPr>
        </p:pic>
        <p:pic>
          <p:nvPicPr>
            <p:cNvPr id="98" name="AWS Logo">
              <a:extLst>
                <a:ext uri="{FF2B5EF4-FFF2-40B4-BE49-F238E27FC236}">
                  <a16:creationId xmlns:a16="http://schemas.microsoft.com/office/drawing/2014/main" id="{41BC3838-CAD1-4E45-A629-8FAE25F8F357}"/>
                </a:ext>
                <a:ext uri="{C183D7F6-B498-43B3-948B-1728B52AA6E4}">
                  <adec:decorative xmlns:adec="http://schemas.microsoft.com/office/drawing/2017/decorative" val="1"/>
                </a:ext>
              </a:extLst>
            </p:cNvPr>
            <p:cNvPicPr>
              <a:picLocks noSelect="1"/>
            </p:cNvPicPr>
            <p:nvPr/>
          </p:nvPicPr>
          <p:blipFill>
            <a:blip r:embed="rId5">
              <a:extLst>
                <a:ext uri="{96DAC541-7B7A-43D3-8B79-37D633B846F1}">
                  <asvg:svgBlip xmlns:asvg="http://schemas.microsoft.com/office/drawing/2016/SVG/main" r:embed="rId6"/>
                </a:ext>
              </a:extLst>
            </a:blip>
            <a:stretch>
              <a:fillRect/>
            </a:stretch>
          </p:blipFill>
          <p:spPr>
            <a:xfrm>
              <a:off x="585300" y="357708"/>
              <a:ext cx="1097280" cy="656183"/>
            </a:xfrm>
            <a:prstGeom prst="rect">
              <a:avLst/>
            </a:prstGeom>
          </p:spPr>
        </p:pic>
        <p:sp>
          <p:nvSpPr>
            <p:cNvPr id="4" name="Copyright">
              <a:extLst>
                <a:ext uri="{FF2B5EF4-FFF2-40B4-BE49-F238E27FC236}">
                  <a16:creationId xmlns:a16="http://schemas.microsoft.com/office/drawing/2014/main" id="{6EB207FF-A323-40B5-B33E-59E364A7955B}"/>
                </a:ext>
              </a:extLst>
            </p:cNvPr>
            <p:cNvSpPr txBox="1"/>
            <p:nvPr/>
          </p:nvSpPr>
          <p:spPr>
            <a:xfrm>
              <a:off x="991688" y="6466266"/>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12" name="SNBackground">
            <a:extLst>
              <a:ext uri="{FF2B5EF4-FFF2-40B4-BE49-F238E27FC236}">
                <a16:creationId xmlns:a16="http://schemas.microsoft.com/office/drawing/2014/main" id="{1A4014FF-ACF4-448A-8B91-F0495D354D3F}"/>
              </a:ext>
            </a:extLst>
          </p:cNvPr>
          <p:cNvSpPr/>
          <p:nvPr/>
        </p:nvSpPr>
        <p:spPr>
          <a:xfrm>
            <a:off x="11595099" y="6609558"/>
            <a:ext cx="359187" cy="182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a:extLst>
              <a:ext uri="{FF2B5EF4-FFF2-40B4-BE49-F238E27FC236}">
                <a16:creationId xmlns:a16="http://schemas.microsoft.com/office/drawing/2014/main" id="{72396DCE-1655-44FD-8989-3700320AFC04}"/>
              </a:ext>
            </a:extLst>
          </p:cNvPr>
          <p:cNvSpPr>
            <a:spLocks noGrp="1" noSelect="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E52B1449-9D22-45E9-8E29-DD9653749C2D}"/>
              </a:ext>
            </a:extLst>
          </p:cNvPr>
          <p:cNvSpPr>
            <a:spLocks noGrp="1"/>
          </p:cNvSpPr>
          <p:nvPr>
            <p:ph type="title" hasCustomPrompt="1"/>
          </p:nvPr>
        </p:nvSpPr>
        <p:spPr>
          <a:xfrm>
            <a:off x="667750" y="1614746"/>
            <a:ext cx="9341063" cy="2293938"/>
          </a:xfrm>
        </p:spPr>
        <p:txBody>
          <a:bodyPr anchor="ctr"/>
          <a:lstStyle>
            <a:lvl1pPr>
              <a:defRPr sz="4400">
                <a:solidFill>
                  <a:schemeClr val="bg2"/>
                </a:solidFill>
              </a:defRPr>
            </a:lvl1pPr>
          </a:lstStyle>
          <a:p>
            <a:r>
              <a:rPr lang="en-US" dirty="0"/>
              <a:t>“Enter quote here.”</a:t>
            </a:r>
          </a:p>
        </p:txBody>
      </p:sp>
      <p:sp>
        <p:nvSpPr>
          <p:cNvPr id="3" name="Quoted person">
            <a:extLst>
              <a:ext uri="{FF2B5EF4-FFF2-40B4-BE49-F238E27FC236}">
                <a16:creationId xmlns:a16="http://schemas.microsoft.com/office/drawing/2014/main" id="{D420CCBA-88E9-490C-9819-C37D7A79FC0E}"/>
              </a:ext>
            </a:extLst>
          </p:cNvPr>
          <p:cNvSpPr>
            <a:spLocks noGrp="1"/>
          </p:cNvSpPr>
          <p:nvPr>
            <p:ph type="subTitle" idx="14" hasCustomPrompt="1"/>
          </p:nvPr>
        </p:nvSpPr>
        <p:spPr>
          <a:xfrm>
            <a:off x="666271" y="3922297"/>
            <a:ext cx="9340846" cy="2171799"/>
          </a:xfrm>
          <a:custGeom>
            <a:avLst/>
            <a:gdLst>
              <a:gd name="connsiteX0" fmla="*/ 0 w 9341062"/>
              <a:gd name="connsiteY0" fmla="*/ 2159767 h 2159767"/>
              <a:gd name="connsiteX1" fmla="*/ 539942 w 9341062"/>
              <a:gd name="connsiteY1" fmla="*/ 0 h 2159767"/>
              <a:gd name="connsiteX2" fmla="*/ 8801120 w 9341062"/>
              <a:gd name="connsiteY2" fmla="*/ 0 h 2159767"/>
              <a:gd name="connsiteX3" fmla="*/ 9341062 w 9341062"/>
              <a:gd name="connsiteY3" fmla="*/ 2159767 h 2159767"/>
              <a:gd name="connsiteX4" fmla="*/ 0 w 9341062"/>
              <a:gd name="connsiteY4" fmla="*/ 2159767 h 2159767"/>
              <a:gd name="connsiteX0" fmla="*/ 1479 w 9342541"/>
              <a:gd name="connsiteY0" fmla="*/ 2171799 h 2171799"/>
              <a:gd name="connsiteX1" fmla="*/ 0 w 9342541"/>
              <a:gd name="connsiteY1" fmla="*/ 0 h 2171799"/>
              <a:gd name="connsiteX2" fmla="*/ 8802599 w 9342541"/>
              <a:gd name="connsiteY2" fmla="*/ 12032 h 2171799"/>
              <a:gd name="connsiteX3" fmla="*/ 9342541 w 9342541"/>
              <a:gd name="connsiteY3" fmla="*/ 2171799 h 2171799"/>
              <a:gd name="connsiteX4" fmla="*/ 1479 w 9342541"/>
              <a:gd name="connsiteY4" fmla="*/ 2171799 h 2171799"/>
              <a:gd name="connsiteX0" fmla="*/ 1479 w 9356052"/>
              <a:gd name="connsiteY0" fmla="*/ 2171799 h 2171799"/>
              <a:gd name="connsiteX1" fmla="*/ 0 w 9356052"/>
              <a:gd name="connsiteY1" fmla="*/ 0 h 2171799"/>
              <a:gd name="connsiteX2" fmla="*/ 9356052 w 9356052"/>
              <a:gd name="connsiteY2" fmla="*/ 12032 h 2171799"/>
              <a:gd name="connsiteX3" fmla="*/ 9342541 w 9356052"/>
              <a:gd name="connsiteY3" fmla="*/ 2171799 h 2171799"/>
              <a:gd name="connsiteX4" fmla="*/ 1479 w 9356052"/>
              <a:gd name="connsiteY4" fmla="*/ 2171799 h 2171799"/>
              <a:gd name="connsiteX0" fmla="*/ 1479 w 9356052"/>
              <a:gd name="connsiteY0" fmla="*/ 2171799 h 2171799"/>
              <a:gd name="connsiteX1" fmla="*/ 0 w 9356052"/>
              <a:gd name="connsiteY1" fmla="*/ 0 h 2171799"/>
              <a:gd name="connsiteX2" fmla="*/ 9356052 w 9356052"/>
              <a:gd name="connsiteY2" fmla="*/ 12032 h 2171799"/>
              <a:gd name="connsiteX3" fmla="*/ 9342541 w 9356052"/>
              <a:gd name="connsiteY3" fmla="*/ 2171799 h 2171799"/>
              <a:gd name="connsiteX4" fmla="*/ 5132950 w 9356052"/>
              <a:gd name="connsiteY4" fmla="*/ 2165682 h 2171799"/>
              <a:gd name="connsiteX5" fmla="*/ 1479 w 9356052"/>
              <a:gd name="connsiteY5" fmla="*/ 2171799 h 2171799"/>
              <a:gd name="connsiteX0" fmla="*/ 1479 w 9356070"/>
              <a:gd name="connsiteY0" fmla="*/ 2171799 h 2171799"/>
              <a:gd name="connsiteX1" fmla="*/ 0 w 9356070"/>
              <a:gd name="connsiteY1" fmla="*/ 0 h 2171799"/>
              <a:gd name="connsiteX2" fmla="*/ 9356052 w 9356070"/>
              <a:gd name="connsiteY2" fmla="*/ 12032 h 2171799"/>
              <a:gd name="connsiteX3" fmla="*/ 9354572 w 9356070"/>
              <a:gd name="connsiteY3" fmla="*/ 740041 h 2171799"/>
              <a:gd name="connsiteX4" fmla="*/ 5132950 w 9356070"/>
              <a:gd name="connsiteY4" fmla="*/ 2165682 h 2171799"/>
              <a:gd name="connsiteX5" fmla="*/ 1479 w 9356070"/>
              <a:gd name="connsiteY5" fmla="*/ 2171799 h 2171799"/>
              <a:gd name="connsiteX0" fmla="*/ 1479 w 9475004"/>
              <a:gd name="connsiteY0" fmla="*/ 2171799 h 2171799"/>
              <a:gd name="connsiteX1" fmla="*/ 0 w 9475004"/>
              <a:gd name="connsiteY1" fmla="*/ 0 h 2171799"/>
              <a:gd name="connsiteX2" fmla="*/ 9356052 w 9475004"/>
              <a:gd name="connsiteY2" fmla="*/ 12032 h 2171799"/>
              <a:gd name="connsiteX3" fmla="*/ 9474888 w 9475004"/>
              <a:gd name="connsiteY3" fmla="*/ 703946 h 2171799"/>
              <a:gd name="connsiteX4" fmla="*/ 5132950 w 9475004"/>
              <a:gd name="connsiteY4" fmla="*/ 2165682 h 2171799"/>
              <a:gd name="connsiteX5" fmla="*/ 1479 w 9475004"/>
              <a:gd name="connsiteY5" fmla="*/ 2171799 h 2171799"/>
              <a:gd name="connsiteX0" fmla="*/ 1479 w 9474888"/>
              <a:gd name="connsiteY0" fmla="*/ 2171799 h 2171799"/>
              <a:gd name="connsiteX1" fmla="*/ 0 w 9474888"/>
              <a:gd name="connsiteY1" fmla="*/ 0 h 2171799"/>
              <a:gd name="connsiteX2" fmla="*/ 9356052 w 9474888"/>
              <a:gd name="connsiteY2" fmla="*/ 12032 h 2171799"/>
              <a:gd name="connsiteX3" fmla="*/ 9474888 w 9474888"/>
              <a:gd name="connsiteY3" fmla="*/ 703946 h 2171799"/>
              <a:gd name="connsiteX4" fmla="*/ 5132950 w 9474888"/>
              <a:gd name="connsiteY4" fmla="*/ 2165682 h 2171799"/>
              <a:gd name="connsiteX5" fmla="*/ 1479 w 9474888"/>
              <a:gd name="connsiteY5" fmla="*/ 2171799 h 2171799"/>
              <a:gd name="connsiteX0" fmla="*/ 1479 w 9366604"/>
              <a:gd name="connsiteY0" fmla="*/ 2171799 h 2171799"/>
              <a:gd name="connsiteX1" fmla="*/ 0 w 9366604"/>
              <a:gd name="connsiteY1" fmla="*/ 0 h 2171799"/>
              <a:gd name="connsiteX2" fmla="*/ 9356052 w 9366604"/>
              <a:gd name="connsiteY2" fmla="*/ 12032 h 2171799"/>
              <a:gd name="connsiteX3" fmla="*/ 9366604 w 9366604"/>
              <a:gd name="connsiteY3" fmla="*/ 728009 h 2171799"/>
              <a:gd name="connsiteX4" fmla="*/ 5132950 w 9366604"/>
              <a:gd name="connsiteY4" fmla="*/ 2165682 h 2171799"/>
              <a:gd name="connsiteX5" fmla="*/ 1479 w 9366604"/>
              <a:gd name="connsiteY5" fmla="*/ 2171799 h 2171799"/>
              <a:gd name="connsiteX0" fmla="*/ 1479 w 9356052"/>
              <a:gd name="connsiteY0" fmla="*/ 2171799 h 2171799"/>
              <a:gd name="connsiteX1" fmla="*/ 0 w 9356052"/>
              <a:gd name="connsiteY1" fmla="*/ 0 h 2171799"/>
              <a:gd name="connsiteX2" fmla="*/ 9356052 w 9356052"/>
              <a:gd name="connsiteY2" fmla="*/ 12032 h 2171799"/>
              <a:gd name="connsiteX3" fmla="*/ 9342541 w 9356052"/>
              <a:gd name="connsiteY3" fmla="*/ 728009 h 2171799"/>
              <a:gd name="connsiteX4" fmla="*/ 5132950 w 9356052"/>
              <a:gd name="connsiteY4" fmla="*/ 2165682 h 2171799"/>
              <a:gd name="connsiteX5" fmla="*/ 1479 w 9356052"/>
              <a:gd name="connsiteY5" fmla="*/ 2171799 h 2171799"/>
              <a:gd name="connsiteX0" fmla="*/ 1479 w 9356052"/>
              <a:gd name="connsiteY0" fmla="*/ 2171799 h 2171799"/>
              <a:gd name="connsiteX1" fmla="*/ 0 w 9356052"/>
              <a:gd name="connsiteY1" fmla="*/ 0 h 2171799"/>
              <a:gd name="connsiteX2" fmla="*/ 9356052 w 9356052"/>
              <a:gd name="connsiteY2" fmla="*/ 12032 h 2171799"/>
              <a:gd name="connsiteX3" fmla="*/ 9342541 w 9356052"/>
              <a:gd name="connsiteY3" fmla="*/ 764104 h 2171799"/>
              <a:gd name="connsiteX4" fmla="*/ 5132950 w 9356052"/>
              <a:gd name="connsiteY4" fmla="*/ 2165682 h 2171799"/>
              <a:gd name="connsiteX5" fmla="*/ 1479 w 9356052"/>
              <a:gd name="connsiteY5" fmla="*/ 2171799 h 2171799"/>
              <a:gd name="connsiteX0" fmla="*/ 1479 w 9342541"/>
              <a:gd name="connsiteY0" fmla="*/ 2171799 h 2171799"/>
              <a:gd name="connsiteX1" fmla="*/ 0 w 9342541"/>
              <a:gd name="connsiteY1" fmla="*/ 0 h 2171799"/>
              <a:gd name="connsiteX2" fmla="*/ 9331989 w 9342541"/>
              <a:gd name="connsiteY2" fmla="*/ 12032 h 2171799"/>
              <a:gd name="connsiteX3" fmla="*/ 9342541 w 9342541"/>
              <a:gd name="connsiteY3" fmla="*/ 764104 h 2171799"/>
              <a:gd name="connsiteX4" fmla="*/ 5132950 w 9342541"/>
              <a:gd name="connsiteY4" fmla="*/ 2165682 h 2171799"/>
              <a:gd name="connsiteX5" fmla="*/ 1479 w 9342541"/>
              <a:gd name="connsiteY5" fmla="*/ 2171799 h 2171799"/>
              <a:gd name="connsiteX0" fmla="*/ 1479 w 9344021"/>
              <a:gd name="connsiteY0" fmla="*/ 2171799 h 2171799"/>
              <a:gd name="connsiteX1" fmla="*/ 0 w 9344021"/>
              <a:gd name="connsiteY1" fmla="*/ 0 h 2171799"/>
              <a:gd name="connsiteX2" fmla="*/ 9344021 w 9344021"/>
              <a:gd name="connsiteY2" fmla="*/ 12032 h 2171799"/>
              <a:gd name="connsiteX3" fmla="*/ 9342541 w 9344021"/>
              <a:gd name="connsiteY3" fmla="*/ 764104 h 2171799"/>
              <a:gd name="connsiteX4" fmla="*/ 5132950 w 9344021"/>
              <a:gd name="connsiteY4" fmla="*/ 2165682 h 2171799"/>
              <a:gd name="connsiteX5" fmla="*/ 1479 w 9344021"/>
              <a:gd name="connsiteY5" fmla="*/ 2171799 h 2171799"/>
              <a:gd name="connsiteX0" fmla="*/ 1479 w 9342541"/>
              <a:gd name="connsiteY0" fmla="*/ 2171799 h 2171799"/>
              <a:gd name="connsiteX1" fmla="*/ 0 w 9342541"/>
              <a:gd name="connsiteY1" fmla="*/ 0 h 2171799"/>
              <a:gd name="connsiteX2" fmla="*/ 9340846 w 9342541"/>
              <a:gd name="connsiteY2" fmla="*/ 15207 h 2171799"/>
              <a:gd name="connsiteX3" fmla="*/ 9342541 w 9342541"/>
              <a:gd name="connsiteY3" fmla="*/ 764104 h 2171799"/>
              <a:gd name="connsiteX4" fmla="*/ 5132950 w 9342541"/>
              <a:gd name="connsiteY4" fmla="*/ 2165682 h 2171799"/>
              <a:gd name="connsiteX5" fmla="*/ 1479 w 9342541"/>
              <a:gd name="connsiteY5" fmla="*/ 2171799 h 2171799"/>
              <a:gd name="connsiteX0" fmla="*/ 1479 w 9342541"/>
              <a:gd name="connsiteY0" fmla="*/ 2171799 h 2171799"/>
              <a:gd name="connsiteX1" fmla="*/ 0 w 9342541"/>
              <a:gd name="connsiteY1" fmla="*/ 0 h 2171799"/>
              <a:gd name="connsiteX2" fmla="*/ 9340846 w 9342541"/>
              <a:gd name="connsiteY2" fmla="*/ 8857 h 2171799"/>
              <a:gd name="connsiteX3" fmla="*/ 9342541 w 9342541"/>
              <a:gd name="connsiteY3" fmla="*/ 764104 h 2171799"/>
              <a:gd name="connsiteX4" fmla="*/ 5132950 w 9342541"/>
              <a:gd name="connsiteY4" fmla="*/ 2165682 h 2171799"/>
              <a:gd name="connsiteX5" fmla="*/ 1479 w 9342541"/>
              <a:gd name="connsiteY5" fmla="*/ 2171799 h 2171799"/>
              <a:gd name="connsiteX0" fmla="*/ 1479 w 9342541"/>
              <a:gd name="connsiteY0" fmla="*/ 2171799 h 2171799"/>
              <a:gd name="connsiteX1" fmla="*/ 0 w 9342541"/>
              <a:gd name="connsiteY1" fmla="*/ 0 h 2171799"/>
              <a:gd name="connsiteX2" fmla="*/ 9340846 w 9342541"/>
              <a:gd name="connsiteY2" fmla="*/ 8857 h 2171799"/>
              <a:gd name="connsiteX3" fmla="*/ 9342541 w 9342541"/>
              <a:gd name="connsiteY3" fmla="*/ 760929 h 2171799"/>
              <a:gd name="connsiteX4" fmla="*/ 5132950 w 9342541"/>
              <a:gd name="connsiteY4" fmla="*/ 2165682 h 2171799"/>
              <a:gd name="connsiteX5" fmla="*/ 1479 w 9342541"/>
              <a:gd name="connsiteY5" fmla="*/ 2171799 h 2171799"/>
              <a:gd name="connsiteX0" fmla="*/ 1479 w 9342860"/>
              <a:gd name="connsiteY0" fmla="*/ 2171799 h 2171799"/>
              <a:gd name="connsiteX1" fmla="*/ 0 w 9342860"/>
              <a:gd name="connsiteY1" fmla="*/ 0 h 2171799"/>
              <a:gd name="connsiteX2" fmla="*/ 9340846 w 9342860"/>
              <a:gd name="connsiteY2" fmla="*/ 8857 h 2171799"/>
              <a:gd name="connsiteX3" fmla="*/ 9342541 w 9342860"/>
              <a:gd name="connsiteY3" fmla="*/ 760929 h 2171799"/>
              <a:gd name="connsiteX4" fmla="*/ 5132950 w 9342860"/>
              <a:gd name="connsiteY4" fmla="*/ 2165682 h 2171799"/>
              <a:gd name="connsiteX5" fmla="*/ 1479 w 9342860"/>
              <a:gd name="connsiteY5" fmla="*/ 2171799 h 2171799"/>
              <a:gd name="connsiteX0" fmla="*/ 1479 w 9342860"/>
              <a:gd name="connsiteY0" fmla="*/ 2171799 h 2171799"/>
              <a:gd name="connsiteX1" fmla="*/ 0 w 9342860"/>
              <a:gd name="connsiteY1" fmla="*/ 0 h 2171799"/>
              <a:gd name="connsiteX2" fmla="*/ 9340846 w 9342860"/>
              <a:gd name="connsiteY2" fmla="*/ 8857 h 2171799"/>
              <a:gd name="connsiteX3" fmla="*/ 9342541 w 9342860"/>
              <a:gd name="connsiteY3" fmla="*/ 760929 h 2171799"/>
              <a:gd name="connsiteX4" fmla="*/ 5132950 w 9342860"/>
              <a:gd name="connsiteY4" fmla="*/ 2165682 h 2171799"/>
              <a:gd name="connsiteX5" fmla="*/ 1479 w 9342860"/>
              <a:gd name="connsiteY5" fmla="*/ 2171799 h 2171799"/>
              <a:gd name="connsiteX0" fmla="*/ 1479 w 9340846"/>
              <a:gd name="connsiteY0" fmla="*/ 2171799 h 2171799"/>
              <a:gd name="connsiteX1" fmla="*/ 0 w 9340846"/>
              <a:gd name="connsiteY1" fmla="*/ 0 h 2171799"/>
              <a:gd name="connsiteX2" fmla="*/ 9340846 w 9340846"/>
              <a:gd name="connsiteY2" fmla="*/ 8857 h 2171799"/>
              <a:gd name="connsiteX3" fmla="*/ 9339366 w 9340846"/>
              <a:gd name="connsiteY3" fmla="*/ 779979 h 2171799"/>
              <a:gd name="connsiteX4" fmla="*/ 5132950 w 9340846"/>
              <a:gd name="connsiteY4" fmla="*/ 2165682 h 2171799"/>
              <a:gd name="connsiteX5" fmla="*/ 1479 w 9340846"/>
              <a:gd name="connsiteY5" fmla="*/ 2171799 h 2171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40846" h="2171799">
                <a:moveTo>
                  <a:pt x="1479" y="2171799"/>
                </a:moveTo>
                <a:lnTo>
                  <a:pt x="0" y="0"/>
                </a:lnTo>
                <a:lnTo>
                  <a:pt x="9340846" y="8857"/>
                </a:lnTo>
                <a:cubicBezTo>
                  <a:pt x="9336342" y="728779"/>
                  <a:pt x="9341363" y="742849"/>
                  <a:pt x="9339366" y="779979"/>
                </a:cubicBezTo>
                <a:lnTo>
                  <a:pt x="5132950" y="2165682"/>
                </a:lnTo>
                <a:lnTo>
                  <a:pt x="1479" y="2171799"/>
                </a:lnTo>
                <a:close/>
              </a:path>
            </a:pathLst>
          </a:custGeom>
        </p:spPr>
        <p:txBody>
          <a:bodyPr anchor="t"/>
          <a:lstStyle>
            <a:lvl1pPr marL="0" indent="0">
              <a:buNone/>
              <a:defRPr sz="2400" b="0">
                <a:solidFill>
                  <a:schemeClr val="bg2"/>
                </a:solidFill>
              </a:defRPr>
            </a:lvl1pPr>
          </a:lstStyle>
          <a:p>
            <a:pPr lvl="0"/>
            <a:r>
              <a:rPr lang="en-US" dirty="0"/>
              <a:t>Enter quoted person’s name</a:t>
            </a:r>
          </a:p>
        </p:txBody>
      </p:sp>
    </p:spTree>
    <p:custDataLst>
      <p:tags r:id="rId1"/>
    </p:custDataLst>
    <p:extLst>
      <p:ext uri="{BB962C8B-B14F-4D97-AF65-F5344CB8AC3E}">
        <p14:creationId xmlns:p14="http://schemas.microsoft.com/office/powerpoint/2010/main" val="30146388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ontent">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299526"/>
            <a:ext cx="11569209" cy="731318"/>
          </a:xfrm>
        </p:spPr>
        <p:txBody>
          <a:bodyPr/>
          <a:lstStyle>
            <a:lvl1pPr>
              <a:defRPr/>
            </a:lvl1pPr>
          </a:lstStyle>
          <a:p>
            <a:r>
              <a:rPr lang="en-US" dirty="0"/>
              <a:t>Title and content</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C4E502B2-1435-4BCB-BD77-B9E6CB7B3BF5}"/>
              </a:ext>
            </a:extLst>
          </p:cNvPr>
          <p:cNvSpPr>
            <a:spLocks noGrp="1"/>
          </p:cNvSpPr>
          <p:nvPr>
            <p:ph sz="quarter" idx="21" hasCustomPrompt="1"/>
          </p:nvPr>
        </p:nvSpPr>
        <p:spPr>
          <a:xfrm>
            <a:off x="365760" y="1143000"/>
            <a:ext cx="11587890" cy="5291750"/>
          </a:xfrm>
        </p:spPr>
        <p:txBody>
          <a:bodyPr/>
          <a:lstStyle>
            <a:lvl1pPr>
              <a:defRPr/>
            </a:lvl1pPr>
            <a:lvl2pPr>
              <a:defRPr/>
            </a:lvl2pPr>
            <a:lvl3pPr>
              <a:defRPr/>
            </a:lvl3pPr>
            <a:lvl4pPr>
              <a:defRPr/>
            </a:lvl4pPr>
            <a:lvl5pPr>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1064138900"/>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ode">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p:txBody>
          <a:bodyPr/>
          <a:lstStyle>
            <a:lvl1pPr>
              <a:defRPr/>
            </a:lvl1pPr>
          </a:lstStyle>
          <a:p>
            <a:r>
              <a:rPr lang="en-US" dirty="0"/>
              <a:t>Title and code</a:t>
            </a:r>
          </a:p>
        </p:txBody>
      </p:sp>
      <p:sp>
        <p:nvSpPr>
          <p:cNvPr id="7" name="Code">
            <a:extLst>
              <a:ext uri="{FF2B5EF4-FFF2-40B4-BE49-F238E27FC236}">
                <a16:creationId xmlns:a16="http://schemas.microsoft.com/office/drawing/2014/main" id="{D77EFECE-400E-4BAA-A766-7DD8A1117BBC}"/>
              </a:ext>
            </a:extLst>
          </p:cNvPr>
          <p:cNvSpPr>
            <a:spLocks noGrp="1"/>
          </p:cNvSpPr>
          <p:nvPr>
            <p:ph type="body" idx="1" hasCustomPrompt="1"/>
          </p:nvPr>
        </p:nvSpPr>
        <p:spPr>
          <a:xfrm>
            <a:off x="365760" y="1143000"/>
            <a:ext cx="11569700" cy="5257800"/>
          </a:xfrm>
        </p:spPr>
        <p:txBody>
          <a:bodyPr>
            <a:noAutofit/>
          </a:bodyPr>
          <a:lstStyle>
            <a:lvl1pPr marL="0" indent="0">
              <a:spcBef>
                <a:spcPts val="0"/>
              </a:spcBef>
              <a:buNone/>
              <a:defRPr sz="1800">
                <a:latin typeface="Lucida Console" panose="020B0609040504020204" pitchFamily="49" charset="0"/>
              </a:defRPr>
            </a:lvl1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sp>
        <p:nvSpPr>
          <p:cNvPr id="19" name="Title Border">
            <a:extLst>
              <a:ext uri="{FF2B5EF4-FFF2-40B4-BE49-F238E27FC236}">
                <a16:creationId xmlns:a16="http://schemas.microsoft.com/office/drawing/2014/main" id="{C3AAB48A-4CC9-410B-9FD0-0E32778B6BFF}"/>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8918032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Text Column, and Small Picture">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text, and right picture</a:t>
            </a:r>
          </a:p>
        </p:txBody>
      </p:sp>
      <p:sp>
        <p:nvSpPr>
          <p:cNvPr id="7" name="Conten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143000"/>
            <a:ext cx="8303550" cy="5291750"/>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1" name="Picture">
            <a:extLst>
              <a:ext uri="{FF2B5EF4-FFF2-40B4-BE49-F238E27FC236}">
                <a16:creationId xmlns:a16="http://schemas.microsoft.com/office/drawing/2014/main" id="{A644AF2C-FFDC-4661-BF6B-D208E5E816FA}"/>
              </a:ext>
              <a:ext uri="{C183D7F6-B498-43B3-948B-1728B52AA6E4}">
                <adec:decorative xmlns:adec="http://schemas.microsoft.com/office/drawing/2017/decorative" val="1"/>
              </a:ext>
            </a:extLst>
          </p:cNvPr>
          <p:cNvSpPr>
            <a:spLocks noGrp="1"/>
          </p:cNvSpPr>
          <p:nvPr>
            <p:ph idx="9" hasCustomPrompt="1"/>
          </p:nvPr>
        </p:nvSpPr>
        <p:spPr>
          <a:xfrm>
            <a:off x="8778240" y="2286000"/>
            <a:ext cx="2971800" cy="2971800"/>
          </a:xfrm>
        </p:spPr>
        <p:txBody>
          <a:bodyPr anchor="t"/>
          <a:lstStyle>
            <a:lvl1pPr marL="0" indent="0" algn="ctr">
              <a:buNone/>
              <a:defRPr sz="3200">
                <a:solidFill>
                  <a:schemeClr val="tx2"/>
                </a:solidFill>
              </a:defRPr>
            </a:lvl1pPr>
          </a:lstStyle>
          <a:p>
            <a:r>
              <a:rPr lang="en-US"/>
              <a:t>Click icon to add image</a:t>
            </a:r>
          </a:p>
        </p:txBody>
      </p:sp>
      <p:sp>
        <p:nvSpPr>
          <p:cNvPr id="19" name="Title Border">
            <a:extLst>
              <a:ext uri="{FF2B5EF4-FFF2-40B4-BE49-F238E27FC236}">
                <a16:creationId xmlns:a16="http://schemas.microsoft.com/office/drawing/2014/main" id="{CA5A47F4-760F-45B4-9DF3-86A7530E62D0}"/>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3931383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Header, Text, and Small Picture">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4"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487257" cy="731318"/>
          </a:xfrm>
        </p:spPr>
        <p:txBody>
          <a:bodyPr/>
          <a:lstStyle>
            <a:lvl1pPr>
              <a:lnSpc>
                <a:spcPct val="100000"/>
              </a:lnSpc>
              <a:defRPr/>
            </a:lvl1pPr>
          </a:lstStyle>
          <a:p>
            <a:r>
              <a:rPr lang="en-US" dirty="0"/>
              <a:t>Title, header, text, and picture</a:t>
            </a:r>
          </a:p>
        </p:txBody>
      </p:sp>
      <p:sp>
        <p:nvSpPr>
          <p:cNvPr id="3" name="Content Header">
            <a:extLst>
              <a:ext uri="{FF2B5EF4-FFF2-40B4-BE49-F238E27FC236}">
                <a16:creationId xmlns:a16="http://schemas.microsoft.com/office/drawing/2014/main" id="{CEBB69C5-28A4-4F99-A9FE-572F9D53CF4E}"/>
              </a:ext>
            </a:extLst>
          </p:cNvPr>
          <p:cNvSpPr>
            <a:spLocks noGrp="1"/>
          </p:cNvSpPr>
          <p:nvPr>
            <p:ph type="subTitle" idx="2" hasCustomPrompt="1"/>
          </p:nvPr>
        </p:nvSpPr>
        <p:spPr>
          <a:xfrm>
            <a:off x="365760" y="1053311"/>
            <a:ext cx="11487257"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591056"/>
            <a:ext cx="830355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1" name="Picture">
            <a:extLst>
              <a:ext uri="{FF2B5EF4-FFF2-40B4-BE49-F238E27FC236}">
                <a16:creationId xmlns:a16="http://schemas.microsoft.com/office/drawing/2014/main" id="{A644AF2C-FFDC-4661-BF6B-D208E5E816FA}"/>
              </a:ext>
              <a:ext uri="{C183D7F6-B498-43B3-948B-1728B52AA6E4}">
                <adec:decorative xmlns:adec="http://schemas.microsoft.com/office/drawing/2017/decorative" val="1"/>
              </a:ext>
            </a:extLst>
          </p:cNvPr>
          <p:cNvSpPr>
            <a:spLocks noGrp="1"/>
          </p:cNvSpPr>
          <p:nvPr>
            <p:ph idx="9" hasCustomPrompt="1"/>
          </p:nvPr>
        </p:nvSpPr>
        <p:spPr>
          <a:xfrm>
            <a:off x="8775263" y="2516806"/>
            <a:ext cx="2971800" cy="2971800"/>
          </a:xfrm>
        </p:spPr>
        <p:txBody>
          <a:bodyPr anchor="t"/>
          <a:lstStyle>
            <a:lvl1pPr marL="0" indent="0" algn="ctr">
              <a:buNone/>
              <a:defRPr sz="3200">
                <a:solidFill>
                  <a:schemeClr val="tx2"/>
                </a:solidFill>
              </a:defRPr>
            </a:lvl1pPr>
          </a:lstStyle>
          <a:p>
            <a:r>
              <a:rPr lang="en-US"/>
              <a:t>Click icon to add image</a:t>
            </a:r>
          </a:p>
        </p:txBody>
      </p:sp>
    </p:spTree>
    <p:custDataLst>
      <p:tags r:id="rId1"/>
    </p:custDataLst>
    <p:extLst>
      <p:ext uri="{BB962C8B-B14F-4D97-AF65-F5344CB8AC3E}">
        <p14:creationId xmlns:p14="http://schemas.microsoft.com/office/powerpoint/2010/main" val="20196102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rvice Introduction">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dirty="0"/>
              <a:t>Service Introduction Slide</a:t>
            </a:r>
          </a:p>
        </p:txBody>
      </p:sp>
      <p:sp>
        <p:nvSpPr>
          <p:cNvPr id="8" name="Content Right">
            <a:extLst>
              <a:ext uri="{FF2B5EF4-FFF2-40B4-BE49-F238E27FC236}">
                <a16:creationId xmlns:a16="http://schemas.microsoft.com/office/drawing/2014/main" id="{951E617C-D9F7-4098-883E-6A048DBCF862}"/>
              </a:ext>
            </a:extLst>
          </p:cNvPr>
          <p:cNvSpPr>
            <a:spLocks noGrp="1"/>
          </p:cNvSpPr>
          <p:nvPr>
            <p:ph type="body" idx="2" hasCustomPrompt="1"/>
          </p:nvPr>
        </p:nvSpPr>
        <p:spPr>
          <a:xfrm>
            <a:off x="4184073" y="1143000"/>
            <a:ext cx="7750896" cy="5291750"/>
          </a:xfrm>
        </p:spPr>
        <p:txBody>
          <a:bodyPr anchor="ctr">
            <a:noAutofit/>
          </a:bodyPr>
          <a:lstStyle>
            <a:lvl1pPr>
              <a:lnSpc>
                <a:spcPct val="100000"/>
              </a:lnSpc>
              <a:spcAft>
                <a:spcPts val="600"/>
              </a:spcAft>
              <a:defRPr sz="3200">
                <a:solidFill>
                  <a:schemeClr val="tx2"/>
                </a:solidFill>
              </a:defRPr>
            </a:lvl1pPr>
            <a:lvl2pPr marL="461963" indent="-228600">
              <a:lnSpc>
                <a:spcPct val="100000"/>
              </a:lnSpc>
              <a:spcAft>
                <a:spcPts val="600"/>
              </a:spcAft>
              <a:defRPr sz="2800">
                <a:solidFill>
                  <a:schemeClr val="tx2"/>
                </a:solidFill>
              </a:defRPr>
            </a:lvl2pPr>
            <a:lvl3pPr marL="684213" indent="-228600">
              <a:lnSpc>
                <a:spcPct val="100000"/>
              </a:lnSpc>
              <a:spcAft>
                <a:spcPts val="600"/>
              </a:spcAft>
              <a:defRPr sz="2400">
                <a:solidFill>
                  <a:schemeClr val="tx2"/>
                </a:solidFill>
              </a:defRPr>
            </a:lvl3pPr>
            <a:lvl4pPr marL="914400" indent="-228600">
              <a:lnSpc>
                <a:spcPct val="100000"/>
              </a:lnSpc>
              <a:spcAft>
                <a:spcPts val="600"/>
              </a:spcAft>
              <a:defRPr sz="2000">
                <a:solidFill>
                  <a:schemeClr val="tx2"/>
                </a:solidFill>
              </a:defRPr>
            </a:lvl4pPr>
            <a:lvl5pPr marL="1144588" indent="-228600">
              <a:lnSpc>
                <a:spcPct val="100000"/>
              </a:lnSpc>
              <a:spcAft>
                <a:spcPts val="600"/>
              </a:spcAft>
              <a:defRPr sz="20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30E2FEDB-7122-4CE9-A695-390387894502}"/>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icture Placeholder 4">
            <a:extLst>
              <a:ext uri="{FF2B5EF4-FFF2-40B4-BE49-F238E27FC236}">
                <a16:creationId xmlns:a16="http://schemas.microsoft.com/office/drawing/2014/main" id="{E25EBCDC-6C07-4B35-82D5-0AC6628754E6}"/>
              </a:ext>
            </a:extLst>
          </p:cNvPr>
          <p:cNvSpPr>
            <a:spLocks noGrp="1"/>
          </p:cNvSpPr>
          <p:nvPr>
            <p:ph type="pic" sz="quarter" idx="21"/>
          </p:nvPr>
        </p:nvSpPr>
        <p:spPr>
          <a:xfrm>
            <a:off x="896802" y="2618443"/>
            <a:ext cx="2340864" cy="2340864"/>
          </a:xfrm>
        </p:spPr>
        <p:txBody>
          <a:bodyPr anchor="ctr"/>
          <a:lstStyle>
            <a:lvl1pPr marL="0" indent="0" algn="ctr">
              <a:buNone/>
              <a:defRPr/>
            </a:lvl1pPr>
          </a:lstStyle>
          <a:p>
            <a:r>
              <a:rPr lang="en-US"/>
              <a:t>Click icon to add picture</a:t>
            </a:r>
          </a:p>
        </p:txBody>
      </p:sp>
      <p:cxnSp>
        <p:nvCxnSpPr>
          <p:cNvPr id="10" name="Straight Connector 9">
            <a:extLst>
              <a:ext uri="{FF2B5EF4-FFF2-40B4-BE49-F238E27FC236}">
                <a16:creationId xmlns:a16="http://schemas.microsoft.com/office/drawing/2014/main" id="{32C43914-0D84-493F-9BEB-DF30C6FD4C97}"/>
              </a:ext>
            </a:extLst>
          </p:cNvPr>
          <p:cNvCxnSpPr/>
          <p:nvPr/>
        </p:nvCxnSpPr>
        <p:spPr>
          <a:xfrm>
            <a:off x="3732690" y="1239140"/>
            <a:ext cx="0" cy="5195610"/>
          </a:xfrm>
          <a:prstGeom prst="line">
            <a:avLst/>
          </a:prstGeom>
          <a:ln w="44450">
            <a:solidFill>
              <a:schemeClr val="hlink"/>
            </a:solidFill>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431273845"/>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and 2 Conten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dirty="0"/>
              <a:t>Title and 2 content columns</a:t>
            </a:r>
          </a:p>
        </p:txBody>
      </p:sp>
      <p:sp>
        <p:nvSpPr>
          <p:cNvPr id="7" name="Content Left">
            <a:extLst>
              <a:ext uri="{FF2B5EF4-FFF2-40B4-BE49-F238E27FC236}">
                <a16:creationId xmlns:a16="http://schemas.microsoft.com/office/drawing/2014/main" id="{8A73B5A2-5001-4FA4-B113-0F6124F1F6A0}"/>
              </a:ext>
            </a:extLst>
          </p:cNvPr>
          <p:cNvSpPr>
            <a:spLocks noGrp="1"/>
          </p:cNvSpPr>
          <p:nvPr>
            <p:ph type="body" idx="1" hasCustomPrompt="1"/>
          </p:nvPr>
        </p:nvSpPr>
        <p:spPr>
          <a:xfrm>
            <a:off x="365760" y="1143000"/>
            <a:ext cx="5669280" cy="5291750"/>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8" name="Content Right">
            <a:extLst>
              <a:ext uri="{FF2B5EF4-FFF2-40B4-BE49-F238E27FC236}">
                <a16:creationId xmlns:a16="http://schemas.microsoft.com/office/drawing/2014/main" id="{951E617C-D9F7-4098-883E-6A048DBCF862}"/>
              </a:ext>
            </a:extLst>
          </p:cNvPr>
          <p:cNvSpPr>
            <a:spLocks noGrp="1"/>
          </p:cNvSpPr>
          <p:nvPr>
            <p:ph type="body" idx="2" hasCustomPrompt="1"/>
          </p:nvPr>
        </p:nvSpPr>
        <p:spPr>
          <a:xfrm>
            <a:off x="6265689" y="1143000"/>
            <a:ext cx="5669280" cy="5291750"/>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30E2FEDB-7122-4CE9-A695-390387894502}"/>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5692535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2 Code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dirty="0"/>
              <a:t>Title and 2 code columns</a:t>
            </a:r>
          </a:p>
        </p:txBody>
      </p:sp>
      <p:sp>
        <p:nvSpPr>
          <p:cNvPr id="7" name="Code Left">
            <a:extLst>
              <a:ext uri="{FF2B5EF4-FFF2-40B4-BE49-F238E27FC236}">
                <a16:creationId xmlns:a16="http://schemas.microsoft.com/office/drawing/2014/main" id="{D77EFECE-400E-4BAA-A766-7DD8A1117BBC}"/>
              </a:ext>
            </a:extLst>
          </p:cNvPr>
          <p:cNvSpPr>
            <a:spLocks noGrp="1"/>
          </p:cNvSpPr>
          <p:nvPr>
            <p:ph type="body" idx="1" hasCustomPrompt="1"/>
          </p:nvPr>
        </p:nvSpPr>
        <p:spPr>
          <a:xfrm>
            <a:off x="365760" y="1143000"/>
            <a:ext cx="5669280" cy="5291750"/>
          </a:xfrm>
        </p:spPr>
        <p:txBody>
          <a:bodyPr>
            <a:noAutofit/>
          </a:bodyPr>
          <a:lstStyle>
            <a:lvl1pPr marL="0" indent="0">
              <a:spcBef>
                <a:spcPts val="0"/>
              </a:spcBef>
              <a:buNone/>
              <a:defRPr sz="1800">
                <a:latin typeface="Lucida Console" panose="020B0609040504020204" pitchFamily="49" charset="0"/>
              </a:defRPr>
            </a:lvl1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sp>
        <p:nvSpPr>
          <p:cNvPr id="8" name="Code Right">
            <a:extLst>
              <a:ext uri="{FF2B5EF4-FFF2-40B4-BE49-F238E27FC236}">
                <a16:creationId xmlns:a16="http://schemas.microsoft.com/office/drawing/2014/main" id="{E8572E41-DF36-40C1-9453-10D94D9775B7}"/>
              </a:ext>
            </a:extLst>
          </p:cNvPr>
          <p:cNvSpPr>
            <a:spLocks noGrp="1"/>
          </p:cNvSpPr>
          <p:nvPr>
            <p:ph type="body" idx="2" hasCustomPrompt="1"/>
          </p:nvPr>
        </p:nvSpPr>
        <p:spPr>
          <a:xfrm>
            <a:off x="6265689" y="1143000"/>
            <a:ext cx="5669280" cy="5291750"/>
          </a:xfrm>
        </p:spPr>
        <p:txBody>
          <a:bodyPr>
            <a:noAutofit/>
          </a:bodyPr>
          <a:lstStyle>
            <a:lvl1pPr marL="0" indent="0">
              <a:spcBef>
                <a:spcPts val="0"/>
              </a:spcBef>
              <a:buNone/>
              <a:defRPr sz="1800">
                <a:latin typeface="Lucida Console" panose="020B0609040504020204" pitchFamily="49" charset="0"/>
              </a:defRPr>
            </a:lvl1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sp>
        <p:nvSpPr>
          <p:cNvPr id="19" name="Title Border">
            <a:extLst>
              <a:ext uri="{FF2B5EF4-FFF2-40B4-BE49-F238E27FC236}">
                <a16:creationId xmlns:a16="http://schemas.microsoft.com/office/drawing/2014/main" id="{839B152F-AE78-42AF-B8FB-09C753D41393}"/>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9522715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1 Header, and 2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1 header, and 2 text columns</a:t>
            </a:r>
          </a:p>
        </p:txBody>
      </p:sp>
      <p:sp>
        <p:nvSpPr>
          <p:cNvPr id="3" name="Content Header">
            <a:extLst>
              <a:ext uri="{FF2B5EF4-FFF2-40B4-BE49-F238E27FC236}">
                <a16:creationId xmlns:a16="http://schemas.microsoft.com/office/drawing/2014/main" id="{CEBB69C5-28A4-4F99-A9FE-572F9D53CF4E}"/>
              </a:ext>
            </a:extLst>
          </p:cNvPr>
          <p:cNvSpPr>
            <a:spLocks noGrp="1"/>
          </p:cNvSpPr>
          <p:nvPr>
            <p:ph type="subTitle" idx="3" hasCustomPrompt="1"/>
          </p:nvPr>
        </p:nvSpPr>
        <p:spPr>
          <a:xfrm>
            <a:off x="365760" y="1051560"/>
            <a:ext cx="11569208"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591056"/>
            <a:ext cx="566928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8" name="Content Right">
            <a:extLst>
              <a:ext uri="{FF2B5EF4-FFF2-40B4-BE49-F238E27FC236}">
                <a16:creationId xmlns:a16="http://schemas.microsoft.com/office/drawing/2014/main" id="{7F5B85B9-BABC-44F6-B2AE-99F02670D702}"/>
              </a:ext>
            </a:extLst>
          </p:cNvPr>
          <p:cNvSpPr>
            <a:spLocks noGrp="1"/>
          </p:cNvSpPr>
          <p:nvPr>
            <p:ph type="body" idx="2" hasCustomPrompt="1"/>
          </p:nvPr>
        </p:nvSpPr>
        <p:spPr>
          <a:xfrm>
            <a:off x="6197321" y="1591056"/>
            <a:ext cx="566928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3642917229"/>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a16="http://schemas.microsoft.com/office/drawing/2014/main" id="{ECE86FD8-F169-471F-88EA-8FF7FCC5008E}"/>
              </a:ext>
              <a:ext uri="{C183D7F6-B498-43B3-948B-1728B52AA6E4}">
                <adec:decorative xmlns:adec="http://schemas.microsoft.com/office/drawing/2017/decorative" val="1"/>
              </a:ext>
            </a:extLst>
          </p:cNvPr>
          <p:cNvGrpSpPr/>
          <p:nvPr/>
        </p:nvGrpSpPr>
        <p:grpSpPr>
          <a:xfrm>
            <a:off x="0" y="-1"/>
            <a:ext cx="12192000" cy="6858001"/>
            <a:chOff x="0" y="-1"/>
            <a:chExt cx="12192000" cy="6858001"/>
          </a:xfrm>
        </p:grpSpPr>
        <p:sp>
          <p:nvSpPr>
            <p:cNvPr id="89" name="BKG">
              <a:extLst>
                <a:ext uri="{FF2B5EF4-FFF2-40B4-BE49-F238E27FC236}">
                  <a16:creationId xmlns:a16="http://schemas.microsoft.com/office/drawing/2014/main" id="{027B77B7-F317-4AA6-A627-75F5AE2E7A57}"/>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mazon Ember" panose="020B0603020204020204" pitchFamily="34" charset="0"/>
                <a:ea typeface="Amazon Ember" panose="020B0603020204020204" pitchFamily="34" charset="0"/>
                <a:cs typeface="Amazon Ember" panose="020B0603020204020204" pitchFamily="34" charset="0"/>
              </a:endParaRPr>
            </a:p>
          </p:txBody>
        </p:sp>
        <p:sp>
          <p:nvSpPr>
            <p:cNvPr id="97" name="CubeSide">
              <a:extLst>
                <a:ext uri="{FF2B5EF4-FFF2-40B4-BE49-F238E27FC236}">
                  <a16:creationId xmlns:a16="http://schemas.microsoft.com/office/drawing/2014/main" id="{30CD656D-5337-4244-BA3E-ABD963579911}"/>
                </a:ext>
                <a:ext uri="{C183D7F6-B498-43B3-948B-1728B52AA6E4}">
                  <adec:decorative xmlns:adec="http://schemas.microsoft.com/office/drawing/2017/decorative" val="1"/>
                </a:ext>
              </a:extLst>
            </p:cNvPr>
            <p:cNvSpPr/>
            <p:nvPr/>
          </p:nvSpPr>
          <p:spPr>
            <a:xfrm>
              <a:off x="5867400" y="0"/>
              <a:ext cx="2228850" cy="2295144"/>
            </a:xfrm>
            <a:custGeom>
              <a:avLst/>
              <a:gdLst>
                <a:gd name="connsiteX0" fmla="*/ 0 w 2228850"/>
                <a:gd name="connsiteY0" fmla="*/ 0 h 2295144"/>
                <a:gd name="connsiteX1" fmla="*/ 2228850 w 2228850"/>
                <a:gd name="connsiteY1" fmla="*/ 0 h 2295144"/>
                <a:gd name="connsiteX2" fmla="*/ 2228850 w 2228850"/>
                <a:gd name="connsiteY2" fmla="*/ 2295144 h 2295144"/>
                <a:gd name="connsiteX3" fmla="*/ 0 w 2228850"/>
                <a:gd name="connsiteY3" fmla="*/ 2295144 h 2295144"/>
                <a:gd name="connsiteX4" fmla="*/ 0 w 2228850"/>
                <a:gd name="connsiteY4" fmla="*/ 0 h 2295144"/>
                <a:gd name="connsiteX0" fmla="*/ 0 w 2228850"/>
                <a:gd name="connsiteY0" fmla="*/ 0 h 2295144"/>
                <a:gd name="connsiteX1" fmla="*/ 2228850 w 2228850"/>
                <a:gd name="connsiteY1" fmla="*/ 0 h 2295144"/>
                <a:gd name="connsiteX2" fmla="*/ 2228850 w 2228850"/>
                <a:gd name="connsiteY2" fmla="*/ 2295144 h 2295144"/>
                <a:gd name="connsiteX3" fmla="*/ 0 w 2228850"/>
                <a:gd name="connsiteY3" fmla="*/ 0 h 2295144"/>
              </a:gdLst>
              <a:ahLst/>
              <a:cxnLst>
                <a:cxn ang="0">
                  <a:pos x="connsiteX0" y="connsiteY0"/>
                </a:cxn>
                <a:cxn ang="0">
                  <a:pos x="connsiteX1" y="connsiteY1"/>
                </a:cxn>
                <a:cxn ang="0">
                  <a:pos x="connsiteX2" y="connsiteY2"/>
                </a:cxn>
                <a:cxn ang="0">
                  <a:pos x="connsiteX3" y="connsiteY3"/>
                </a:cxn>
              </a:cxnLst>
              <a:rect l="l" t="t" r="r" b="b"/>
              <a:pathLst>
                <a:path w="2228850" h="2295144">
                  <a:moveTo>
                    <a:pt x="0" y="0"/>
                  </a:moveTo>
                  <a:lnTo>
                    <a:pt x="2228850" y="0"/>
                  </a:lnTo>
                  <a:lnTo>
                    <a:pt x="2228850" y="2295144"/>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mazon Ember" panose="020B0603020204020204" pitchFamily="34" charset="0"/>
                <a:ea typeface="Amazon Ember" panose="020B0603020204020204" pitchFamily="34" charset="0"/>
                <a:cs typeface="Amazon Ember" panose="020B0603020204020204" pitchFamily="34" charset="0"/>
              </a:endParaRPr>
            </a:p>
          </p:txBody>
        </p:sp>
        <p:sp>
          <p:nvSpPr>
            <p:cNvPr id="96" name="CubeFront">
              <a:extLst>
                <a:ext uri="{FF2B5EF4-FFF2-40B4-BE49-F238E27FC236}">
                  <a16:creationId xmlns:a16="http://schemas.microsoft.com/office/drawing/2014/main" id="{66A5F4A5-2CA3-4E34-97C1-74E113BA3D7E}"/>
                </a:ext>
                <a:ext uri="{C183D7F6-B498-43B3-948B-1728B52AA6E4}">
                  <adec:decorative xmlns:adec="http://schemas.microsoft.com/office/drawing/2017/decorative" val="1"/>
                </a:ext>
              </a:extLst>
            </p:cNvPr>
            <p:cNvSpPr/>
            <p:nvPr/>
          </p:nvSpPr>
          <p:spPr>
            <a:xfrm>
              <a:off x="8096250" y="-1"/>
              <a:ext cx="4095750" cy="22955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mazon Ember" panose="020B0603020204020204" pitchFamily="34" charset="0"/>
                <a:ea typeface="Amazon Ember" panose="020B0603020204020204" pitchFamily="34" charset="0"/>
                <a:cs typeface="Amazon Ember" panose="020B0603020204020204" pitchFamily="34" charset="0"/>
              </a:endParaRPr>
            </a:p>
          </p:txBody>
        </p:sp>
        <p:pic>
          <p:nvPicPr>
            <p:cNvPr id="98" name="AWS Logo">
              <a:extLst>
                <a:ext uri="{FF2B5EF4-FFF2-40B4-BE49-F238E27FC236}">
                  <a16:creationId xmlns:a16="http://schemas.microsoft.com/office/drawing/2014/main" id="{961F7EBA-6264-4D1A-BA90-2C8A61C69B37}"/>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585216" y="338328"/>
              <a:ext cx="1097280" cy="658368"/>
            </a:xfrm>
            <a:prstGeom prst="rect">
              <a:avLst/>
            </a:prstGeom>
          </p:spPr>
        </p:pic>
        <p:sp>
          <p:nvSpPr>
            <p:cNvPr id="9" name="Copyright">
              <a:extLst>
                <a:ext uri="{FF2B5EF4-FFF2-40B4-BE49-F238E27FC236}">
                  <a16:creationId xmlns:a16="http://schemas.microsoft.com/office/drawing/2014/main" id="{962C3F25-041D-4E5B-839E-FBB5D7B91A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2" name="Title">
            <a:extLst>
              <a:ext uri="{FF2B5EF4-FFF2-40B4-BE49-F238E27FC236}">
                <a16:creationId xmlns:a16="http://schemas.microsoft.com/office/drawing/2014/main" id="{69B11573-292E-4F55-A77E-C7F70767BE6A}"/>
              </a:ext>
            </a:extLst>
          </p:cNvPr>
          <p:cNvSpPr>
            <a:spLocks noGrp="1"/>
          </p:cNvSpPr>
          <p:nvPr>
            <p:ph type="title"/>
          </p:nvPr>
        </p:nvSpPr>
        <p:spPr>
          <a:xfrm>
            <a:off x="365760" y="2295144"/>
            <a:ext cx="11567160" cy="1481328"/>
          </a:xfrm>
        </p:spPr>
        <p:txBody>
          <a:bodyPr anchor="b">
            <a:normAutofit/>
          </a:bodyPr>
          <a:lstStyle>
            <a:lvl1pPr>
              <a:defRPr sz="4400">
                <a:solidFill>
                  <a:schemeClr val="bg2"/>
                </a:solidFill>
              </a:defRPr>
            </a:lvl1pPr>
          </a:lstStyle>
          <a:p>
            <a:r>
              <a:rPr lang="en-US"/>
              <a:t>Click to edit Master title style</a:t>
            </a:r>
            <a:endParaRPr lang="en-US" dirty="0"/>
          </a:p>
        </p:txBody>
      </p:sp>
      <p:sp>
        <p:nvSpPr>
          <p:cNvPr id="3" name="Subtitle">
            <a:extLst>
              <a:ext uri="{FF2B5EF4-FFF2-40B4-BE49-F238E27FC236}">
                <a16:creationId xmlns:a16="http://schemas.microsoft.com/office/drawing/2014/main" id="{4720F438-6999-4AEE-ABDC-CA4496A582B0}"/>
              </a:ext>
            </a:extLst>
          </p:cNvPr>
          <p:cNvSpPr>
            <a:spLocks noGrp="1"/>
          </p:cNvSpPr>
          <p:nvPr>
            <p:ph type="subTitle" idx="1" hasCustomPrompt="1"/>
          </p:nvPr>
        </p:nvSpPr>
        <p:spPr>
          <a:xfrm>
            <a:off x="365760" y="3803904"/>
            <a:ext cx="11567160" cy="2267712"/>
          </a:xfrm>
        </p:spPr>
        <p:txBody>
          <a:bodyPr>
            <a:noAutofit/>
          </a:bodyPr>
          <a:lstStyle>
            <a:lvl1pPr marL="0" indent="0">
              <a:buNone/>
              <a:defRPr sz="3200">
                <a:solidFill>
                  <a:schemeClr val="bg2"/>
                </a:solidFill>
              </a:defRPr>
            </a:lvl1pPr>
          </a:lstStyle>
          <a:p>
            <a:pPr lvl="0"/>
            <a:r>
              <a:rPr lang="en-US" dirty="0"/>
              <a:t>Type subtitle here</a:t>
            </a:r>
          </a:p>
        </p:txBody>
      </p:sp>
    </p:spTree>
    <p:custDataLst>
      <p:tags r:id="rId1"/>
    </p:custDataLst>
    <p:extLst>
      <p:ext uri="{BB962C8B-B14F-4D97-AF65-F5344CB8AC3E}">
        <p14:creationId xmlns:p14="http://schemas.microsoft.com/office/powerpoint/2010/main" val="16683618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2 Headers, and 2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2 headers, and text columns</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3" hasCustomPrompt="1"/>
          </p:nvPr>
        </p:nvSpPr>
        <p:spPr>
          <a:xfrm>
            <a:off x="365760" y="1051560"/>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591056"/>
            <a:ext cx="566928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4" name="Content Header Right">
            <a:extLst>
              <a:ext uri="{FF2B5EF4-FFF2-40B4-BE49-F238E27FC236}">
                <a16:creationId xmlns:a16="http://schemas.microsoft.com/office/drawing/2014/main" id="{04C41CFA-9BF9-474A-89A9-E22790A538E2}"/>
              </a:ext>
            </a:extLst>
          </p:cNvPr>
          <p:cNvSpPr>
            <a:spLocks noGrp="1"/>
          </p:cNvSpPr>
          <p:nvPr>
            <p:ph type="subTitle" idx="4" hasCustomPrompt="1"/>
          </p:nvPr>
        </p:nvSpPr>
        <p:spPr>
          <a:xfrm>
            <a:off x="6197321" y="1051560"/>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Right">
            <a:extLst>
              <a:ext uri="{FF2B5EF4-FFF2-40B4-BE49-F238E27FC236}">
                <a16:creationId xmlns:a16="http://schemas.microsoft.com/office/drawing/2014/main" id="{7F5B85B9-BABC-44F6-B2AE-99F02670D702}"/>
              </a:ext>
            </a:extLst>
          </p:cNvPr>
          <p:cNvSpPr>
            <a:spLocks noGrp="1"/>
          </p:cNvSpPr>
          <p:nvPr>
            <p:ph type="body" idx="2" hasCustomPrompt="1"/>
          </p:nvPr>
        </p:nvSpPr>
        <p:spPr>
          <a:xfrm>
            <a:off x="6197321" y="1591056"/>
            <a:ext cx="566928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33189127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Header and Content Left, Full Height Picture">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4"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header, content, and full height picture</a:t>
            </a:r>
          </a:p>
        </p:txBody>
      </p:sp>
      <p:sp>
        <p:nvSpPr>
          <p:cNvPr id="3" name="Content Header">
            <a:extLst>
              <a:ext uri="{FF2B5EF4-FFF2-40B4-BE49-F238E27FC236}">
                <a16:creationId xmlns:a16="http://schemas.microsoft.com/office/drawing/2014/main" id="{CEBB69C5-28A4-4F99-A9FE-572F9D53CF4E}"/>
              </a:ext>
            </a:extLst>
          </p:cNvPr>
          <p:cNvSpPr>
            <a:spLocks noGrp="1"/>
          </p:cNvSpPr>
          <p:nvPr>
            <p:ph type="subTitle" idx="2" hasCustomPrompt="1"/>
          </p:nvPr>
        </p:nvSpPr>
        <p:spPr>
          <a:xfrm>
            <a:off x="365760" y="1051560"/>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a:extLst>
              <a:ext uri="{FF2B5EF4-FFF2-40B4-BE49-F238E27FC236}">
                <a16:creationId xmlns:a16="http://schemas.microsoft.com/office/drawing/2014/main" id="{EEA0232A-1E36-4B66-8855-7774205AD335}"/>
              </a:ext>
            </a:extLst>
          </p:cNvPr>
          <p:cNvSpPr>
            <a:spLocks noGrp="1"/>
          </p:cNvSpPr>
          <p:nvPr>
            <p:ph type="body" idx="1" hasCustomPrompt="1"/>
          </p:nvPr>
        </p:nvSpPr>
        <p:spPr>
          <a:xfrm>
            <a:off x="365760" y="1591056"/>
            <a:ext cx="566928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1" name="Picture">
            <a:extLst>
              <a:ext uri="{FF2B5EF4-FFF2-40B4-BE49-F238E27FC236}">
                <a16:creationId xmlns:a16="http://schemas.microsoft.com/office/drawing/2014/main" id="{E9ECC349-DC9E-43B4-9780-22F11542C500}"/>
              </a:ext>
              <a:ext uri="{C183D7F6-B498-43B3-948B-1728B52AA6E4}">
                <adec:decorative xmlns:adec="http://schemas.microsoft.com/office/drawing/2017/decorative" val="1"/>
              </a:ext>
            </a:extLst>
          </p:cNvPr>
          <p:cNvSpPr>
            <a:spLocks noGrp="1"/>
          </p:cNvSpPr>
          <p:nvPr>
            <p:ph idx="9" hasCustomPrompt="1"/>
          </p:nvPr>
        </p:nvSpPr>
        <p:spPr>
          <a:xfrm>
            <a:off x="6199632" y="1046819"/>
            <a:ext cx="5669280" cy="5387913"/>
          </a:xfrm>
        </p:spPr>
        <p:txBody>
          <a:bodyPr anchor="ctr"/>
          <a:lstStyle>
            <a:lvl1pPr marL="0" indent="0" algn="ctr">
              <a:buNone/>
              <a:defRPr sz="3200">
                <a:solidFill>
                  <a:schemeClr val="tx2"/>
                </a:solidFill>
              </a:defRPr>
            </a:lvl1pPr>
          </a:lstStyle>
          <a:p>
            <a:r>
              <a:rPr lang="en-US"/>
              <a:t>Click icon to add image</a:t>
            </a:r>
          </a:p>
        </p:txBody>
      </p:sp>
    </p:spTree>
    <p:custDataLst>
      <p:tags r:id="rId1"/>
    </p:custDataLst>
    <p:extLst>
      <p:ext uri="{BB962C8B-B14F-4D97-AF65-F5344CB8AC3E}">
        <p14:creationId xmlns:p14="http://schemas.microsoft.com/office/powerpoint/2010/main" val="8566184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2 Pictures, 2 Headers, and 2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2 pictures, 2 headers, and 2 text columns</a:t>
            </a:r>
          </a:p>
        </p:txBody>
      </p:sp>
      <p:sp>
        <p:nvSpPr>
          <p:cNvPr id="11" name="Picture Left">
            <a:extLst>
              <a:ext uri="{FF2B5EF4-FFF2-40B4-BE49-F238E27FC236}">
                <a16:creationId xmlns:a16="http://schemas.microsoft.com/office/drawing/2014/main" id="{97C88FB1-7BD6-48D3-9B99-1098619F5246}"/>
              </a:ext>
              <a:ext uri="{C183D7F6-B498-43B3-948B-1728B52AA6E4}">
                <adec:decorative xmlns:adec="http://schemas.microsoft.com/office/drawing/2017/decorative" val="1"/>
              </a:ext>
            </a:extLst>
          </p:cNvPr>
          <p:cNvSpPr>
            <a:spLocks noGrp="1" noChangeAspect="1"/>
          </p:cNvSpPr>
          <p:nvPr>
            <p:ph idx="8" hasCustomPrompt="1"/>
          </p:nvPr>
        </p:nvSpPr>
        <p:spPr>
          <a:xfrm>
            <a:off x="2057400" y="1049337"/>
            <a:ext cx="2286000" cy="2286000"/>
          </a:xfrm>
        </p:spPr>
        <p:txBody>
          <a:bodyPr anchor="t"/>
          <a:lstStyle>
            <a:lvl1pPr marL="0" indent="0" algn="ctr">
              <a:buNone/>
              <a:defRPr sz="3200">
                <a:solidFill>
                  <a:schemeClr val="tx2"/>
                </a:solidFill>
              </a:defRPr>
            </a:lvl1pPr>
          </a:lstStyle>
          <a:p>
            <a:r>
              <a:rPr lang="en-US"/>
              <a:t>Click icon to add image</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3" hasCustomPrompt="1"/>
          </p:nvPr>
        </p:nvSpPr>
        <p:spPr>
          <a:xfrm>
            <a:off x="365760" y="3366099"/>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3895345"/>
            <a:ext cx="5669280" cy="2550376"/>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2" name="Picture Right">
            <a:extLst>
              <a:ext uri="{FF2B5EF4-FFF2-40B4-BE49-F238E27FC236}">
                <a16:creationId xmlns:a16="http://schemas.microsoft.com/office/drawing/2014/main" id="{536ADC96-59CC-4670-BA80-757A11151BF9}"/>
              </a:ext>
              <a:ext uri="{C183D7F6-B498-43B3-948B-1728B52AA6E4}">
                <adec:decorative xmlns:adec="http://schemas.microsoft.com/office/drawing/2017/decorative" val="1"/>
              </a:ext>
            </a:extLst>
          </p:cNvPr>
          <p:cNvSpPr>
            <a:spLocks noGrp="1" noChangeAspect="1"/>
          </p:cNvSpPr>
          <p:nvPr>
            <p:ph idx="9" hasCustomPrompt="1"/>
          </p:nvPr>
        </p:nvSpPr>
        <p:spPr>
          <a:xfrm>
            <a:off x="7891272" y="1049337"/>
            <a:ext cx="2286000" cy="2286000"/>
          </a:xfrm>
        </p:spPr>
        <p:txBody>
          <a:bodyPr anchor="t"/>
          <a:lstStyle>
            <a:lvl1pPr marL="0" indent="0" algn="ctr">
              <a:buNone/>
              <a:defRPr sz="3200">
                <a:solidFill>
                  <a:schemeClr val="tx2"/>
                </a:solidFill>
              </a:defRPr>
            </a:lvl1pPr>
          </a:lstStyle>
          <a:p>
            <a:r>
              <a:rPr lang="en-US"/>
              <a:t>Click icon to add image</a:t>
            </a:r>
          </a:p>
        </p:txBody>
      </p:sp>
      <p:sp>
        <p:nvSpPr>
          <p:cNvPr id="4" name="Content Header Right">
            <a:extLst>
              <a:ext uri="{FF2B5EF4-FFF2-40B4-BE49-F238E27FC236}">
                <a16:creationId xmlns:a16="http://schemas.microsoft.com/office/drawing/2014/main" id="{04C41CFA-9BF9-474A-89A9-E22790A538E2}"/>
              </a:ext>
            </a:extLst>
          </p:cNvPr>
          <p:cNvSpPr>
            <a:spLocks noGrp="1"/>
          </p:cNvSpPr>
          <p:nvPr>
            <p:ph type="subTitle" idx="4" hasCustomPrompt="1"/>
          </p:nvPr>
        </p:nvSpPr>
        <p:spPr>
          <a:xfrm>
            <a:off x="6199632" y="3366099"/>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Right">
            <a:extLst>
              <a:ext uri="{FF2B5EF4-FFF2-40B4-BE49-F238E27FC236}">
                <a16:creationId xmlns:a16="http://schemas.microsoft.com/office/drawing/2014/main" id="{7F5B85B9-BABC-44F6-B2AE-99F02670D702}"/>
              </a:ext>
            </a:extLst>
          </p:cNvPr>
          <p:cNvSpPr>
            <a:spLocks noGrp="1"/>
          </p:cNvSpPr>
          <p:nvPr>
            <p:ph type="body" idx="2" hasCustomPrompt="1"/>
          </p:nvPr>
        </p:nvSpPr>
        <p:spPr>
          <a:xfrm>
            <a:off x="6199632" y="3895345"/>
            <a:ext cx="5669280" cy="2550376"/>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7012127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3 Conten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dirty="0"/>
              <a:t>Title and 3 text columns</a:t>
            </a:r>
          </a:p>
        </p:txBody>
      </p:sp>
      <p:sp>
        <p:nvSpPr>
          <p:cNvPr id="7" name="Content Left">
            <a:extLst>
              <a:ext uri="{FF2B5EF4-FFF2-40B4-BE49-F238E27FC236}">
                <a16:creationId xmlns:a16="http://schemas.microsoft.com/office/drawing/2014/main" id="{8A73B5A2-5001-4FA4-B113-0F6124F1F6A0}"/>
              </a:ext>
            </a:extLst>
          </p:cNvPr>
          <p:cNvSpPr>
            <a:spLocks noGrp="1"/>
          </p:cNvSpPr>
          <p:nvPr>
            <p:ph type="body" idx="1" hasCustomPrompt="1"/>
          </p:nvPr>
        </p:nvSpPr>
        <p:spPr>
          <a:xfrm>
            <a:off x="365760" y="1143000"/>
            <a:ext cx="3749040" cy="5291750"/>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8" name="Content Middle">
            <a:extLst>
              <a:ext uri="{FF2B5EF4-FFF2-40B4-BE49-F238E27FC236}">
                <a16:creationId xmlns:a16="http://schemas.microsoft.com/office/drawing/2014/main" id="{951E617C-D9F7-4098-883E-6A048DBCF862}"/>
              </a:ext>
            </a:extLst>
          </p:cNvPr>
          <p:cNvSpPr>
            <a:spLocks noGrp="1"/>
          </p:cNvSpPr>
          <p:nvPr>
            <p:ph type="body" idx="2" hasCustomPrompt="1"/>
          </p:nvPr>
        </p:nvSpPr>
        <p:spPr>
          <a:xfrm>
            <a:off x="4251960" y="1143000"/>
            <a:ext cx="3749040" cy="5291750"/>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9" name="Content Right">
            <a:extLst>
              <a:ext uri="{FF2B5EF4-FFF2-40B4-BE49-F238E27FC236}">
                <a16:creationId xmlns:a16="http://schemas.microsoft.com/office/drawing/2014/main" id="{A8A7CEA5-195D-4DB0-B5A3-06CEEA93C108}"/>
              </a:ext>
            </a:extLst>
          </p:cNvPr>
          <p:cNvSpPr>
            <a:spLocks noGrp="1"/>
          </p:cNvSpPr>
          <p:nvPr>
            <p:ph type="body" idx="3" hasCustomPrompt="1"/>
          </p:nvPr>
        </p:nvSpPr>
        <p:spPr>
          <a:xfrm>
            <a:off x="8138160" y="1143000"/>
            <a:ext cx="3749040" cy="5291750"/>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849E56B7-246D-4386-B8C5-E253AD940C1B}"/>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89317755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3 Headers, and 3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10"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3 headers and 3 text columns</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4" hasCustomPrompt="1"/>
          </p:nvPr>
        </p:nvSpPr>
        <p:spPr>
          <a:xfrm>
            <a:off x="365760" y="1051560"/>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591056"/>
            <a:ext cx="374904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4" name="Content Header Middle">
            <a:extLst>
              <a:ext uri="{FF2B5EF4-FFF2-40B4-BE49-F238E27FC236}">
                <a16:creationId xmlns:a16="http://schemas.microsoft.com/office/drawing/2014/main" id="{04C41CFA-9BF9-474A-89A9-E22790A538E2}"/>
              </a:ext>
            </a:extLst>
          </p:cNvPr>
          <p:cNvSpPr>
            <a:spLocks noGrp="1"/>
          </p:cNvSpPr>
          <p:nvPr>
            <p:ph type="subTitle" idx="5" hasCustomPrompt="1"/>
          </p:nvPr>
        </p:nvSpPr>
        <p:spPr>
          <a:xfrm>
            <a:off x="4253455" y="1051560"/>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Middle">
            <a:extLst>
              <a:ext uri="{FF2B5EF4-FFF2-40B4-BE49-F238E27FC236}">
                <a16:creationId xmlns:a16="http://schemas.microsoft.com/office/drawing/2014/main" id="{7F5B85B9-BABC-44F6-B2AE-99F02670D702}"/>
              </a:ext>
            </a:extLst>
          </p:cNvPr>
          <p:cNvSpPr>
            <a:spLocks noGrp="1"/>
          </p:cNvSpPr>
          <p:nvPr>
            <p:ph type="body" idx="2" hasCustomPrompt="1"/>
          </p:nvPr>
        </p:nvSpPr>
        <p:spPr>
          <a:xfrm>
            <a:off x="4253455" y="1591056"/>
            <a:ext cx="374904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5" name="Content Header Right">
            <a:extLst>
              <a:ext uri="{FF2B5EF4-FFF2-40B4-BE49-F238E27FC236}">
                <a16:creationId xmlns:a16="http://schemas.microsoft.com/office/drawing/2014/main" id="{B3EBECE3-35F9-4AF4-A8A7-FD546C7C32D6}"/>
              </a:ext>
            </a:extLst>
          </p:cNvPr>
          <p:cNvSpPr>
            <a:spLocks noGrp="1"/>
          </p:cNvSpPr>
          <p:nvPr>
            <p:ph type="subTitle" idx="6" hasCustomPrompt="1"/>
          </p:nvPr>
        </p:nvSpPr>
        <p:spPr>
          <a:xfrm>
            <a:off x="8141150" y="1051560"/>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9" name="Content Right">
            <a:extLst>
              <a:ext uri="{FF2B5EF4-FFF2-40B4-BE49-F238E27FC236}">
                <a16:creationId xmlns:a16="http://schemas.microsoft.com/office/drawing/2014/main" id="{92466994-EA21-45EA-9DC6-3C179254B3A8}"/>
              </a:ext>
            </a:extLst>
          </p:cNvPr>
          <p:cNvSpPr>
            <a:spLocks noGrp="1"/>
          </p:cNvSpPr>
          <p:nvPr>
            <p:ph type="body" idx="3" hasCustomPrompt="1"/>
          </p:nvPr>
        </p:nvSpPr>
        <p:spPr>
          <a:xfrm>
            <a:off x="8141150" y="1591056"/>
            <a:ext cx="374904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48219076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3 Pictures, 3 Headers, and 3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10"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3 picture3, 3 headers, and 3text columns</a:t>
            </a:r>
          </a:p>
        </p:txBody>
      </p:sp>
      <p:sp>
        <p:nvSpPr>
          <p:cNvPr id="11" name="Picture Left">
            <a:extLst>
              <a:ext uri="{FF2B5EF4-FFF2-40B4-BE49-F238E27FC236}">
                <a16:creationId xmlns:a16="http://schemas.microsoft.com/office/drawing/2014/main" id="{97C88FB1-7BD6-48D3-9B99-1098619F5246}"/>
              </a:ext>
              <a:ext uri="{C183D7F6-B498-43B3-948B-1728B52AA6E4}">
                <adec:decorative xmlns:adec="http://schemas.microsoft.com/office/drawing/2017/decorative" val="1"/>
              </a:ext>
            </a:extLst>
          </p:cNvPr>
          <p:cNvSpPr>
            <a:spLocks noGrp="1"/>
          </p:cNvSpPr>
          <p:nvPr>
            <p:ph idx="7" hasCustomPrompt="1"/>
          </p:nvPr>
        </p:nvSpPr>
        <p:spPr>
          <a:xfrm>
            <a:off x="1097280" y="1051560"/>
            <a:ext cx="2286000" cy="2286000"/>
          </a:xfrm>
        </p:spPr>
        <p:txBody>
          <a:bodyPr anchor="t"/>
          <a:lstStyle>
            <a:lvl1pPr marL="0" indent="0" algn="ctr">
              <a:buNone/>
              <a:defRPr sz="3200">
                <a:solidFill>
                  <a:schemeClr val="tx2"/>
                </a:solidFill>
              </a:defRPr>
            </a:lvl1pPr>
          </a:lstStyle>
          <a:p>
            <a:r>
              <a:rPr lang="en-US"/>
              <a:t>Click icon to add image</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4" hasCustomPrompt="1"/>
          </p:nvPr>
        </p:nvSpPr>
        <p:spPr>
          <a:xfrm>
            <a:off x="365760" y="3364992"/>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3895344"/>
            <a:ext cx="3749040" cy="2539399"/>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2" name="Picture Middle">
            <a:extLst>
              <a:ext uri="{FF2B5EF4-FFF2-40B4-BE49-F238E27FC236}">
                <a16:creationId xmlns:a16="http://schemas.microsoft.com/office/drawing/2014/main" id="{536ADC96-59CC-4670-BA80-757A11151BF9}"/>
              </a:ext>
              <a:ext uri="{C183D7F6-B498-43B3-948B-1728B52AA6E4}">
                <adec:decorative xmlns:adec="http://schemas.microsoft.com/office/drawing/2017/decorative" val="1"/>
              </a:ext>
            </a:extLst>
          </p:cNvPr>
          <p:cNvSpPr>
            <a:spLocks noGrp="1"/>
          </p:cNvSpPr>
          <p:nvPr>
            <p:ph idx="8" hasCustomPrompt="1"/>
          </p:nvPr>
        </p:nvSpPr>
        <p:spPr>
          <a:xfrm>
            <a:off x="4983480" y="1051560"/>
            <a:ext cx="2286000" cy="2286000"/>
          </a:xfrm>
        </p:spPr>
        <p:txBody>
          <a:bodyPr anchor="t"/>
          <a:lstStyle>
            <a:lvl1pPr marL="0" indent="0" algn="ctr">
              <a:buNone/>
              <a:defRPr sz="3200">
                <a:solidFill>
                  <a:schemeClr val="tx2"/>
                </a:solidFill>
              </a:defRPr>
            </a:lvl1pPr>
          </a:lstStyle>
          <a:p>
            <a:r>
              <a:rPr lang="en-US"/>
              <a:t>Click icon to add image</a:t>
            </a:r>
          </a:p>
        </p:txBody>
      </p:sp>
      <p:sp>
        <p:nvSpPr>
          <p:cNvPr id="4" name="Content Header Middle">
            <a:extLst>
              <a:ext uri="{FF2B5EF4-FFF2-40B4-BE49-F238E27FC236}">
                <a16:creationId xmlns:a16="http://schemas.microsoft.com/office/drawing/2014/main" id="{04C41CFA-9BF9-474A-89A9-E22790A538E2}"/>
              </a:ext>
            </a:extLst>
          </p:cNvPr>
          <p:cNvSpPr>
            <a:spLocks noGrp="1"/>
          </p:cNvSpPr>
          <p:nvPr>
            <p:ph type="subTitle" idx="5" hasCustomPrompt="1"/>
          </p:nvPr>
        </p:nvSpPr>
        <p:spPr>
          <a:xfrm>
            <a:off x="4251960" y="3364992"/>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Middle">
            <a:extLst>
              <a:ext uri="{FF2B5EF4-FFF2-40B4-BE49-F238E27FC236}">
                <a16:creationId xmlns:a16="http://schemas.microsoft.com/office/drawing/2014/main" id="{7F5B85B9-BABC-44F6-B2AE-99F02670D702}"/>
              </a:ext>
            </a:extLst>
          </p:cNvPr>
          <p:cNvSpPr>
            <a:spLocks noGrp="1"/>
          </p:cNvSpPr>
          <p:nvPr>
            <p:ph type="body" idx="2" hasCustomPrompt="1"/>
          </p:nvPr>
        </p:nvSpPr>
        <p:spPr>
          <a:xfrm>
            <a:off x="4251960" y="3895344"/>
            <a:ext cx="3749040" cy="2539399"/>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3" name="Picture Right">
            <a:extLst>
              <a:ext uri="{FF2B5EF4-FFF2-40B4-BE49-F238E27FC236}">
                <a16:creationId xmlns:a16="http://schemas.microsoft.com/office/drawing/2014/main" id="{DEC705E3-5BBB-4173-AAF5-E12991B7D59F}"/>
              </a:ext>
              <a:ext uri="{C183D7F6-B498-43B3-948B-1728B52AA6E4}">
                <adec:decorative xmlns:adec="http://schemas.microsoft.com/office/drawing/2017/decorative" val="1"/>
              </a:ext>
            </a:extLst>
          </p:cNvPr>
          <p:cNvSpPr>
            <a:spLocks noGrp="1"/>
          </p:cNvSpPr>
          <p:nvPr>
            <p:ph idx="9" hasCustomPrompt="1"/>
          </p:nvPr>
        </p:nvSpPr>
        <p:spPr>
          <a:xfrm>
            <a:off x="8869680" y="1051560"/>
            <a:ext cx="2286000" cy="2286000"/>
          </a:xfrm>
        </p:spPr>
        <p:txBody>
          <a:bodyPr anchor="t"/>
          <a:lstStyle>
            <a:lvl1pPr marL="0" indent="0" algn="ctr">
              <a:buNone/>
              <a:defRPr sz="3200">
                <a:solidFill>
                  <a:schemeClr val="tx2"/>
                </a:solidFill>
              </a:defRPr>
            </a:lvl1pPr>
          </a:lstStyle>
          <a:p>
            <a:r>
              <a:rPr lang="en-US"/>
              <a:t>Click icon to add image</a:t>
            </a:r>
          </a:p>
        </p:txBody>
      </p:sp>
      <p:sp>
        <p:nvSpPr>
          <p:cNvPr id="5" name="Content Header Right">
            <a:extLst>
              <a:ext uri="{FF2B5EF4-FFF2-40B4-BE49-F238E27FC236}">
                <a16:creationId xmlns:a16="http://schemas.microsoft.com/office/drawing/2014/main" id="{CF01F87A-DBEF-4657-8500-6A751FF3BC24}"/>
              </a:ext>
            </a:extLst>
          </p:cNvPr>
          <p:cNvSpPr>
            <a:spLocks noGrp="1"/>
          </p:cNvSpPr>
          <p:nvPr>
            <p:ph type="subTitle" idx="6" hasCustomPrompt="1"/>
          </p:nvPr>
        </p:nvSpPr>
        <p:spPr>
          <a:xfrm>
            <a:off x="8138160" y="3364992"/>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9" name="Content Right">
            <a:extLst>
              <a:ext uri="{FF2B5EF4-FFF2-40B4-BE49-F238E27FC236}">
                <a16:creationId xmlns:a16="http://schemas.microsoft.com/office/drawing/2014/main" id="{FD28CF85-103D-4AC7-BF7A-D32715F9433A}"/>
              </a:ext>
            </a:extLst>
          </p:cNvPr>
          <p:cNvSpPr>
            <a:spLocks noGrp="1"/>
          </p:cNvSpPr>
          <p:nvPr>
            <p:ph type="body" idx="3" hasCustomPrompt="1"/>
          </p:nvPr>
        </p:nvSpPr>
        <p:spPr>
          <a:xfrm>
            <a:off x="8138160" y="3895344"/>
            <a:ext cx="3749040" cy="2539399"/>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00447899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4 Conten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dirty="0"/>
              <a:t>Title and 4 content columns</a:t>
            </a:r>
          </a:p>
        </p:txBody>
      </p:sp>
      <p:sp>
        <p:nvSpPr>
          <p:cNvPr id="7" name="Content Left">
            <a:extLst>
              <a:ext uri="{FF2B5EF4-FFF2-40B4-BE49-F238E27FC236}">
                <a16:creationId xmlns:a16="http://schemas.microsoft.com/office/drawing/2014/main" id="{8A73B5A2-5001-4FA4-B113-0F6124F1F6A0}"/>
              </a:ext>
            </a:extLst>
          </p:cNvPr>
          <p:cNvSpPr>
            <a:spLocks noGrp="1"/>
          </p:cNvSpPr>
          <p:nvPr>
            <p:ph type="body" idx="1" hasCustomPrompt="1"/>
          </p:nvPr>
        </p:nvSpPr>
        <p:spPr>
          <a:xfrm>
            <a:off x="365760" y="1143000"/>
            <a:ext cx="2834640" cy="5291750"/>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8" name="Content Center Left">
            <a:extLst>
              <a:ext uri="{FF2B5EF4-FFF2-40B4-BE49-F238E27FC236}">
                <a16:creationId xmlns:a16="http://schemas.microsoft.com/office/drawing/2014/main" id="{951E617C-D9F7-4098-883E-6A048DBCF862}"/>
              </a:ext>
            </a:extLst>
          </p:cNvPr>
          <p:cNvSpPr>
            <a:spLocks noGrp="1"/>
          </p:cNvSpPr>
          <p:nvPr>
            <p:ph type="body" idx="2" hasCustomPrompt="1"/>
          </p:nvPr>
        </p:nvSpPr>
        <p:spPr>
          <a:xfrm>
            <a:off x="3265675" y="1143000"/>
            <a:ext cx="2834640" cy="5291750"/>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9" name="Content Center Right">
            <a:extLst>
              <a:ext uri="{FF2B5EF4-FFF2-40B4-BE49-F238E27FC236}">
                <a16:creationId xmlns:a16="http://schemas.microsoft.com/office/drawing/2014/main" id="{A8A7CEA5-195D-4DB0-B5A3-06CEEA93C108}"/>
              </a:ext>
            </a:extLst>
          </p:cNvPr>
          <p:cNvSpPr>
            <a:spLocks noGrp="1"/>
          </p:cNvSpPr>
          <p:nvPr>
            <p:ph type="body" idx="3" hasCustomPrompt="1"/>
          </p:nvPr>
        </p:nvSpPr>
        <p:spPr>
          <a:xfrm>
            <a:off x="6165590" y="1143000"/>
            <a:ext cx="2834640" cy="5291750"/>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0" name="Content Right">
            <a:extLst>
              <a:ext uri="{FF2B5EF4-FFF2-40B4-BE49-F238E27FC236}">
                <a16:creationId xmlns:a16="http://schemas.microsoft.com/office/drawing/2014/main" id="{BC11431A-8924-465C-98E0-6E4655C69AA7}"/>
              </a:ext>
            </a:extLst>
          </p:cNvPr>
          <p:cNvSpPr>
            <a:spLocks noGrp="1"/>
          </p:cNvSpPr>
          <p:nvPr>
            <p:ph type="body" idx="4" hasCustomPrompt="1"/>
          </p:nvPr>
        </p:nvSpPr>
        <p:spPr>
          <a:xfrm>
            <a:off x="9065505" y="1143000"/>
            <a:ext cx="2834640" cy="5291750"/>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1BFB2E0D-B82D-49CC-9802-AFB8BA6D0938}"/>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94677409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4 Headers, and 4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11"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4 headers, and 4 text columns</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5" hasCustomPrompt="1"/>
          </p:nvPr>
        </p:nvSpPr>
        <p:spPr>
          <a:xfrm>
            <a:off x="365760" y="1051560"/>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591056"/>
            <a:ext cx="2834640" cy="4843688"/>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4" name="Content Header Center Left">
            <a:extLst>
              <a:ext uri="{FF2B5EF4-FFF2-40B4-BE49-F238E27FC236}">
                <a16:creationId xmlns:a16="http://schemas.microsoft.com/office/drawing/2014/main" id="{04C41CFA-9BF9-474A-89A9-E22790A538E2}"/>
              </a:ext>
            </a:extLst>
          </p:cNvPr>
          <p:cNvSpPr>
            <a:spLocks noGrp="1"/>
          </p:cNvSpPr>
          <p:nvPr>
            <p:ph type="subTitle" idx="6" hasCustomPrompt="1"/>
          </p:nvPr>
        </p:nvSpPr>
        <p:spPr>
          <a:xfrm>
            <a:off x="3264408" y="1051560"/>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Center Left">
            <a:extLst>
              <a:ext uri="{FF2B5EF4-FFF2-40B4-BE49-F238E27FC236}">
                <a16:creationId xmlns:a16="http://schemas.microsoft.com/office/drawing/2014/main" id="{7F5B85B9-BABC-44F6-B2AE-99F02670D702}"/>
              </a:ext>
            </a:extLst>
          </p:cNvPr>
          <p:cNvSpPr>
            <a:spLocks noGrp="1"/>
          </p:cNvSpPr>
          <p:nvPr>
            <p:ph type="body" idx="2" hasCustomPrompt="1"/>
          </p:nvPr>
        </p:nvSpPr>
        <p:spPr>
          <a:xfrm>
            <a:off x="3264408" y="1591056"/>
            <a:ext cx="2834640" cy="4843688"/>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5" name="Content Header Center Right">
            <a:extLst>
              <a:ext uri="{FF2B5EF4-FFF2-40B4-BE49-F238E27FC236}">
                <a16:creationId xmlns:a16="http://schemas.microsoft.com/office/drawing/2014/main" id="{B3EBECE3-35F9-4AF4-A8A7-FD546C7C32D6}"/>
              </a:ext>
            </a:extLst>
          </p:cNvPr>
          <p:cNvSpPr>
            <a:spLocks noGrp="1"/>
          </p:cNvSpPr>
          <p:nvPr>
            <p:ph type="subTitle" idx="7" hasCustomPrompt="1"/>
          </p:nvPr>
        </p:nvSpPr>
        <p:spPr>
          <a:xfrm>
            <a:off x="6163056" y="1051560"/>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9" name="Content Center Right">
            <a:extLst>
              <a:ext uri="{FF2B5EF4-FFF2-40B4-BE49-F238E27FC236}">
                <a16:creationId xmlns:a16="http://schemas.microsoft.com/office/drawing/2014/main" id="{92466994-EA21-45EA-9DC6-3C179254B3A8}"/>
              </a:ext>
            </a:extLst>
          </p:cNvPr>
          <p:cNvSpPr>
            <a:spLocks noGrp="1"/>
          </p:cNvSpPr>
          <p:nvPr>
            <p:ph type="body" idx="3" hasCustomPrompt="1"/>
          </p:nvPr>
        </p:nvSpPr>
        <p:spPr>
          <a:xfrm>
            <a:off x="6163056" y="1591056"/>
            <a:ext cx="2834640" cy="4843688"/>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2" name="Content Header Right">
            <a:extLst>
              <a:ext uri="{FF2B5EF4-FFF2-40B4-BE49-F238E27FC236}">
                <a16:creationId xmlns:a16="http://schemas.microsoft.com/office/drawing/2014/main" id="{ED932AC6-C3A8-487A-A17E-48D0C368204C}"/>
              </a:ext>
            </a:extLst>
          </p:cNvPr>
          <p:cNvSpPr>
            <a:spLocks noGrp="1"/>
          </p:cNvSpPr>
          <p:nvPr>
            <p:ph type="subTitle" idx="8" hasCustomPrompt="1"/>
          </p:nvPr>
        </p:nvSpPr>
        <p:spPr>
          <a:xfrm>
            <a:off x="9061704" y="1051560"/>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10" name="Content Right">
            <a:extLst>
              <a:ext uri="{FF2B5EF4-FFF2-40B4-BE49-F238E27FC236}">
                <a16:creationId xmlns:a16="http://schemas.microsoft.com/office/drawing/2014/main" id="{7CF59EA0-9039-4A19-8197-DA073A0DB52B}"/>
              </a:ext>
            </a:extLst>
          </p:cNvPr>
          <p:cNvSpPr>
            <a:spLocks noGrp="1"/>
          </p:cNvSpPr>
          <p:nvPr>
            <p:ph type="body" idx="4" hasCustomPrompt="1"/>
          </p:nvPr>
        </p:nvSpPr>
        <p:spPr>
          <a:xfrm>
            <a:off x="9061704" y="1591056"/>
            <a:ext cx="2834640" cy="4843688"/>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261692704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4 Large Pictures, 4 Headers, and 4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1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4 large pictures, 4 headers, and 4 text columns</a:t>
            </a:r>
          </a:p>
        </p:txBody>
      </p:sp>
      <p:sp>
        <p:nvSpPr>
          <p:cNvPr id="11" name="Picture Left">
            <a:extLst>
              <a:ext uri="{FF2B5EF4-FFF2-40B4-BE49-F238E27FC236}">
                <a16:creationId xmlns:a16="http://schemas.microsoft.com/office/drawing/2014/main" id="{97C88FB1-7BD6-48D3-9B99-1098619F5246}"/>
              </a:ext>
              <a:ext uri="{C183D7F6-B498-43B3-948B-1728B52AA6E4}">
                <adec:decorative xmlns:adec="http://schemas.microsoft.com/office/drawing/2017/decorative" val="1"/>
              </a:ext>
            </a:extLst>
          </p:cNvPr>
          <p:cNvSpPr>
            <a:spLocks noGrp="1"/>
          </p:cNvSpPr>
          <p:nvPr>
            <p:ph idx="9" hasCustomPrompt="1"/>
          </p:nvPr>
        </p:nvSpPr>
        <p:spPr>
          <a:xfrm>
            <a:off x="365760" y="1051560"/>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5" hasCustomPrompt="1"/>
          </p:nvPr>
        </p:nvSpPr>
        <p:spPr>
          <a:xfrm>
            <a:off x="365760" y="3904488"/>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4363105"/>
            <a:ext cx="2834640" cy="2071637"/>
          </a:xfrm>
        </p:spPr>
        <p:txBody>
          <a:bodyPr lIns="91440">
            <a:normAutofit/>
          </a:bodyPr>
          <a:lstStyle>
            <a:lvl1pPr marL="0" indent="0">
              <a:spcAft>
                <a:spcPts val="1200"/>
              </a:spcAft>
              <a:buNone/>
              <a:defRPr sz="2000">
                <a:solidFill>
                  <a:schemeClr val="tx2"/>
                </a:solidFill>
              </a:defRPr>
            </a:lvl1pPr>
          </a:lstStyle>
          <a:p>
            <a:pPr lvl="0"/>
            <a:r>
              <a:rPr lang="en-US" dirty="0"/>
              <a:t>Enter text</a:t>
            </a:r>
          </a:p>
        </p:txBody>
      </p:sp>
      <p:sp>
        <p:nvSpPr>
          <p:cNvPr id="12" name="Picture Center Left">
            <a:extLst>
              <a:ext uri="{FF2B5EF4-FFF2-40B4-BE49-F238E27FC236}">
                <a16:creationId xmlns:a16="http://schemas.microsoft.com/office/drawing/2014/main" id="{536ADC96-59CC-4670-BA80-757A11151BF9}"/>
              </a:ext>
              <a:ext uri="{C183D7F6-B498-43B3-948B-1728B52AA6E4}">
                <adec:decorative xmlns:adec="http://schemas.microsoft.com/office/drawing/2017/decorative" val="1"/>
              </a:ext>
            </a:extLst>
          </p:cNvPr>
          <p:cNvSpPr>
            <a:spLocks noGrp="1"/>
          </p:cNvSpPr>
          <p:nvPr>
            <p:ph idx="10" hasCustomPrompt="1"/>
          </p:nvPr>
        </p:nvSpPr>
        <p:spPr>
          <a:xfrm>
            <a:off x="3264408" y="1051560"/>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4" name="Content Header Center Left">
            <a:extLst>
              <a:ext uri="{FF2B5EF4-FFF2-40B4-BE49-F238E27FC236}">
                <a16:creationId xmlns:a16="http://schemas.microsoft.com/office/drawing/2014/main" id="{04C41CFA-9BF9-474A-89A9-E22790A538E2}"/>
              </a:ext>
            </a:extLst>
          </p:cNvPr>
          <p:cNvSpPr>
            <a:spLocks noGrp="1"/>
          </p:cNvSpPr>
          <p:nvPr>
            <p:ph type="subTitle" idx="6" hasCustomPrompt="1"/>
          </p:nvPr>
        </p:nvSpPr>
        <p:spPr>
          <a:xfrm>
            <a:off x="3264408" y="3904488"/>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Center Left">
            <a:extLst>
              <a:ext uri="{FF2B5EF4-FFF2-40B4-BE49-F238E27FC236}">
                <a16:creationId xmlns:a16="http://schemas.microsoft.com/office/drawing/2014/main" id="{7F5B85B9-BABC-44F6-B2AE-99F02670D702}"/>
              </a:ext>
            </a:extLst>
          </p:cNvPr>
          <p:cNvSpPr>
            <a:spLocks noGrp="1"/>
          </p:cNvSpPr>
          <p:nvPr>
            <p:ph type="body" idx="2" hasCustomPrompt="1"/>
          </p:nvPr>
        </p:nvSpPr>
        <p:spPr>
          <a:xfrm>
            <a:off x="3264408" y="4363105"/>
            <a:ext cx="2834640" cy="2071637"/>
          </a:xfrm>
        </p:spPr>
        <p:txBody>
          <a:bodyPr lIns="91440">
            <a:normAutofit/>
          </a:bodyPr>
          <a:lstStyle>
            <a:lvl1pPr marL="0" indent="0">
              <a:spcAft>
                <a:spcPts val="1200"/>
              </a:spcAft>
              <a:buNone/>
              <a:defRPr sz="2000">
                <a:solidFill>
                  <a:schemeClr val="tx2"/>
                </a:solidFill>
              </a:defRPr>
            </a:lvl1pPr>
          </a:lstStyle>
          <a:p>
            <a:pPr lvl="0"/>
            <a:r>
              <a:rPr lang="en-US" dirty="0"/>
              <a:t>Enter text</a:t>
            </a:r>
          </a:p>
        </p:txBody>
      </p:sp>
      <p:sp>
        <p:nvSpPr>
          <p:cNvPr id="13" name="Picture Center Right">
            <a:extLst>
              <a:ext uri="{FF2B5EF4-FFF2-40B4-BE49-F238E27FC236}">
                <a16:creationId xmlns:a16="http://schemas.microsoft.com/office/drawing/2014/main" id="{DEC705E3-5BBB-4173-AAF5-E12991B7D59F}"/>
              </a:ext>
              <a:ext uri="{C183D7F6-B498-43B3-948B-1728B52AA6E4}">
                <adec:decorative xmlns:adec="http://schemas.microsoft.com/office/drawing/2017/decorative" val="1"/>
              </a:ext>
            </a:extLst>
          </p:cNvPr>
          <p:cNvSpPr>
            <a:spLocks noGrp="1"/>
          </p:cNvSpPr>
          <p:nvPr>
            <p:ph idx="11" hasCustomPrompt="1"/>
          </p:nvPr>
        </p:nvSpPr>
        <p:spPr>
          <a:xfrm>
            <a:off x="6163056" y="1051560"/>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5" name="Content Header Center Right">
            <a:extLst>
              <a:ext uri="{FF2B5EF4-FFF2-40B4-BE49-F238E27FC236}">
                <a16:creationId xmlns:a16="http://schemas.microsoft.com/office/drawing/2014/main" id="{CF01F87A-DBEF-4657-8500-6A751FF3BC24}"/>
              </a:ext>
            </a:extLst>
          </p:cNvPr>
          <p:cNvSpPr>
            <a:spLocks noGrp="1"/>
          </p:cNvSpPr>
          <p:nvPr>
            <p:ph type="subTitle" idx="7" hasCustomPrompt="1"/>
          </p:nvPr>
        </p:nvSpPr>
        <p:spPr>
          <a:xfrm>
            <a:off x="6163056" y="3904488"/>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9" name="Content Center Right">
            <a:extLst>
              <a:ext uri="{FF2B5EF4-FFF2-40B4-BE49-F238E27FC236}">
                <a16:creationId xmlns:a16="http://schemas.microsoft.com/office/drawing/2014/main" id="{FD28CF85-103D-4AC7-BF7A-D32715F9433A}"/>
              </a:ext>
            </a:extLst>
          </p:cNvPr>
          <p:cNvSpPr>
            <a:spLocks noGrp="1"/>
          </p:cNvSpPr>
          <p:nvPr>
            <p:ph type="body" idx="3" hasCustomPrompt="1"/>
          </p:nvPr>
        </p:nvSpPr>
        <p:spPr>
          <a:xfrm>
            <a:off x="6163056" y="4363105"/>
            <a:ext cx="2834640" cy="2071637"/>
          </a:xfrm>
        </p:spPr>
        <p:txBody>
          <a:bodyPr lIns="91440">
            <a:normAutofit/>
          </a:bodyPr>
          <a:lstStyle>
            <a:lvl1pPr marL="0" indent="0">
              <a:spcAft>
                <a:spcPts val="1200"/>
              </a:spcAft>
              <a:buNone/>
              <a:defRPr sz="2000">
                <a:solidFill>
                  <a:schemeClr val="tx2"/>
                </a:solidFill>
              </a:defRPr>
            </a:lvl1pPr>
          </a:lstStyle>
          <a:p>
            <a:pPr lvl="0"/>
            <a:r>
              <a:rPr lang="en-US" dirty="0"/>
              <a:t>Enter text</a:t>
            </a:r>
          </a:p>
        </p:txBody>
      </p:sp>
      <p:sp>
        <p:nvSpPr>
          <p:cNvPr id="14" name="Picture Right">
            <a:extLst>
              <a:ext uri="{FF2B5EF4-FFF2-40B4-BE49-F238E27FC236}">
                <a16:creationId xmlns:a16="http://schemas.microsoft.com/office/drawing/2014/main" id="{3225055C-7E4D-4C57-84DA-4F32CFEE666E}"/>
              </a:ext>
            </a:extLst>
          </p:cNvPr>
          <p:cNvSpPr>
            <a:spLocks noGrp="1"/>
          </p:cNvSpPr>
          <p:nvPr>
            <p:ph idx="12" hasCustomPrompt="1"/>
          </p:nvPr>
        </p:nvSpPr>
        <p:spPr>
          <a:xfrm>
            <a:off x="9061704" y="1051560"/>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16" name="Content Header Right">
            <a:extLst>
              <a:ext uri="{FF2B5EF4-FFF2-40B4-BE49-F238E27FC236}">
                <a16:creationId xmlns:a16="http://schemas.microsoft.com/office/drawing/2014/main" id="{B17A76EF-1D7E-4BB9-BAFA-8EAA0807E356}"/>
              </a:ext>
            </a:extLst>
          </p:cNvPr>
          <p:cNvSpPr>
            <a:spLocks noGrp="1"/>
          </p:cNvSpPr>
          <p:nvPr>
            <p:ph type="subTitle" idx="8" hasCustomPrompt="1"/>
          </p:nvPr>
        </p:nvSpPr>
        <p:spPr>
          <a:xfrm>
            <a:off x="9061704" y="3904488"/>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10" name="Content Right">
            <a:extLst>
              <a:ext uri="{FF2B5EF4-FFF2-40B4-BE49-F238E27FC236}">
                <a16:creationId xmlns:a16="http://schemas.microsoft.com/office/drawing/2014/main" id="{528A167E-DBEB-4BD8-B32A-B1DBF78AA248}"/>
              </a:ext>
            </a:extLst>
          </p:cNvPr>
          <p:cNvSpPr>
            <a:spLocks noGrp="1"/>
          </p:cNvSpPr>
          <p:nvPr>
            <p:ph type="body" idx="4" hasCustomPrompt="1"/>
          </p:nvPr>
        </p:nvSpPr>
        <p:spPr>
          <a:xfrm>
            <a:off x="9061704" y="4363105"/>
            <a:ext cx="2834640" cy="2071637"/>
          </a:xfrm>
        </p:spPr>
        <p:txBody>
          <a:bodyPr lIns="91440">
            <a:normAutofit/>
          </a:bodyPr>
          <a:lstStyle>
            <a:lvl1pPr marL="0" indent="0">
              <a:spcAft>
                <a:spcPts val="1200"/>
              </a:spcAft>
              <a:buNone/>
              <a:defRPr sz="2000">
                <a:solidFill>
                  <a:schemeClr val="tx2"/>
                </a:solidFill>
              </a:defRPr>
            </a:lvl1pPr>
          </a:lstStyle>
          <a:p>
            <a:pPr lvl="0"/>
            <a:r>
              <a:rPr lang="en-US" dirty="0"/>
              <a:t>Enter text</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98262844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4 Small Pictures, 4 Headers, and 4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1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55E25BD5-0A7A-4C0F-8C7B-5FB1E17082BE}"/>
              </a:ext>
            </a:extLst>
          </p:cNvPr>
          <p:cNvSpPr>
            <a:spLocks noGrp="1"/>
          </p:cNvSpPr>
          <p:nvPr>
            <p:ph type="title" hasCustomPrompt="1"/>
          </p:nvPr>
        </p:nvSpPr>
        <p:spPr/>
        <p:txBody>
          <a:bodyPr/>
          <a:lstStyle>
            <a:lvl1pPr>
              <a:defRPr/>
            </a:lvl1pPr>
          </a:lstStyle>
          <a:p>
            <a:r>
              <a:rPr lang="en-US" dirty="0"/>
              <a:t>Title, 4 small pictures, 4 headers, and 4 text fields</a:t>
            </a:r>
          </a:p>
        </p:txBody>
      </p:sp>
      <p:sp>
        <p:nvSpPr>
          <p:cNvPr id="11" name="Picture 1">
            <a:extLst>
              <a:ext uri="{FF2B5EF4-FFF2-40B4-BE49-F238E27FC236}">
                <a16:creationId xmlns:a16="http://schemas.microsoft.com/office/drawing/2014/main" id="{BA2767B8-F34C-4600-8F4B-21C0CDFE578E}"/>
              </a:ext>
              <a:ext uri="{C183D7F6-B498-43B3-948B-1728B52AA6E4}">
                <adec:decorative xmlns:adec="http://schemas.microsoft.com/office/drawing/2017/decorative" val="1"/>
              </a:ext>
            </a:extLst>
          </p:cNvPr>
          <p:cNvSpPr>
            <a:spLocks noGrp="1"/>
          </p:cNvSpPr>
          <p:nvPr>
            <p:ph idx="9" hasCustomPrompt="1"/>
          </p:nvPr>
        </p:nvSpPr>
        <p:spPr>
          <a:xfrm>
            <a:off x="977900" y="1051560"/>
            <a:ext cx="1828800" cy="1828800"/>
          </a:xfrm>
        </p:spPr>
        <p:txBody>
          <a:bodyPr anchor="t"/>
          <a:lstStyle>
            <a:lvl1pPr marL="0" indent="0" algn="ctr">
              <a:buNone/>
              <a:defRPr sz="2800">
                <a:solidFill>
                  <a:schemeClr val="tx2"/>
                </a:solidFill>
              </a:defRPr>
            </a:lvl1pPr>
          </a:lstStyle>
          <a:p>
            <a:r>
              <a:rPr lang="en-US"/>
              <a:t>Click icon to add image</a:t>
            </a:r>
          </a:p>
        </p:txBody>
      </p:sp>
      <p:sp>
        <p:nvSpPr>
          <p:cNvPr id="3" name="Content Header 1">
            <a:extLst>
              <a:ext uri="{FF2B5EF4-FFF2-40B4-BE49-F238E27FC236}">
                <a16:creationId xmlns:a16="http://schemas.microsoft.com/office/drawing/2014/main" id="{573CFC72-9096-4F5D-9BDB-96DE57732BB8}"/>
              </a:ext>
            </a:extLst>
          </p:cNvPr>
          <p:cNvSpPr>
            <a:spLocks noGrp="1"/>
          </p:cNvSpPr>
          <p:nvPr>
            <p:ph type="subTitle" idx="5" hasCustomPrompt="1"/>
          </p:nvPr>
        </p:nvSpPr>
        <p:spPr>
          <a:xfrm>
            <a:off x="365760" y="2926080"/>
            <a:ext cx="2834640" cy="301752"/>
          </a:xfrm>
          <a:solidFill>
            <a:schemeClr val="accent1"/>
          </a:solidFill>
          <a:ln>
            <a:solidFill>
              <a:schemeClr val="accent1"/>
            </a:solidFill>
          </a:ln>
        </p:spPr>
        <p:txBody>
          <a:bodyPr vert="horz" lIns="91440" tIns="45720" rIns="91440" bIns="45720" rtlCol="0" anchor="ctr">
            <a:noAutofit/>
          </a:bodyPr>
          <a:lstStyle>
            <a:lvl1pPr marL="60325" indent="0">
              <a:buNone/>
              <a:defRPr lang="en-US" sz="20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7" name="Content 1">
            <a:extLst>
              <a:ext uri="{FF2B5EF4-FFF2-40B4-BE49-F238E27FC236}">
                <a16:creationId xmlns:a16="http://schemas.microsoft.com/office/drawing/2014/main" id="{1EE45CD9-67F8-4A52-86F7-18140657CB4D}"/>
              </a:ext>
            </a:extLst>
          </p:cNvPr>
          <p:cNvSpPr>
            <a:spLocks noGrp="1"/>
          </p:cNvSpPr>
          <p:nvPr>
            <p:ph type="body" idx="1" hasCustomPrompt="1"/>
          </p:nvPr>
        </p:nvSpPr>
        <p:spPr>
          <a:xfrm>
            <a:off x="365760" y="3291839"/>
            <a:ext cx="2834640" cy="3142903"/>
          </a:xfrm>
        </p:spPr>
        <p:txBody>
          <a:bodyPr lIns="91440">
            <a:normAutofit/>
          </a:bodyPr>
          <a:lstStyle>
            <a:lvl1pPr marL="0" indent="0">
              <a:spcAft>
                <a:spcPts val="1200"/>
              </a:spcAft>
              <a:buNone/>
              <a:defRPr sz="2000">
                <a:solidFill>
                  <a:schemeClr val="tx2"/>
                </a:solidFill>
              </a:defRPr>
            </a:lvl1pPr>
          </a:lstStyle>
          <a:p>
            <a:pPr lvl="0"/>
            <a:r>
              <a:rPr lang="en-US" dirty="0"/>
              <a:t>Enter text</a:t>
            </a:r>
          </a:p>
        </p:txBody>
      </p:sp>
      <p:sp>
        <p:nvSpPr>
          <p:cNvPr id="12" name="Picture 2">
            <a:extLst>
              <a:ext uri="{FF2B5EF4-FFF2-40B4-BE49-F238E27FC236}">
                <a16:creationId xmlns:a16="http://schemas.microsoft.com/office/drawing/2014/main" id="{0CE211BC-1E62-4A42-A199-9B1FBAD2CE23}"/>
              </a:ext>
              <a:ext uri="{C183D7F6-B498-43B3-948B-1728B52AA6E4}">
                <adec:decorative xmlns:adec="http://schemas.microsoft.com/office/drawing/2017/decorative" val="1"/>
              </a:ext>
            </a:extLst>
          </p:cNvPr>
          <p:cNvSpPr>
            <a:spLocks noGrp="1"/>
          </p:cNvSpPr>
          <p:nvPr>
            <p:ph idx="10" hasCustomPrompt="1"/>
          </p:nvPr>
        </p:nvSpPr>
        <p:spPr>
          <a:xfrm>
            <a:off x="3812540" y="1051560"/>
            <a:ext cx="1828800" cy="1828800"/>
          </a:xfrm>
        </p:spPr>
        <p:txBody>
          <a:bodyPr anchor="t"/>
          <a:lstStyle>
            <a:lvl1pPr marL="0" indent="0" algn="ctr">
              <a:buNone/>
              <a:defRPr sz="2800">
                <a:solidFill>
                  <a:schemeClr val="tx2"/>
                </a:solidFill>
              </a:defRPr>
            </a:lvl1pPr>
          </a:lstStyle>
          <a:p>
            <a:r>
              <a:rPr lang="en-US"/>
              <a:t>Click icon to add image</a:t>
            </a:r>
          </a:p>
        </p:txBody>
      </p:sp>
      <p:sp>
        <p:nvSpPr>
          <p:cNvPr id="4" name="Content Header 2">
            <a:extLst>
              <a:ext uri="{FF2B5EF4-FFF2-40B4-BE49-F238E27FC236}">
                <a16:creationId xmlns:a16="http://schemas.microsoft.com/office/drawing/2014/main" id="{3777F387-CD61-4FDE-AE0D-E17DE70D3B19}"/>
              </a:ext>
            </a:extLst>
          </p:cNvPr>
          <p:cNvSpPr>
            <a:spLocks noGrp="1"/>
          </p:cNvSpPr>
          <p:nvPr>
            <p:ph type="subTitle" idx="6" hasCustomPrompt="1"/>
          </p:nvPr>
        </p:nvSpPr>
        <p:spPr>
          <a:xfrm>
            <a:off x="3264408" y="2926080"/>
            <a:ext cx="2834640" cy="301752"/>
          </a:xfrm>
          <a:solidFill>
            <a:schemeClr val="accent1"/>
          </a:solidFill>
          <a:ln>
            <a:solidFill>
              <a:schemeClr val="accent1"/>
            </a:solidFill>
          </a:ln>
        </p:spPr>
        <p:txBody>
          <a:bodyPr vert="horz" lIns="91440" tIns="45720" rIns="91440" bIns="45720" rtlCol="0" anchor="ctr">
            <a:noAutofit/>
          </a:bodyPr>
          <a:lstStyle>
            <a:lvl1pPr marL="60325" indent="0">
              <a:buNone/>
              <a:defRPr lang="en-US" sz="20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8" name="Content 2">
            <a:extLst>
              <a:ext uri="{FF2B5EF4-FFF2-40B4-BE49-F238E27FC236}">
                <a16:creationId xmlns:a16="http://schemas.microsoft.com/office/drawing/2014/main" id="{CD517463-352F-4D83-A9E1-0F789F96266D}"/>
              </a:ext>
            </a:extLst>
          </p:cNvPr>
          <p:cNvSpPr>
            <a:spLocks noGrp="1"/>
          </p:cNvSpPr>
          <p:nvPr>
            <p:ph type="body" idx="2" hasCustomPrompt="1"/>
          </p:nvPr>
        </p:nvSpPr>
        <p:spPr>
          <a:xfrm>
            <a:off x="3264408" y="3291839"/>
            <a:ext cx="2834640" cy="3142903"/>
          </a:xfrm>
        </p:spPr>
        <p:txBody>
          <a:bodyPr lIns="91440">
            <a:normAutofit/>
          </a:bodyPr>
          <a:lstStyle>
            <a:lvl1pPr marL="0" indent="0">
              <a:spcAft>
                <a:spcPts val="1200"/>
              </a:spcAft>
              <a:buNone/>
              <a:defRPr sz="2000">
                <a:solidFill>
                  <a:schemeClr val="tx2"/>
                </a:solidFill>
              </a:defRPr>
            </a:lvl1pPr>
          </a:lstStyle>
          <a:p>
            <a:pPr lvl="0"/>
            <a:r>
              <a:rPr lang="en-US" dirty="0"/>
              <a:t>Enter text</a:t>
            </a:r>
          </a:p>
        </p:txBody>
      </p:sp>
      <p:sp>
        <p:nvSpPr>
          <p:cNvPr id="13" name="Picture 3">
            <a:extLst>
              <a:ext uri="{FF2B5EF4-FFF2-40B4-BE49-F238E27FC236}">
                <a16:creationId xmlns:a16="http://schemas.microsoft.com/office/drawing/2014/main" id="{815CD5D2-790A-41FA-B807-B7B212763D05}"/>
              </a:ext>
              <a:ext uri="{C183D7F6-B498-43B3-948B-1728B52AA6E4}">
                <adec:decorative xmlns:adec="http://schemas.microsoft.com/office/drawing/2017/decorative" val="1"/>
              </a:ext>
            </a:extLst>
          </p:cNvPr>
          <p:cNvSpPr>
            <a:spLocks noGrp="1"/>
          </p:cNvSpPr>
          <p:nvPr>
            <p:ph idx="11" hasCustomPrompt="1"/>
          </p:nvPr>
        </p:nvSpPr>
        <p:spPr>
          <a:xfrm>
            <a:off x="6647180" y="1051560"/>
            <a:ext cx="1828800" cy="1828800"/>
          </a:xfrm>
        </p:spPr>
        <p:txBody>
          <a:bodyPr anchor="t"/>
          <a:lstStyle>
            <a:lvl1pPr marL="0" indent="0" algn="ctr">
              <a:buNone/>
              <a:defRPr sz="2800">
                <a:solidFill>
                  <a:schemeClr val="tx2"/>
                </a:solidFill>
              </a:defRPr>
            </a:lvl1pPr>
          </a:lstStyle>
          <a:p>
            <a:r>
              <a:rPr lang="en-US"/>
              <a:t>Click icon to add image</a:t>
            </a:r>
          </a:p>
        </p:txBody>
      </p:sp>
      <p:sp>
        <p:nvSpPr>
          <p:cNvPr id="5" name="Content Header 3">
            <a:extLst>
              <a:ext uri="{FF2B5EF4-FFF2-40B4-BE49-F238E27FC236}">
                <a16:creationId xmlns:a16="http://schemas.microsoft.com/office/drawing/2014/main" id="{CF3CD244-8B44-44A6-A623-84365E91EAE7}"/>
              </a:ext>
            </a:extLst>
          </p:cNvPr>
          <p:cNvSpPr>
            <a:spLocks noGrp="1"/>
          </p:cNvSpPr>
          <p:nvPr>
            <p:ph type="subTitle" idx="7" hasCustomPrompt="1"/>
          </p:nvPr>
        </p:nvSpPr>
        <p:spPr>
          <a:xfrm>
            <a:off x="6163056" y="2926080"/>
            <a:ext cx="2834640" cy="301752"/>
          </a:xfrm>
          <a:solidFill>
            <a:schemeClr val="accent1"/>
          </a:solidFill>
          <a:ln>
            <a:solidFill>
              <a:schemeClr val="accent1"/>
            </a:solidFill>
          </a:ln>
        </p:spPr>
        <p:txBody>
          <a:bodyPr vert="horz" lIns="91440" tIns="45720" rIns="91440" bIns="45720" rtlCol="0" anchor="ctr">
            <a:noAutofit/>
          </a:bodyPr>
          <a:lstStyle>
            <a:lvl1pPr marL="60325" indent="0">
              <a:buNone/>
              <a:defRPr lang="en-US" sz="20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9" name="Content 3">
            <a:extLst>
              <a:ext uri="{FF2B5EF4-FFF2-40B4-BE49-F238E27FC236}">
                <a16:creationId xmlns:a16="http://schemas.microsoft.com/office/drawing/2014/main" id="{CB7E0003-F180-4528-9992-B9342F92AF42}"/>
              </a:ext>
            </a:extLst>
          </p:cNvPr>
          <p:cNvSpPr>
            <a:spLocks noGrp="1"/>
          </p:cNvSpPr>
          <p:nvPr>
            <p:ph type="body" idx="3" hasCustomPrompt="1"/>
          </p:nvPr>
        </p:nvSpPr>
        <p:spPr>
          <a:xfrm>
            <a:off x="6163056" y="3291839"/>
            <a:ext cx="2834640" cy="3142903"/>
          </a:xfrm>
        </p:spPr>
        <p:txBody>
          <a:bodyPr lIns="91440">
            <a:normAutofit/>
          </a:bodyPr>
          <a:lstStyle>
            <a:lvl1pPr marL="0" indent="0">
              <a:spcAft>
                <a:spcPts val="1200"/>
              </a:spcAft>
              <a:buNone/>
              <a:defRPr sz="2000">
                <a:solidFill>
                  <a:schemeClr val="tx2"/>
                </a:solidFill>
              </a:defRPr>
            </a:lvl1pPr>
          </a:lstStyle>
          <a:p>
            <a:pPr lvl="0"/>
            <a:r>
              <a:rPr lang="en-US" dirty="0"/>
              <a:t>Enter text</a:t>
            </a:r>
          </a:p>
        </p:txBody>
      </p:sp>
      <p:sp>
        <p:nvSpPr>
          <p:cNvPr id="14" name="Picture 4">
            <a:extLst>
              <a:ext uri="{FF2B5EF4-FFF2-40B4-BE49-F238E27FC236}">
                <a16:creationId xmlns:a16="http://schemas.microsoft.com/office/drawing/2014/main" id="{1D19D589-0526-4B91-878C-8F5B57AFE6B1}"/>
              </a:ext>
              <a:ext uri="{C183D7F6-B498-43B3-948B-1728B52AA6E4}">
                <adec:decorative xmlns:adec="http://schemas.microsoft.com/office/drawing/2017/decorative" val="1"/>
              </a:ext>
            </a:extLst>
          </p:cNvPr>
          <p:cNvSpPr>
            <a:spLocks noGrp="1"/>
          </p:cNvSpPr>
          <p:nvPr>
            <p:ph idx="12" hasCustomPrompt="1"/>
          </p:nvPr>
        </p:nvSpPr>
        <p:spPr>
          <a:xfrm>
            <a:off x="9481820" y="1051560"/>
            <a:ext cx="1828800" cy="1828800"/>
          </a:xfrm>
        </p:spPr>
        <p:txBody>
          <a:bodyPr anchor="t"/>
          <a:lstStyle>
            <a:lvl1pPr marL="0" indent="0" algn="ctr">
              <a:buNone/>
              <a:defRPr sz="2800">
                <a:solidFill>
                  <a:schemeClr val="tx2"/>
                </a:solidFill>
              </a:defRPr>
            </a:lvl1pPr>
          </a:lstStyle>
          <a:p>
            <a:r>
              <a:rPr lang="en-US"/>
              <a:t>Click icon to add image</a:t>
            </a:r>
          </a:p>
        </p:txBody>
      </p:sp>
      <p:sp>
        <p:nvSpPr>
          <p:cNvPr id="16" name="Content Header 4">
            <a:extLst>
              <a:ext uri="{FF2B5EF4-FFF2-40B4-BE49-F238E27FC236}">
                <a16:creationId xmlns:a16="http://schemas.microsoft.com/office/drawing/2014/main" id="{08FBD2BF-3C8E-4153-80EE-99905AF06DB0}"/>
              </a:ext>
            </a:extLst>
          </p:cNvPr>
          <p:cNvSpPr>
            <a:spLocks noGrp="1"/>
          </p:cNvSpPr>
          <p:nvPr>
            <p:ph type="subTitle" idx="8" hasCustomPrompt="1"/>
          </p:nvPr>
        </p:nvSpPr>
        <p:spPr>
          <a:xfrm>
            <a:off x="9061704" y="2926080"/>
            <a:ext cx="2834640" cy="301752"/>
          </a:xfrm>
          <a:solidFill>
            <a:schemeClr val="accent1"/>
          </a:solidFill>
          <a:ln>
            <a:solidFill>
              <a:schemeClr val="accent1"/>
            </a:solidFill>
          </a:ln>
        </p:spPr>
        <p:txBody>
          <a:bodyPr vert="horz" lIns="91440" tIns="45720" rIns="91440" bIns="45720" rtlCol="0" anchor="ctr">
            <a:noAutofit/>
          </a:bodyPr>
          <a:lstStyle>
            <a:lvl1pPr marL="60325" indent="0">
              <a:buNone/>
              <a:defRPr lang="en-US" sz="20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10" name="Content 4">
            <a:extLst>
              <a:ext uri="{FF2B5EF4-FFF2-40B4-BE49-F238E27FC236}">
                <a16:creationId xmlns:a16="http://schemas.microsoft.com/office/drawing/2014/main" id="{9F6FFAA7-B9C7-461E-8BB9-81670232C41F}"/>
              </a:ext>
            </a:extLst>
          </p:cNvPr>
          <p:cNvSpPr>
            <a:spLocks noGrp="1"/>
          </p:cNvSpPr>
          <p:nvPr>
            <p:ph type="body" idx="4" hasCustomPrompt="1"/>
          </p:nvPr>
        </p:nvSpPr>
        <p:spPr>
          <a:xfrm>
            <a:off x="9061704" y="3291839"/>
            <a:ext cx="2834640" cy="3142903"/>
          </a:xfrm>
        </p:spPr>
        <p:txBody>
          <a:bodyPr lIns="91440">
            <a:normAutofit/>
          </a:bodyPr>
          <a:lstStyle>
            <a:lvl1pPr marL="0" indent="0">
              <a:spcAft>
                <a:spcPts val="1200"/>
              </a:spcAft>
              <a:buNone/>
              <a:defRPr sz="2000">
                <a:solidFill>
                  <a:schemeClr val="tx2"/>
                </a:solidFill>
              </a:defRPr>
            </a:lvl1pPr>
          </a:lstStyle>
          <a:p>
            <a:pPr lvl="0"/>
            <a:r>
              <a:rPr lang="en-US" dirty="0"/>
              <a:t>Enter text</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854287532"/>
      </p:ext>
    </p:extLst>
  </p:cSld>
  <p:clrMapOvr>
    <a:masterClrMapping/>
  </p:clrMapOvr>
  <p:extLst mod="1">
    <p:ext uri="{DCECCB84-F9BA-43D5-87BE-67443E8EF086}">
      <p15:sldGuideLst xmlns:p15="http://schemas.microsoft.com/office/powerpoint/2012/main">
        <p15:guide id="2" orient="horz" pos="10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Variant">
    <p:bg>
      <p:bgPr>
        <a:solidFill>
          <a:schemeClr val="bg1"/>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a16="http://schemas.microsoft.com/office/drawing/2014/main" id="{7B3DCE0D-B1BB-4208-8FF4-6B7AC00DC28E}"/>
              </a:ext>
              <a:ext uri="{C183D7F6-B498-43B3-948B-1728B52AA6E4}">
                <adec:decorative xmlns:adec="http://schemas.microsoft.com/office/drawing/2017/decorative" val="1"/>
              </a:ext>
            </a:extLst>
          </p:cNvPr>
          <p:cNvGrpSpPr/>
          <p:nvPr/>
        </p:nvGrpSpPr>
        <p:grpSpPr>
          <a:xfrm>
            <a:off x="0" y="0"/>
            <a:ext cx="12192000" cy="6868287"/>
            <a:chOff x="0" y="0"/>
            <a:chExt cx="12192000" cy="6868287"/>
          </a:xfrm>
        </p:grpSpPr>
        <p:sp>
          <p:nvSpPr>
            <p:cNvPr id="92" name="BKG-TP">
              <a:extLst>
                <a:ext uri="{FF2B5EF4-FFF2-40B4-BE49-F238E27FC236}">
                  <a16:creationId xmlns:a16="http://schemas.microsoft.com/office/drawing/2014/main" id="{B149FB85-86EE-4435-AFFD-185416ABD0BC}"/>
                </a:ext>
                <a:ext uri="{C183D7F6-B498-43B3-948B-1728B52AA6E4}">
                  <adec:decorative xmlns:adec="http://schemas.microsoft.com/office/drawing/2017/decorative" val="1"/>
                </a:ext>
              </a:extLst>
            </p:cNvPr>
            <p:cNvSpPr/>
            <p:nvPr/>
          </p:nvSpPr>
          <p:spPr>
            <a:xfrm>
              <a:off x="0" y="0"/>
              <a:ext cx="12191998" cy="43513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ubeSide">
              <a:extLst>
                <a:ext uri="{FF2B5EF4-FFF2-40B4-BE49-F238E27FC236}">
                  <a16:creationId xmlns:a16="http://schemas.microsoft.com/office/drawing/2014/main" id="{F802EE88-1736-4DCA-8546-B833E1DC91F1}"/>
                </a:ext>
                <a:ext uri="{C183D7F6-B498-43B3-948B-1728B52AA6E4}">
                  <adec:decorative xmlns:adec="http://schemas.microsoft.com/office/drawing/2017/decorative" val="1"/>
                </a:ext>
              </a:extLst>
            </p:cNvPr>
            <p:cNvSpPr/>
            <p:nvPr/>
          </p:nvSpPr>
          <p:spPr>
            <a:xfrm>
              <a:off x="0" y="942975"/>
              <a:ext cx="2552700" cy="5915025"/>
            </a:xfrm>
            <a:custGeom>
              <a:avLst/>
              <a:gdLst>
                <a:gd name="connsiteX0" fmla="*/ 0 w 2552700"/>
                <a:gd name="connsiteY0" fmla="*/ 0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0 h 5915025"/>
                <a:gd name="connsiteX0" fmla="*/ 0 w 2552700"/>
                <a:gd name="connsiteY0" fmla="*/ 0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3110865 h 5915025"/>
                <a:gd name="connsiteX5" fmla="*/ 0 w 2552700"/>
                <a:gd name="connsiteY5" fmla="*/ 0 h 5915025"/>
                <a:gd name="connsiteX0" fmla="*/ 0 w 2552700"/>
                <a:gd name="connsiteY0" fmla="*/ 3110865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3110865 h 5915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2700" h="5915025">
                  <a:moveTo>
                    <a:pt x="0" y="3110865"/>
                  </a:moveTo>
                  <a:lnTo>
                    <a:pt x="2552700" y="0"/>
                  </a:lnTo>
                  <a:lnTo>
                    <a:pt x="2552700" y="5915025"/>
                  </a:lnTo>
                  <a:lnTo>
                    <a:pt x="0" y="5915025"/>
                  </a:lnTo>
                  <a:lnTo>
                    <a:pt x="0" y="311086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a16="http://schemas.microsoft.com/office/drawing/2014/main" id="{1909D555-A83A-43A3-ACF3-38A8D3D654E1}"/>
                </a:ext>
                <a:ext uri="{C183D7F6-B498-43B3-948B-1728B52AA6E4}">
                  <adec:decorative xmlns:adec="http://schemas.microsoft.com/office/drawing/2017/decorative" val="1"/>
                </a:ext>
              </a:extLst>
            </p:cNvPr>
            <p:cNvSpPr/>
            <p:nvPr/>
          </p:nvSpPr>
          <p:spPr>
            <a:xfrm>
              <a:off x="2552700" y="942975"/>
              <a:ext cx="9639300" cy="59253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AWS Logo">
              <a:extLst>
                <a:ext uri="{FF2B5EF4-FFF2-40B4-BE49-F238E27FC236}">
                  <a16:creationId xmlns:a16="http://schemas.microsoft.com/office/drawing/2014/main" id="{F4EB4C23-6D3D-4AFD-8C20-ABBDE0E95555}"/>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585216" y="338328"/>
              <a:ext cx="1097280" cy="658368"/>
            </a:xfrm>
            <a:prstGeom prst="rect">
              <a:avLst/>
            </a:prstGeom>
          </p:spPr>
        </p:pic>
        <p:sp>
          <p:nvSpPr>
            <p:cNvPr id="10" name="Copyright">
              <a:extLst>
                <a:ext uri="{FF2B5EF4-FFF2-40B4-BE49-F238E27FC236}">
                  <a16:creationId xmlns:a16="http://schemas.microsoft.com/office/drawing/2014/main" id="{D18A8FFD-2A5D-4A49-85E4-97EFFB9C657F}"/>
                </a:ext>
              </a:extLst>
            </p:cNvPr>
            <p:cNvSpPr txBox="1"/>
            <p:nvPr/>
          </p:nvSpPr>
          <p:spPr>
            <a:xfrm>
              <a:off x="5039534" y="6568818"/>
              <a:ext cx="4659950" cy="261610"/>
            </a:xfrm>
            <a:prstGeom prst="rect">
              <a:avLst/>
            </a:prstGeom>
            <a:noFill/>
          </p:spPr>
          <p:txBody>
            <a:bodyPr wrap="square" rtlCol="0">
              <a:spAutoFit/>
            </a:bodyPr>
            <a:lstStyle/>
            <a:p>
              <a:pPr algn="ctr"/>
              <a:r>
                <a:rPr lang="en-US" sz="1100" kern="1200" dirty="0">
                  <a:solidFill>
                    <a:schemeClr val="bg2"/>
                  </a:solidFill>
                  <a:effectLst/>
                  <a:latin typeface="+mn-lt"/>
                  <a:ea typeface="+mn-ea"/>
                  <a:cs typeface="+mn-cs"/>
                </a:rPr>
                <a:t>© 2022, Amazon Web Services, Inc. or its affiliates. All rights reserved.</a:t>
              </a:r>
            </a:p>
          </p:txBody>
        </p:sp>
      </p:grpSp>
      <p:sp>
        <p:nvSpPr>
          <p:cNvPr id="2" name="Title">
            <a:extLst>
              <a:ext uri="{FF2B5EF4-FFF2-40B4-BE49-F238E27FC236}">
                <a16:creationId xmlns:a16="http://schemas.microsoft.com/office/drawing/2014/main" id="{E4033957-0EFE-4329-90FD-EA0B2493A7A5}"/>
              </a:ext>
            </a:extLst>
          </p:cNvPr>
          <p:cNvSpPr>
            <a:spLocks noGrp="1"/>
          </p:cNvSpPr>
          <p:nvPr>
            <p:ph type="ctrTitle" hasCustomPrompt="1"/>
          </p:nvPr>
        </p:nvSpPr>
        <p:spPr>
          <a:xfrm>
            <a:off x="2697480" y="1451250"/>
            <a:ext cx="9189490" cy="2325458"/>
          </a:xfrm>
        </p:spPr>
        <p:txBody>
          <a:bodyPr anchor="b"/>
          <a:lstStyle>
            <a:lvl1pPr algn="l">
              <a:lnSpc>
                <a:spcPct val="100000"/>
              </a:lnSpc>
              <a:defRPr sz="4800">
                <a:solidFill>
                  <a:schemeClr val="bg2"/>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dirty="0"/>
              <a:t>Type title here</a:t>
            </a:r>
          </a:p>
        </p:txBody>
      </p:sp>
      <p:sp>
        <p:nvSpPr>
          <p:cNvPr id="3" name="Subtitle">
            <a:extLst>
              <a:ext uri="{FF2B5EF4-FFF2-40B4-BE49-F238E27FC236}">
                <a16:creationId xmlns:a16="http://schemas.microsoft.com/office/drawing/2014/main" id="{D880B134-6E98-45E8-A3FF-0D4A8170A59B}"/>
              </a:ext>
            </a:extLst>
          </p:cNvPr>
          <p:cNvSpPr>
            <a:spLocks noGrp="1"/>
          </p:cNvSpPr>
          <p:nvPr>
            <p:ph type="subTitle" idx="1" hasCustomPrompt="1"/>
          </p:nvPr>
        </p:nvSpPr>
        <p:spPr>
          <a:xfrm>
            <a:off x="2697480" y="3799920"/>
            <a:ext cx="9189490" cy="2325458"/>
          </a:xfrm>
        </p:spPr>
        <p:txBody>
          <a:bodyPr lIns="0"/>
          <a:lstStyle>
            <a:lvl1pPr marL="0" indent="0" algn="l">
              <a:lnSpc>
                <a:spcPct val="100000"/>
              </a:lnSpc>
              <a:buNone/>
              <a:defRPr sz="320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Type subtitle here</a:t>
            </a:r>
          </a:p>
        </p:txBody>
      </p:sp>
    </p:spTree>
    <p:custDataLst>
      <p:tags r:id="rId1"/>
    </p:custDataLst>
    <p:extLst>
      <p:ext uri="{BB962C8B-B14F-4D97-AF65-F5344CB8AC3E}">
        <p14:creationId xmlns:p14="http://schemas.microsoft.com/office/powerpoint/2010/main" val="122064134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4 Large Pictures,and 4 Header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1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4 large pictures, and 4 headers</a:t>
            </a:r>
          </a:p>
        </p:txBody>
      </p:sp>
      <p:sp>
        <p:nvSpPr>
          <p:cNvPr id="11" name="Picture Left">
            <a:extLst>
              <a:ext uri="{FF2B5EF4-FFF2-40B4-BE49-F238E27FC236}">
                <a16:creationId xmlns:a16="http://schemas.microsoft.com/office/drawing/2014/main" id="{97C88FB1-7BD6-48D3-9B99-1098619F5246}"/>
              </a:ext>
              <a:ext uri="{C183D7F6-B498-43B3-948B-1728B52AA6E4}">
                <adec:decorative xmlns:adec="http://schemas.microsoft.com/office/drawing/2017/decorative" val="1"/>
              </a:ext>
            </a:extLst>
          </p:cNvPr>
          <p:cNvSpPr>
            <a:spLocks noGrp="1"/>
          </p:cNvSpPr>
          <p:nvPr>
            <p:ph idx="9" hasCustomPrompt="1"/>
          </p:nvPr>
        </p:nvSpPr>
        <p:spPr>
          <a:xfrm>
            <a:off x="365760" y="1987733"/>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3" name="Header Left">
            <a:extLst>
              <a:ext uri="{FF2B5EF4-FFF2-40B4-BE49-F238E27FC236}">
                <a16:creationId xmlns:a16="http://schemas.microsoft.com/office/drawing/2014/main" id="{CEBB69C5-28A4-4F99-A9FE-572F9D53CF4E}"/>
              </a:ext>
            </a:extLst>
          </p:cNvPr>
          <p:cNvSpPr>
            <a:spLocks noGrp="1"/>
          </p:cNvSpPr>
          <p:nvPr>
            <p:ph type="subTitle" idx="5" hasCustomPrompt="1"/>
          </p:nvPr>
        </p:nvSpPr>
        <p:spPr>
          <a:xfrm>
            <a:off x="365760" y="4840660"/>
            <a:ext cx="2834640" cy="731520"/>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12" name="Picture Center Left">
            <a:extLst>
              <a:ext uri="{FF2B5EF4-FFF2-40B4-BE49-F238E27FC236}">
                <a16:creationId xmlns:a16="http://schemas.microsoft.com/office/drawing/2014/main" id="{536ADC96-59CC-4670-BA80-757A11151BF9}"/>
              </a:ext>
              <a:ext uri="{C183D7F6-B498-43B3-948B-1728B52AA6E4}">
                <adec:decorative xmlns:adec="http://schemas.microsoft.com/office/drawing/2017/decorative" val="1"/>
              </a:ext>
            </a:extLst>
          </p:cNvPr>
          <p:cNvSpPr>
            <a:spLocks noGrp="1"/>
          </p:cNvSpPr>
          <p:nvPr>
            <p:ph idx="10" hasCustomPrompt="1"/>
          </p:nvPr>
        </p:nvSpPr>
        <p:spPr>
          <a:xfrm>
            <a:off x="3264408" y="1987733"/>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4" name="Header Center Left">
            <a:extLst>
              <a:ext uri="{FF2B5EF4-FFF2-40B4-BE49-F238E27FC236}">
                <a16:creationId xmlns:a16="http://schemas.microsoft.com/office/drawing/2014/main" id="{04C41CFA-9BF9-474A-89A9-E22790A538E2}"/>
              </a:ext>
            </a:extLst>
          </p:cNvPr>
          <p:cNvSpPr>
            <a:spLocks noGrp="1"/>
          </p:cNvSpPr>
          <p:nvPr>
            <p:ph type="subTitle" idx="6" hasCustomPrompt="1"/>
          </p:nvPr>
        </p:nvSpPr>
        <p:spPr>
          <a:xfrm>
            <a:off x="3264408" y="4840660"/>
            <a:ext cx="2834640" cy="731520"/>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13" name="Picture Center Right">
            <a:extLst>
              <a:ext uri="{FF2B5EF4-FFF2-40B4-BE49-F238E27FC236}">
                <a16:creationId xmlns:a16="http://schemas.microsoft.com/office/drawing/2014/main" id="{DEC705E3-5BBB-4173-AAF5-E12991B7D59F}"/>
              </a:ext>
              <a:ext uri="{C183D7F6-B498-43B3-948B-1728B52AA6E4}">
                <adec:decorative xmlns:adec="http://schemas.microsoft.com/office/drawing/2017/decorative" val="1"/>
              </a:ext>
            </a:extLst>
          </p:cNvPr>
          <p:cNvSpPr>
            <a:spLocks noGrp="1"/>
          </p:cNvSpPr>
          <p:nvPr>
            <p:ph idx="11" hasCustomPrompt="1"/>
          </p:nvPr>
        </p:nvSpPr>
        <p:spPr>
          <a:xfrm>
            <a:off x="6163056" y="1987733"/>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5" name="Header Center Right">
            <a:extLst>
              <a:ext uri="{FF2B5EF4-FFF2-40B4-BE49-F238E27FC236}">
                <a16:creationId xmlns:a16="http://schemas.microsoft.com/office/drawing/2014/main" id="{CF01F87A-DBEF-4657-8500-6A751FF3BC24}"/>
              </a:ext>
            </a:extLst>
          </p:cNvPr>
          <p:cNvSpPr>
            <a:spLocks noGrp="1"/>
          </p:cNvSpPr>
          <p:nvPr>
            <p:ph type="subTitle" idx="7" hasCustomPrompt="1"/>
          </p:nvPr>
        </p:nvSpPr>
        <p:spPr>
          <a:xfrm>
            <a:off x="6163056" y="4840660"/>
            <a:ext cx="2834640" cy="731520"/>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14" name="Picture Right">
            <a:extLst>
              <a:ext uri="{FF2B5EF4-FFF2-40B4-BE49-F238E27FC236}">
                <a16:creationId xmlns:a16="http://schemas.microsoft.com/office/drawing/2014/main" id="{3225055C-7E4D-4C57-84DA-4F32CFEE666E}"/>
              </a:ext>
            </a:extLst>
          </p:cNvPr>
          <p:cNvSpPr>
            <a:spLocks noGrp="1"/>
          </p:cNvSpPr>
          <p:nvPr>
            <p:ph idx="12" hasCustomPrompt="1"/>
          </p:nvPr>
        </p:nvSpPr>
        <p:spPr>
          <a:xfrm>
            <a:off x="9061704" y="1987733"/>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16" name="Header Right">
            <a:extLst>
              <a:ext uri="{FF2B5EF4-FFF2-40B4-BE49-F238E27FC236}">
                <a16:creationId xmlns:a16="http://schemas.microsoft.com/office/drawing/2014/main" id="{B17A76EF-1D7E-4BB9-BAFA-8EAA0807E356}"/>
              </a:ext>
            </a:extLst>
          </p:cNvPr>
          <p:cNvSpPr>
            <a:spLocks noGrp="1"/>
          </p:cNvSpPr>
          <p:nvPr>
            <p:ph type="subTitle" idx="8" hasCustomPrompt="1"/>
          </p:nvPr>
        </p:nvSpPr>
        <p:spPr>
          <a:xfrm>
            <a:off x="9061704" y="4840660"/>
            <a:ext cx="2834640" cy="731520"/>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001638149"/>
      </p:ext>
    </p:extLst>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1_Title, text box, 6 Pictures, and 6 Text Boxe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1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55E25BD5-0A7A-4C0F-8C7B-5FB1E17082BE}"/>
              </a:ext>
            </a:extLst>
          </p:cNvPr>
          <p:cNvSpPr>
            <a:spLocks noGrp="1"/>
          </p:cNvSpPr>
          <p:nvPr>
            <p:ph type="title" hasCustomPrompt="1"/>
          </p:nvPr>
        </p:nvSpPr>
        <p:spPr/>
        <p:txBody>
          <a:bodyPr/>
          <a:lstStyle>
            <a:lvl1pPr>
              <a:defRPr/>
            </a:lvl1pPr>
          </a:lstStyle>
          <a:p>
            <a:r>
              <a:rPr lang="en-US" dirty="0"/>
              <a:t>1 text box, 6 Images, and 6 text boxes</a:t>
            </a:r>
          </a:p>
        </p:txBody>
      </p:sp>
      <p:sp>
        <p:nvSpPr>
          <p:cNvPr id="11" name="Picture 1">
            <a:extLst>
              <a:ext uri="{FF2B5EF4-FFF2-40B4-BE49-F238E27FC236}">
                <a16:creationId xmlns:a16="http://schemas.microsoft.com/office/drawing/2014/main" id="{BA2767B8-F34C-4600-8F4B-21C0CDFE578E}"/>
              </a:ext>
              <a:ext uri="{C183D7F6-B498-43B3-948B-1728B52AA6E4}">
                <adec:decorative xmlns:adec="http://schemas.microsoft.com/office/drawing/2017/decorative" val="1"/>
              </a:ext>
            </a:extLst>
          </p:cNvPr>
          <p:cNvSpPr>
            <a:spLocks noGrp="1"/>
          </p:cNvSpPr>
          <p:nvPr>
            <p:ph idx="17" hasCustomPrompt="1"/>
          </p:nvPr>
        </p:nvSpPr>
        <p:spPr>
          <a:xfrm>
            <a:off x="1560576" y="1334737"/>
            <a:ext cx="1828800" cy="1828800"/>
          </a:xfrm>
        </p:spPr>
        <p:txBody>
          <a:bodyPr anchor="t">
            <a:normAutofit/>
          </a:bodyPr>
          <a:lstStyle>
            <a:lvl1pPr marL="0" indent="0" algn="ctr">
              <a:buNone/>
              <a:defRPr sz="2400">
                <a:solidFill>
                  <a:schemeClr val="tx2"/>
                </a:solidFill>
              </a:defRPr>
            </a:lvl1pPr>
          </a:lstStyle>
          <a:p>
            <a:r>
              <a:rPr lang="en-US" dirty="0"/>
              <a:t>Click icon to add image</a:t>
            </a:r>
          </a:p>
        </p:txBody>
      </p:sp>
      <p:sp>
        <p:nvSpPr>
          <p:cNvPr id="7" name="Content 1">
            <a:extLst>
              <a:ext uri="{FF2B5EF4-FFF2-40B4-BE49-F238E27FC236}">
                <a16:creationId xmlns:a16="http://schemas.microsoft.com/office/drawing/2014/main" id="{1EE45CD9-67F8-4A52-86F7-18140657CB4D}"/>
              </a:ext>
            </a:extLst>
          </p:cNvPr>
          <p:cNvSpPr>
            <a:spLocks noGrp="1"/>
          </p:cNvSpPr>
          <p:nvPr>
            <p:ph type="body" idx="1" hasCustomPrompt="1"/>
          </p:nvPr>
        </p:nvSpPr>
        <p:spPr>
          <a:xfrm>
            <a:off x="783336" y="3180210"/>
            <a:ext cx="3200400" cy="570859"/>
          </a:xfrm>
        </p:spPr>
        <p:txBody>
          <a:bodyPr lIns="45720" anchor="ctr">
            <a:normAutofit/>
          </a:bodyPr>
          <a:lstStyle>
            <a:lvl1pPr marL="0" indent="0" algn="ctr">
              <a:spcAft>
                <a:spcPts val="1200"/>
              </a:spcAft>
              <a:buNone/>
              <a:defRPr sz="2000">
                <a:solidFill>
                  <a:schemeClr val="tx2"/>
                </a:solidFill>
              </a:defRPr>
            </a:lvl1pPr>
          </a:lstStyle>
          <a:p>
            <a:pPr lvl="0"/>
            <a:r>
              <a:rPr lang="en-US" dirty="0"/>
              <a:t>Enter text</a:t>
            </a:r>
          </a:p>
        </p:txBody>
      </p:sp>
      <p:sp>
        <p:nvSpPr>
          <p:cNvPr id="12" name="Picture 2">
            <a:extLst>
              <a:ext uri="{FF2B5EF4-FFF2-40B4-BE49-F238E27FC236}">
                <a16:creationId xmlns:a16="http://schemas.microsoft.com/office/drawing/2014/main" id="{0CE211BC-1E62-4A42-A199-9B1FBAD2CE23}"/>
              </a:ext>
              <a:ext uri="{C183D7F6-B498-43B3-948B-1728B52AA6E4}">
                <adec:decorative xmlns:adec="http://schemas.microsoft.com/office/drawing/2017/decorative" val="1"/>
              </a:ext>
            </a:extLst>
          </p:cNvPr>
          <p:cNvSpPr>
            <a:spLocks noGrp="1"/>
          </p:cNvSpPr>
          <p:nvPr>
            <p:ph idx="18" hasCustomPrompt="1"/>
          </p:nvPr>
        </p:nvSpPr>
        <p:spPr>
          <a:xfrm>
            <a:off x="5306568" y="1334737"/>
            <a:ext cx="1828800" cy="1828800"/>
          </a:xfrm>
        </p:spPr>
        <p:txBody>
          <a:bodyPr anchor="t">
            <a:normAutofit/>
          </a:bodyPr>
          <a:lstStyle>
            <a:lvl1pPr marL="0" indent="0" algn="ctr">
              <a:buNone/>
              <a:defRPr sz="2400">
                <a:solidFill>
                  <a:schemeClr val="tx2"/>
                </a:solidFill>
              </a:defRPr>
            </a:lvl1pPr>
          </a:lstStyle>
          <a:p>
            <a:r>
              <a:rPr lang="en-US"/>
              <a:t>Click icon to add image</a:t>
            </a:r>
          </a:p>
        </p:txBody>
      </p:sp>
      <p:sp>
        <p:nvSpPr>
          <p:cNvPr id="8" name="Content 2">
            <a:extLst>
              <a:ext uri="{FF2B5EF4-FFF2-40B4-BE49-F238E27FC236}">
                <a16:creationId xmlns:a16="http://schemas.microsoft.com/office/drawing/2014/main" id="{CD517463-352F-4D83-A9E1-0F789F96266D}"/>
              </a:ext>
            </a:extLst>
          </p:cNvPr>
          <p:cNvSpPr>
            <a:spLocks noGrp="1"/>
          </p:cNvSpPr>
          <p:nvPr>
            <p:ph type="body" idx="2" hasCustomPrompt="1"/>
          </p:nvPr>
        </p:nvSpPr>
        <p:spPr>
          <a:xfrm>
            <a:off x="4529328" y="3180210"/>
            <a:ext cx="3200400" cy="570859"/>
          </a:xfrm>
        </p:spPr>
        <p:txBody>
          <a:bodyPr lIns="45720" anchor="ctr">
            <a:normAutofit/>
          </a:bodyPr>
          <a:lstStyle>
            <a:lvl1pPr marL="0" indent="0" algn="ctr">
              <a:spcAft>
                <a:spcPts val="1200"/>
              </a:spcAft>
              <a:buNone/>
              <a:defRPr sz="2000">
                <a:solidFill>
                  <a:schemeClr val="tx2"/>
                </a:solidFill>
              </a:defRPr>
            </a:lvl1pPr>
          </a:lstStyle>
          <a:p>
            <a:pPr lvl="0"/>
            <a:r>
              <a:rPr lang="en-US" dirty="0"/>
              <a:t>Enter text</a:t>
            </a:r>
          </a:p>
        </p:txBody>
      </p:sp>
      <p:sp>
        <p:nvSpPr>
          <p:cNvPr id="13" name="Picture 3">
            <a:extLst>
              <a:ext uri="{FF2B5EF4-FFF2-40B4-BE49-F238E27FC236}">
                <a16:creationId xmlns:a16="http://schemas.microsoft.com/office/drawing/2014/main" id="{815CD5D2-790A-41FA-B807-B7B212763D05}"/>
              </a:ext>
              <a:ext uri="{C183D7F6-B498-43B3-948B-1728B52AA6E4}">
                <adec:decorative xmlns:adec="http://schemas.microsoft.com/office/drawing/2017/decorative" val="1"/>
              </a:ext>
            </a:extLst>
          </p:cNvPr>
          <p:cNvSpPr>
            <a:spLocks noGrp="1"/>
          </p:cNvSpPr>
          <p:nvPr>
            <p:ph idx="19" hasCustomPrompt="1"/>
          </p:nvPr>
        </p:nvSpPr>
        <p:spPr>
          <a:xfrm>
            <a:off x="9064752" y="1334737"/>
            <a:ext cx="1828800" cy="1828800"/>
          </a:xfrm>
        </p:spPr>
        <p:txBody>
          <a:bodyPr anchor="t">
            <a:normAutofit/>
          </a:bodyPr>
          <a:lstStyle>
            <a:lvl1pPr marL="0" indent="0" algn="ctr">
              <a:buNone/>
              <a:defRPr sz="2400">
                <a:solidFill>
                  <a:schemeClr val="tx2"/>
                </a:solidFill>
              </a:defRPr>
            </a:lvl1pPr>
          </a:lstStyle>
          <a:p>
            <a:r>
              <a:rPr lang="en-US"/>
              <a:t>Click icon to add image</a:t>
            </a:r>
          </a:p>
        </p:txBody>
      </p:sp>
      <p:sp>
        <p:nvSpPr>
          <p:cNvPr id="9" name="Content 3">
            <a:extLst>
              <a:ext uri="{FF2B5EF4-FFF2-40B4-BE49-F238E27FC236}">
                <a16:creationId xmlns:a16="http://schemas.microsoft.com/office/drawing/2014/main" id="{CB7E0003-F180-4528-9992-B9342F92AF42}"/>
              </a:ext>
            </a:extLst>
          </p:cNvPr>
          <p:cNvSpPr>
            <a:spLocks noGrp="1"/>
          </p:cNvSpPr>
          <p:nvPr>
            <p:ph type="body" idx="3" hasCustomPrompt="1"/>
          </p:nvPr>
        </p:nvSpPr>
        <p:spPr>
          <a:xfrm>
            <a:off x="8287512" y="3180210"/>
            <a:ext cx="3200400" cy="570859"/>
          </a:xfrm>
        </p:spPr>
        <p:txBody>
          <a:bodyPr lIns="45720" anchor="ctr">
            <a:normAutofit/>
          </a:bodyPr>
          <a:lstStyle>
            <a:lvl1pPr marL="0" indent="0" algn="ctr">
              <a:spcAft>
                <a:spcPts val="1200"/>
              </a:spcAft>
              <a:buNone/>
              <a:defRPr sz="2000">
                <a:solidFill>
                  <a:schemeClr val="tx2"/>
                </a:solidFill>
              </a:defRPr>
            </a:lvl1pPr>
          </a:lstStyle>
          <a:p>
            <a:pPr lvl="0"/>
            <a:r>
              <a:rPr lang="en-US" dirty="0"/>
              <a:t>Enter text</a:t>
            </a:r>
          </a:p>
        </p:txBody>
      </p:sp>
      <p:sp>
        <p:nvSpPr>
          <p:cNvPr id="14" name="Picture 4">
            <a:extLst>
              <a:ext uri="{FF2B5EF4-FFF2-40B4-BE49-F238E27FC236}">
                <a16:creationId xmlns:a16="http://schemas.microsoft.com/office/drawing/2014/main" id="{1D19D589-0526-4B91-878C-8F5B57AFE6B1}"/>
              </a:ext>
              <a:ext uri="{C183D7F6-B498-43B3-948B-1728B52AA6E4}">
                <adec:decorative xmlns:adec="http://schemas.microsoft.com/office/drawing/2017/decorative" val="1"/>
              </a:ext>
            </a:extLst>
          </p:cNvPr>
          <p:cNvSpPr>
            <a:spLocks noGrp="1"/>
          </p:cNvSpPr>
          <p:nvPr>
            <p:ph idx="20" hasCustomPrompt="1"/>
          </p:nvPr>
        </p:nvSpPr>
        <p:spPr>
          <a:xfrm>
            <a:off x="1560576" y="3989693"/>
            <a:ext cx="1828800" cy="1828800"/>
          </a:xfrm>
        </p:spPr>
        <p:txBody>
          <a:bodyPr anchor="t">
            <a:normAutofit/>
          </a:bodyPr>
          <a:lstStyle>
            <a:lvl1pPr marL="0" indent="0" algn="ctr">
              <a:buNone/>
              <a:defRPr sz="2400">
                <a:solidFill>
                  <a:schemeClr val="tx2"/>
                </a:solidFill>
              </a:defRPr>
            </a:lvl1pPr>
          </a:lstStyle>
          <a:p>
            <a:r>
              <a:rPr lang="en-US"/>
              <a:t>Click icon to add image</a:t>
            </a:r>
          </a:p>
        </p:txBody>
      </p:sp>
      <p:sp>
        <p:nvSpPr>
          <p:cNvPr id="10" name="Content 4">
            <a:extLst>
              <a:ext uri="{FF2B5EF4-FFF2-40B4-BE49-F238E27FC236}">
                <a16:creationId xmlns:a16="http://schemas.microsoft.com/office/drawing/2014/main" id="{9F6FFAA7-B9C7-461E-8BB9-81670232C41F}"/>
              </a:ext>
            </a:extLst>
          </p:cNvPr>
          <p:cNvSpPr>
            <a:spLocks noGrp="1"/>
          </p:cNvSpPr>
          <p:nvPr>
            <p:ph type="body" idx="4" hasCustomPrompt="1"/>
          </p:nvPr>
        </p:nvSpPr>
        <p:spPr>
          <a:xfrm>
            <a:off x="783336" y="5828332"/>
            <a:ext cx="3200400" cy="570859"/>
          </a:xfrm>
        </p:spPr>
        <p:txBody>
          <a:bodyPr lIns="45720" anchor="ctr">
            <a:normAutofit/>
          </a:bodyPr>
          <a:lstStyle>
            <a:lvl1pPr marL="0" indent="0" algn="ctr">
              <a:spcAft>
                <a:spcPts val="1200"/>
              </a:spcAft>
              <a:buNone/>
              <a:defRPr sz="2000">
                <a:solidFill>
                  <a:schemeClr val="tx2"/>
                </a:solidFill>
              </a:defRPr>
            </a:lvl1pPr>
          </a:lstStyle>
          <a:p>
            <a:pPr lvl="0"/>
            <a:r>
              <a:rPr lang="en-US" dirty="0"/>
              <a:t>Enter text</a:t>
            </a:r>
          </a:p>
        </p:txBody>
      </p:sp>
      <p:sp>
        <p:nvSpPr>
          <p:cNvPr id="30" name="Picture 5">
            <a:extLst>
              <a:ext uri="{FF2B5EF4-FFF2-40B4-BE49-F238E27FC236}">
                <a16:creationId xmlns:a16="http://schemas.microsoft.com/office/drawing/2014/main" id="{6A136B8D-0BEF-4C03-8B3C-BF95C65548B3}"/>
              </a:ext>
              <a:ext uri="{C183D7F6-B498-43B3-948B-1728B52AA6E4}">
                <adec:decorative xmlns:adec="http://schemas.microsoft.com/office/drawing/2017/decorative" val="1"/>
              </a:ext>
            </a:extLst>
          </p:cNvPr>
          <p:cNvSpPr>
            <a:spLocks noGrp="1"/>
          </p:cNvSpPr>
          <p:nvPr>
            <p:ph idx="21" hasCustomPrompt="1"/>
          </p:nvPr>
        </p:nvSpPr>
        <p:spPr>
          <a:xfrm>
            <a:off x="5306568" y="3989693"/>
            <a:ext cx="1828800" cy="1828800"/>
          </a:xfrm>
        </p:spPr>
        <p:txBody>
          <a:bodyPr anchor="t">
            <a:normAutofit/>
          </a:bodyPr>
          <a:lstStyle>
            <a:lvl1pPr marL="0" indent="0" algn="ctr">
              <a:buNone/>
              <a:defRPr sz="2400">
                <a:solidFill>
                  <a:schemeClr val="tx2"/>
                </a:solidFill>
              </a:defRPr>
            </a:lvl1pPr>
          </a:lstStyle>
          <a:p>
            <a:r>
              <a:rPr lang="en-US"/>
              <a:t>Click icon to add image</a:t>
            </a:r>
          </a:p>
        </p:txBody>
      </p:sp>
      <p:sp>
        <p:nvSpPr>
          <p:cNvPr id="32" name="Content 5">
            <a:extLst>
              <a:ext uri="{FF2B5EF4-FFF2-40B4-BE49-F238E27FC236}">
                <a16:creationId xmlns:a16="http://schemas.microsoft.com/office/drawing/2014/main" id="{4D93D3AB-1EE8-404D-9F8C-ED6967836914}"/>
              </a:ext>
            </a:extLst>
          </p:cNvPr>
          <p:cNvSpPr>
            <a:spLocks noGrp="1"/>
          </p:cNvSpPr>
          <p:nvPr>
            <p:ph type="body" idx="5" hasCustomPrompt="1"/>
          </p:nvPr>
        </p:nvSpPr>
        <p:spPr>
          <a:xfrm>
            <a:off x="4529328" y="5828332"/>
            <a:ext cx="3200400" cy="570859"/>
          </a:xfrm>
        </p:spPr>
        <p:txBody>
          <a:bodyPr lIns="45720" anchor="ctr">
            <a:normAutofit/>
          </a:bodyPr>
          <a:lstStyle>
            <a:lvl1pPr marL="0" indent="0" algn="ctr">
              <a:spcAft>
                <a:spcPts val="1200"/>
              </a:spcAft>
              <a:buNone/>
              <a:defRPr sz="2000">
                <a:solidFill>
                  <a:schemeClr val="tx2"/>
                </a:solidFill>
              </a:defRPr>
            </a:lvl1pPr>
          </a:lstStyle>
          <a:p>
            <a:pPr lvl="0"/>
            <a:r>
              <a:rPr lang="en-US" dirty="0"/>
              <a:t>Enter text</a:t>
            </a:r>
          </a:p>
        </p:txBody>
      </p:sp>
      <p:sp>
        <p:nvSpPr>
          <p:cNvPr id="33" name="Picture 6">
            <a:extLst>
              <a:ext uri="{FF2B5EF4-FFF2-40B4-BE49-F238E27FC236}">
                <a16:creationId xmlns:a16="http://schemas.microsoft.com/office/drawing/2014/main" id="{AF549A83-F8CE-463B-9ED5-5A303AC8AC23}"/>
              </a:ext>
              <a:ext uri="{C183D7F6-B498-43B3-948B-1728B52AA6E4}">
                <adec:decorative xmlns:adec="http://schemas.microsoft.com/office/drawing/2017/decorative" val="1"/>
              </a:ext>
            </a:extLst>
          </p:cNvPr>
          <p:cNvSpPr>
            <a:spLocks noGrp="1"/>
          </p:cNvSpPr>
          <p:nvPr>
            <p:ph idx="22" hasCustomPrompt="1"/>
          </p:nvPr>
        </p:nvSpPr>
        <p:spPr>
          <a:xfrm>
            <a:off x="9064752" y="3989693"/>
            <a:ext cx="1828800" cy="1828800"/>
          </a:xfrm>
        </p:spPr>
        <p:txBody>
          <a:bodyPr anchor="t">
            <a:normAutofit/>
          </a:bodyPr>
          <a:lstStyle>
            <a:lvl1pPr marL="0" indent="0" algn="ctr">
              <a:buNone/>
              <a:defRPr sz="2400">
                <a:solidFill>
                  <a:schemeClr val="tx2"/>
                </a:solidFill>
              </a:defRPr>
            </a:lvl1pPr>
          </a:lstStyle>
          <a:p>
            <a:r>
              <a:rPr lang="en-US"/>
              <a:t>Click icon to add image</a:t>
            </a:r>
          </a:p>
        </p:txBody>
      </p:sp>
      <p:sp>
        <p:nvSpPr>
          <p:cNvPr id="35" name="Content 6">
            <a:extLst>
              <a:ext uri="{FF2B5EF4-FFF2-40B4-BE49-F238E27FC236}">
                <a16:creationId xmlns:a16="http://schemas.microsoft.com/office/drawing/2014/main" id="{E00DC7A1-D213-4110-B8F7-671693ED3BA2}"/>
              </a:ext>
            </a:extLst>
          </p:cNvPr>
          <p:cNvSpPr>
            <a:spLocks noGrp="1"/>
          </p:cNvSpPr>
          <p:nvPr>
            <p:ph type="body" idx="6" hasCustomPrompt="1"/>
          </p:nvPr>
        </p:nvSpPr>
        <p:spPr>
          <a:xfrm>
            <a:off x="8287512" y="5828332"/>
            <a:ext cx="3200400" cy="570859"/>
          </a:xfrm>
        </p:spPr>
        <p:txBody>
          <a:bodyPr lIns="45720" anchor="ctr">
            <a:normAutofit/>
          </a:bodyPr>
          <a:lstStyle>
            <a:lvl1pPr marL="0" indent="0" algn="ctr">
              <a:spcAft>
                <a:spcPts val="1200"/>
              </a:spcAft>
              <a:buNone/>
              <a:defRPr sz="2000">
                <a:solidFill>
                  <a:schemeClr val="tx2"/>
                </a:solidFill>
              </a:defRPr>
            </a:lvl1pPr>
          </a:lstStyle>
          <a:p>
            <a:pPr lvl="0"/>
            <a:r>
              <a:rPr lang="en-US" dirty="0"/>
              <a:t>Enter text</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3618213"/>
      </p:ext>
    </p:extLst>
  </p:cSld>
  <p:clrMapOvr>
    <a:masterClrMapping/>
  </p:clrMapOvr>
  <p:hf hdr="0" ftr="0" dt="0"/>
  <p:extLst mod="1">
    <p:ext uri="{DCECCB84-F9BA-43D5-87BE-67443E8EF086}">
      <p15:sldGuideLst xmlns:p15="http://schemas.microsoft.com/office/powerpoint/2012/main">
        <p15:guide id="2" orient="horz" pos="108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Title, 8 Small Pictures, 8 Headers, and 8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1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55E25BD5-0A7A-4C0F-8C7B-5FB1E17082BE}"/>
              </a:ext>
            </a:extLst>
          </p:cNvPr>
          <p:cNvSpPr>
            <a:spLocks noGrp="1"/>
          </p:cNvSpPr>
          <p:nvPr>
            <p:ph type="title" hasCustomPrompt="1"/>
          </p:nvPr>
        </p:nvSpPr>
        <p:spPr/>
        <p:txBody>
          <a:bodyPr/>
          <a:lstStyle>
            <a:lvl1pPr>
              <a:defRPr/>
            </a:lvl1pPr>
          </a:lstStyle>
          <a:p>
            <a:r>
              <a:rPr lang="en-US" dirty="0"/>
              <a:t>Title, 8 pictures, 8 headers, and 8 text fields</a:t>
            </a:r>
          </a:p>
        </p:txBody>
      </p:sp>
      <p:sp>
        <p:nvSpPr>
          <p:cNvPr id="11" name="Picture 1">
            <a:extLst>
              <a:ext uri="{FF2B5EF4-FFF2-40B4-BE49-F238E27FC236}">
                <a16:creationId xmlns:a16="http://schemas.microsoft.com/office/drawing/2014/main" id="{BA2767B8-F34C-4600-8F4B-21C0CDFE578E}"/>
              </a:ext>
              <a:ext uri="{C183D7F6-B498-43B3-948B-1728B52AA6E4}">
                <adec:decorative xmlns:adec="http://schemas.microsoft.com/office/drawing/2017/decorative" val="1"/>
              </a:ext>
            </a:extLst>
          </p:cNvPr>
          <p:cNvSpPr>
            <a:spLocks noGrp="1"/>
          </p:cNvSpPr>
          <p:nvPr>
            <p:ph idx="17" hasCustomPrompt="1"/>
          </p:nvPr>
        </p:nvSpPr>
        <p:spPr>
          <a:xfrm>
            <a:off x="365760" y="1051560"/>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3" name="Content Header 1">
            <a:extLst>
              <a:ext uri="{FF2B5EF4-FFF2-40B4-BE49-F238E27FC236}">
                <a16:creationId xmlns:a16="http://schemas.microsoft.com/office/drawing/2014/main" id="{573CFC72-9096-4F5D-9BDB-96DE57732BB8}"/>
              </a:ext>
            </a:extLst>
          </p:cNvPr>
          <p:cNvSpPr>
            <a:spLocks noGrp="1"/>
          </p:cNvSpPr>
          <p:nvPr>
            <p:ph type="subTitle" idx="9" hasCustomPrompt="1"/>
          </p:nvPr>
        </p:nvSpPr>
        <p:spPr>
          <a:xfrm>
            <a:off x="365760" y="2755160"/>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7" name="Content 1">
            <a:extLst>
              <a:ext uri="{FF2B5EF4-FFF2-40B4-BE49-F238E27FC236}">
                <a16:creationId xmlns:a16="http://schemas.microsoft.com/office/drawing/2014/main" id="{1EE45CD9-67F8-4A52-86F7-18140657CB4D}"/>
              </a:ext>
            </a:extLst>
          </p:cNvPr>
          <p:cNvSpPr>
            <a:spLocks noGrp="1"/>
          </p:cNvSpPr>
          <p:nvPr>
            <p:ph type="body" idx="1" hasCustomPrompt="1"/>
          </p:nvPr>
        </p:nvSpPr>
        <p:spPr>
          <a:xfrm>
            <a:off x="365760" y="3120920"/>
            <a:ext cx="2834640" cy="570859"/>
          </a:xfrm>
        </p:spPr>
        <p:txBody>
          <a:bodyPr lIns="45720">
            <a:normAutofit/>
          </a:bodyPr>
          <a:lstStyle>
            <a:lvl1pPr marL="0" indent="0" algn="ctr">
              <a:spcAft>
                <a:spcPts val="1200"/>
              </a:spcAft>
              <a:buNone/>
              <a:defRPr sz="1600">
                <a:solidFill>
                  <a:schemeClr val="tx2"/>
                </a:solidFill>
              </a:defRPr>
            </a:lvl1pPr>
          </a:lstStyle>
          <a:p>
            <a:pPr lvl="0"/>
            <a:r>
              <a:rPr lang="en-US" dirty="0"/>
              <a:t>Enter text</a:t>
            </a:r>
          </a:p>
        </p:txBody>
      </p:sp>
      <p:sp>
        <p:nvSpPr>
          <p:cNvPr id="12" name="Picture 2">
            <a:extLst>
              <a:ext uri="{FF2B5EF4-FFF2-40B4-BE49-F238E27FC236}">
                <a16:creationId xmlns:a16="http://schemas.microsoft.com/office/drawing/2014/main" id="{0CE211BC-1E62-4A42-A199-9B1FBAD2CE23}"/>
              </a:ext>
              <a:ext uri="{C183D7F6-B498-43B3-948B-1728B52AA6E4}">
                <adec:decorative xmlns:adec="http://schemas.microsoft.com/office/drawing/2017/decorative" val="1"/>
              </a:ext>
            </a:extLst>
          </p:cNvPr>
          <p:cNvSpPr>
            <a:spLocks noGrp="1"/>
          </p:cNvSpPr>
          <p:nvPr>
            <p:ph idx="18" hasCustomPrompt="1"/>
          </p:nvPr>
        </p:nvSpPr>
        <p:spPr>
          <a:xfrm>
            <a:off x="3264408" y="1051560"/>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4" name="Content Header 2">
            <a:extLst>
              <a:ext uri="{FF2B5EF4-FFF2-40B4-BE49-F238E27FC236}">
                <a16:creationId xmlns:a16="http://schemas.microsoft.com/office/drawing/2014/main" id="{3777F387-CD61-4FDE-AE0D-E17DE70D3B19}"/>
              </a:ext>
            </a:extLst>
          </p:cNvPr>
          <p:cNvSpPr>
            <a:spLocks noGrp="1"/>
          </p:cNvSpPr>
          <p:nvPr>
            <p:ph type="subTitle" idx="10" hasCustomPrompt="1"/>
          </p:nvPr>
        </p:nvSpPr>
        <p:spPr>
          <a:xfrm>
            <a:off x="3264408" y="2755160"/>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8" name="Content 2">
            <a:extLst>
              <a:ext uri="{FF2B5EF4-FFF2-40B4-BE49-F238E27FC236}">
                <a16:creationId xmlns:a16="http://schemas.microsoft.com/office/drawing/2014/main" id="{CD517463-352F-4D83-A9E1-0F789F96266D}"/>
              </a:ext>
            </a:extLst>
          </p:cNvPr>
          <p:cNvSpPr>
            <a:spLocks noGrp="1"/>
          </p:cNvSpPr>
          <p:nvPr>
            <p:ph type="body" idx="2" hasCustomPrompt="1"/>
          </p:nvPr>
        </p:nvSpPr>
        <p:spPr>
          <a:xfrm>
            <a:off x="3264408" y="3120920"/>
            <a:ext cx="2834640" cy="570859"/>
          </a:xfrm>
        </p:spPr>
        <p:txBody>
          <a:bodyPr lIns="45720">
            <a:normAutofit/>
          </a:bodyPr>
          <a:lstStyle>
            <a:lvl1pPr marL="0" indent="0" algn="ctr">
              <a:spcAft>
                <a:spcPts val="1200"/>
              </a:spcAft>
              <a:buNone/>
              <a:defRPr sz="1600">
                <a:solidFill>
                  <a:schemeClr val="tx2"/>
                </a:solidFill>
              </a:defRPr>
            </a:lvl1pPr>
          </a:lstStyle>
          <a:p>
            <a:pPr lvl="0"/>
            <a:r>
              <a:rPr lang="en-US" dirty="0"/>
              <a:t>Enter text</a:t>
            </a:r>
          </a:p>
        </p:txBody>
      </p:sp>
      <p:sp>
        <p:nvSpPr>
          <p:cNvPr id="13" name="Picture 3">
            <a:extLst>
              <a:ext uri="{FF2B5EF4-FFF2-40B4-BE49-F238E27FC236}">
                <a16:creationId xmlns:a16="http://schemas.microsoft.com/office/drawing/2014/main" id="{815CD5D2-790A-41FA-B807-B7B212763D05}"/>
              </a:ext>
              <a:ext uri="{C183D7F6-B498-43B3-948B-1728B52AA6E4}">
                <adec:decorative xmlns:adec="http://schemas.microsoft.com/office/drawing/2017/decorative" val="1"/>
              </a:ext>
            </a:extLst>
          </p:cNvPr>
          <p:cNvSpPr>
            <a:spLocks noGrp="1"/>
          </p:cNvSpPr>
          <p:nvPr>
            <p:ph idx="19" hasCustomPrompt="1"/>
          </p:nvPr>
        </p:nvSpPr>
        <p:spPr>
          <a:xfrm>
            <a:off x="6163056" y="1051560"/>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5" name="Content Header 3">
            <a:extLst>
              <a:ext uri="{FF2B5EF4-FFF2-40B4-BE49-F238E27FC236}">
                <a16:creationId xmlns:a16="http://schemas.microsoft.com/office/drawing/2014/main" id="{CF3CD244-8B44-44A6-A623-84365E91EAE7}"/>
              </a:ext>
            </a:extLst>
          </p:cNvPr>
          <p:cNvSpPr>
            <a:spLocks noGrp="1"/>
          </p:cNvSpPr>
          <p:nvPr>
            <p:ph type="subTitle" idx="11" hasCustomPrompt="1"/>
          </p:nvPr>
        </p:nvSpPr>
        <p:spPr>
          <a:xfrm>
            <a:off x="6163056" y="2755160"/>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9" name="Content 3">
            <a:extLst>
              <a:ext uri="{FF2B5EF4-FFF2-40B4-BE49-F238E27FC236}">
                <a16:creationId xmlns:a16="http://schemas.microsoft.com/office/drawing/2014/main" id="{CB7E0003-F180-4528-9992-B9342F92AF42}"/>
              </a:ext>
            </a:extLst>
          </p:cNvPr>
          <p:cNvSpPr>
            <a:spLocks noGrp="1"/>
          </p:cNvSpPr>
          <p:nvPr>
            <p:ph type="body" idx="3" hasCustomPrompt="1"/>
          </p:nvPr>
        </p:nvSpPr>
        <p:spPr>
          <a:xfrm>
            <a:off x="6163056" y="3120920"/>
            <a:ext cx="2834640" cy="570859"/>
          </a:xfrm>
        </p:spPr>
        <p:txBody>
          <a:bodyPr lIns="45720">
            <a:normAutofit/>
          </a:bodyPr>
          <a:lstStyle>
            <a:lvl1pPr marL="0" indent="0" algn="ctr">
              <a:spcAft>
                <a:spcPts val="1200"/>
              </a:spcAft>
              <a:buNone/>
              <a:defRPr sz="1600">
                <a:solidFill>
                  <a:schemeClr val="tx2"/>
                </a:solidFill>
              </a:defRPr>
            </a:lvl1pPr>
          </a:lstStyle>
          <a:p>
            <a:pPr lvl="0"/>
            <a:r>
              <a:rPr lang="en-US" dirty="0"/>
              <a:t>Enter text</a:t>
            </a:r>
          </a:p>
        </p:txBody>
      </p:sp>
      <p:sp>
        <p:nvSpPr>
          <p:cNvPr id="14" name="Picture 4">
            <a:extLst>
              <a:ext uri="{FF2B5EF4-FFF2-40B4-BE49-F238E27FC236}">
                <a16:creationId xmlns:a16="http://schemas.microsoft.com/office/drawing/2014/main" id="{1D19D589-0526-4B91-878C-8F5B57AFE6B1}"/>
              </a:ext>
              <a:ext uri="{C183D7F6-B498-43B3-948B-1728B52AA6E4}">
                <adec:decorative xmlns:adec="http://schemas.microsoft.com/office/drawing/2017/decorative" val="1"/>
              </a:ext>
            </a:extLst>
          </p:cNvPr>
          <p:cNvSpPr>
            <a:spLocks noGrp="1"/>
          </p:cNvSpPr>
          <p:nvPr>
            <p:ph idx="20" hasCustomPrompt="1"/>
          </p:nvPr>
        </p:nvSpPr>
        <p:spPr>
          <a:xfrm>
            <a:off x="9061704" y="1051560"/>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16" name="Content Header 4">
            <a:extLst>
              <a:ext uri="{FF2B5EF4-FFF2-40B4-BE49-F238E27FC236}">
                <a16:creationId xmlns:a16="http://schemas.microsoft.com/office/drawing/2014/main" id="{08FBD2BF-3C8E-4153-80EE-99905AF06DB0}"/>
              </a:ext>
            </a:extLst>
          </p:cNvPr>
          <p:cNvSpPr>
            <a:spLocks noGrp="1"/>
          </p:cNvSpPr>
          <p:nvPr>
            <p:ph type="subTitle" idx="12" hasCustomPrompt="1"/>
          </p:nvPr>
        </p:nvSpPr>
        <p:spPr>
          <a:xfrm>
            <a:off x="9061704" y="2755160"/>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10" name="Content 4">
            <a:extLst>
              <a:ext uri="{FF2B5EF4-FFF2-40B4-BE49-F238E27FC236}">
                <a16:creationId xmlns:a16="http://schemas.microsoft.com/office/drawing/2014/main" id="{9F6FFAA7-B9C7-461E-8BB9-81670232C41F}"/>
              </a:ext>
            </a:extLst>
          </p:cNvPr>
          <p:cNvSpPr>
            <a:spLocks noGrp="1"/>
          </p:cNvSpPr>
          <p:nvPr>
            <p:ph type="body" idx="4" hasCustomPrompt="1"/>
          </p:nvPr>
        </p:nvSpPr>
        <p:spPr>
          <a:xfrm>
            <a:off x="9061704" y="3120920"/>
            <a:ext cx="2834640" cy="570859"/>
          </a:xfrm>
        </p:spPr>
        <p:txBody>
          <a:bodyPr lIns="45720">
            <a:normAutofit/>
          </a:bodyPr>
          <a:lstStyle>
            <a:lvl1pPr marL="0" indent="0" algn="ctr">
              <a:spcAft>
                <a:spcPts val="1200"/>
              </a:spcAft>
              <a:buNone/>
              <a:defRPr sz="1600">
                <a:solidFill>
                  <a:schemeClr val="tx2"/>
                </a:solidFill>
              </a:defRPr>
            </a:lvl1pPr>
          </a:lstStyle>
          <a:p>
            <a:pPr lvl="0"/>
            <a:r>
              <a:rPr lang="en-US" dirty="0"/>
              <a:t>Enter text</a:t>
            </a:r>
          </a:p>
        </p:txBody>
      </p:sp>
      <p:sp>
        <p:nvSpPr>
          <p:cNvPr id="30" name="Picture 5">
            <a:extLst>
              <a:ext uri="{FF2B5EF4-FFF2-40B4-BE49-F238E27FC236}">
                <a16:creationId xmlns:a16="http://schemas.microsoft.com/office/drawing/2014/main" id="{6A136B8D-0BEF-4C03-8B3C-BF95C65548B3}"/>
              </a:ext>
              <a:ext uri="{C183D7F6-B498-43B3-948B-1728B52AA6E4}">
                <adec:decorative xmlns:adec="http://schemas.microsoft.com/office/drawing/2017/decorative" val="1"/>
              </a:ext>
            </a:extLst>
          </p:cNvPr>
          <p:cNvSpPr>
            <a:spLocks noGrp="1"/>
          </p:cNvSpPr>
          <p:nvPr>
            <p:ph idx="21" hasCustomPrompt="1"/>
          </p:nvPr>
        </p:nvSpPr>
        <p:spPr>
          <a:xfrm>
            <a:off x="365760" y="3814574"/>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31" name="Content Header 5">
            <a:extLst>
              <a:ext uri="{FF2B5EF4-FFF2-40B4-BE49-F238E27FC236}">
                <a16:creationId xmlns:a16="http://schemas.microsoft.com/office/drawing/2014/main" id="{E8024806-5459-4580-AA84-DFE98F18A5A3}"/>
              </a:ext>
            </a:extLst>
          </p:cNvPr>
          <p:cNvSpPr>
            <a:spLocks noGrp="1"/>
          </p:cNvSpPr>
          <p:nvPr>
            <p:ph type="subTitle" idx="13" hasCustomPrompt="1"/>
          </p:nvPr>
        </p:nvSpPr>
        <p:spPr>
          <a:xfrm>
            <a:off x="365760" y="5518174"/>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32" name="Content 5">
            <a:extLst>
              <a:ext uri="{FF2B5EF4-FFF2-40B4-BE49-F238E27FC236}">
                <a16:creationId xmlns:a16="http://schemas.microsoft.com/office/drawing/2014/main" id="{4D93D3AB-1EE8-404D-9F8C-ED6967836914}"/>
              </a:ext>
            </a:extLst>
          </p:cNvPr>
          <p:cNvSpPr>
            <a:spLocks noGrp="1"/>
          </p:cNvSpPr>
          <p:nvPr>
            <p:ph type="body" idx="5" hasCustomPrompt="1"/>
          </p:nvPr>
        </p:nvSpPr>
        <p:spPr>
          <a:xfrm>
            <a:off x="365760" y="5864908"/>
            <a:ext cx="2834640" cy="570859"/>
          </a:xfrm>
        </p:spPr>
        <p:txBody>
          <a:bodyPr lIns="45720">
            <a:normAutofit/>
          </a:bodyPr>
          <a:lstStyle>
            <a:lvl1pPr marL="0" indent="0" algn="ctr">
              <a:spcAft>
                <a:spcPts val="1200"/>
              </a:spcAft>
              <a:buNone/>
              <a:defRPr sz="1600">
                <a:solidFill>
                  <a:schemeClr val="tx2"/>
                </a:solidFill>
              </a:defRPr>
            </a:lvl1pPr>
          </a:lstStyle>
          <a:p>
            <a:pPr lvl="0"/>
            <a:r>
              <a:rPr lang="en-US" dirty="0"/>
              <a:t>Enter text</a:t>
            </a:r>
          </a:p>
        </p:txBody>
      </p:sp>
      <p:sp>
        <p:nvSpPr>
          <p:cNvPr id="33" name="Picture 6">
            <a:extLst>
              <a:ext uri="{FF2B5EF4-FFF2-40B4-BE49-F238E27FC236}">
                <a16:creationId xmlns:a16="http://schemas.microsoft.com/office/drawing/2014/main" id="{AF549A83-F8CE-463B-9ED5-5A303AC8AC23}"/>
              </a:ext>
              <a:ext uri="{C183D7F6-B498-43B3-948B-1728B52AA6E4}">
                <adec:decorative xmlns:adec="http://schemas.microsoft.com/office/drawing/2017/decorative" val="1"/>
              </a:ext>
            </a:extLst>
          </p:cNvPr>
          <p:cNvSpPr>
            <a:spLocks noGrp="1"/>
          </p:cNvSpPr>
          <p:nvPr>
            <p:ph idx="22" hasCustomPrompt="1"/>
          </p:nvPr>
        </p:nvSpPr>
        <p:spPr>
          <a:xfrm>
            <a:off x="3264408" y="3814574"/>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34" name="Content Header 6">
            <a:extLst>
              <a:ext uri="{FF2B5EF4-FFF2-40B4-BE49-F238E27FC236}">
                <a16:creationId xmlns:a16="http://schemas.microsoft.com/office/drawing/2014/main" id="{484800A7-DA7A-48C2-BD82-C01F6FD9DB3E}"/>
              </a:ext>
            </a:extLst>
          </p:cNvPr>
          <p:cNvSpPr>
            <a:spLocks noGrp="1"/>
          </p:cNvSpPr>
          <p:nvPr>
            <p:ph type="subTitle" idx="14" hasCustomPrompt="1"/>
          </p:nvPr>
        </p:nvSpPr>
        <p:spPr>
          <a:xfrm>
            <a:off x="3264408" y="5518174"/>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35" name="Content 6">
            <a:extLst>
              <a:ext uri="{FF2B5EF4-FFF2-40B4-BE49-F238E27FC236}">
                <a16:creationId xmlns:a16="http://schemas.microsoft.com/office/drawing/2014/main" id="{E00DC7A1-D213-4110-B8F7-671693ED3BA2}"/>
              </a:ext>
            </a:extLst>
          </p:cNvPr>
          <p:cNvSpPr>
            <a:spLocks noGrp="1"/>
          </p:cNvSpPr>
          <p:nvPr>
            <p:ph type="body" idx="6" hasCustomPrompt="1"/>
          </p:nvPr>
        </p:nvSpPr>
        <p:spPr>
          <a:xfrm>
            <a:off x="3264408" y="5864908"/>
            <a:ext cx="2834640" cy="570859"/>
          </a:xfrm>
        </p:spPr>
        <p:txBody>
          <a:bodyPr lIns="45720">
            <a:normAutofit/>
          </a:bodyPr>
          <a:lstStyle>
            <a:lvl1pPr marL="0" indent="0" algn="ctr">
              <a:spcAft>
                <a:spcPts val="1200"/>
              </a:spcAft>
              <a:buNone/>
              <a:defRPr sz="1600">
                <a:solidFill>
                  <a:schemeClr val="tx2"/>
                </a:solidFill>
              </a:defRPr>
            </a:lvl1pPr>
          </a:lstStyle>
          <a:p>
            <a:pPr lvl="0"/>
            <a:r>
              <a:rPr lang="en-US" dirty="0"/>
              <a:t>Enter text</a:t>
            </a:r>
          </a:p>
        </p:txBody>
      </p:sp>
      <p:sp>
        <p:nvSpPr>
          <p:cNvPr id="36" name="Picture 7">
            <a:extLst>
              <a:ext uri="{FF2B5EF4-FFF2-40B4-BE49-F238E27FC236}">
                <a16:creationId xmlns:a16="http://schemas.microsoft.com/office/drawing/2014/main" id="{0FD6813E-DBAA-47AF-94A9-F300864878FA}"/>
              </a:ext>
              <a:ext uri="{C183D7F6-B498-43B3-948B-1728B52AA6E4}">
                <adec:decorative xmlns:adec="http://schemas.microsoft.com/office/drawing/2017/decorative" val="1"/>
              </a:ext>
            </a:extLst>
          </p:cNvPr>
          <p:cNvSpPr>
            <a:spLocks noGrp="1"/>
          </p:cNvSpPr>
          <p:nvPr>
            <p:ph idx="23" hasCustomPrompt="1"/>
          </p:nvPr>
        </p:nvSpPr>
        <p:spPr>
          <a:xfrm>
            <a:off x="6163056" y="3814574"/>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37" name="Content Header 7">
            <a:extLst>
              <a:ext uri="{FF2B5EF4-FFF2-40B4-BE49-F238E27FC236}">
                <a16:creationId xmlns:a16="http://schemas.microsoft.com/office/drawing/2014/main" id="{706046A5-A656-4648-BD39-64FA5E94B613}"/>
              </a:ext>
            </a:extLst>
          </p:cNvPr>
          <p:cNvSpPr>
            <a:spLocks noGrp="1"/>
          </p:cNvSpPr>
          <p:nvPr>
            <p:ph type="subTitle" idx="15" hasCustomPrompt="1"/>
          </p:nvPr>
        </p:nvSpPr>
        <p:spPr>
          <a:xfrm>
            <a:off x="6163056" y="5518174"/>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38" name="Content 7">
            <a:extLst>
              <a:ext uri="{FF2B5EF4-FFF2-40B4-BE49-F238E27FC236}">
                <a16:creationId xmlns:a16="http://schemas.microsoft.com/office/drawing/2014/main" id="{9B368858-C97D-421E-8EFA-7300741447EE}"/>
              </a:ext>
            </a:extLst>
          </p:cNvPr>
          <p:cNvSpPr>
            <a:spLocks noGrp="1"/>
          </p:cNvSpPr>
          <p:nvPr>
            <p:ph type="body" idx="7" hasCustomPrompt="1"/>
          </p:nvPr>
        </p:nvSpPr>
        <p:spPr>
          <a:xfrm>
            <a:off x="6163056" y="5864908"/>
            <a:ext cx="2834640" cy="570859"/>
          </a:xfrm>
        </p:spPr>
        <p:txBody>
          <a:bodyPr lIns="45720">
            <a:normAutofit/>
          </a:bodyPr>
          <a:lstStyle>
            <a:lvl1pPr marL="0" indent="0" algn="ctr">
              <a:spcAft>
                <a:spcPts val="1200"/>
              </a:spcAft>
              <a:buNone/>
              <a:defRPr sz="1600">
                <a:solidFill>
                  <a:schemeClr val="tx2"/>
                </a:solidFill>
              </a:defRPr>
            </a:lvl1pPr>
          </a:lstStyle>
          <a:p>
            <a:pPr lvl="0"/>
            <a:r>
              <a:rPr lang="en-US" dirty="0"/>
              <a:t>Enter text</a:t>
            </a:r>
          </a:p>
        </p:txBody>
      </p:sp>
      <p:sp>
        <p:nvSpPr>
          <p:cNvPr id="39" name="Picture 8">
            <a:extLst>
              <a:ext uri="{FF2B5EF4-FFF2-40B4-BE49-F238E27FC236}">
                <a16:creationId xmlns:a16="http://schemas.microsoft.com/office/drawing/2014/main" id="{9A78C933-BE2D-4980-BE96-E14880669883}"/>
              </a:ext>
              <a:ext uri="{C183D7F6-B498-43B3-948B-1728B52AA6E4}">
                <adec:decorative xmlns:adec="http://schemas.microsoft.com/office/drawing/2017/decorative" val="1"/>
              </a:ext>
            </a:extLst>
          </p:cNvPr>
          <p:cNvSpPr>
            <a:spLocks noGrp="1"/>
          </p:cNvSpPr>
          <p:nvPr>
            <p:ph idx="24" hasCustomPrompt="1"/>
          </p:nvPr>
        </p:nvSpPr>
        <p:spPr>
          <a:xfrm>
            <a:off x="9061704" y="3814574"/>
            <a:ext cx="2834640" cy="1648911"/>
          </a:xfrm>
        </p:spPr>
        <p:txBody>
          <a:bodyPr anchor="t"/>
          <a:lstStyle>
            <a:lvl1pPr marL="0" indent="0" algn="ctr">
              <a:buNone/>
              <a:defRPr sz="3200">
                <a:solidFill>
                  <a:schemeClr val="tx2"/>
                </a:solidFill>
              </a:defRPr>
            </a:lvl1pPr>
          </a:lstStyle>
          <a:p>
            <a:r>
              <a:rPr lang="en-US" dirty="0"/>
              <a:t>Click icon to add image</a:t>
            </a:r>
          </a:p>
        </p:txBody>
      </p:sp>
      <p:sp>
        <p:nvSpPr>
          <p:cNvPr id="40" name="Content Header 8">
            <a:extLst>
              <a:ext uri="{FF2B5EF4-FFF2-40B4-BE49-F238E27FC236}">
                <a16:creationId xmlns:a16="http://schemas.microsoft.com/office/drawing/2014/main" id="{DE6244C7-6311-4CE0-AB72-2F6B429380EE}"/>
              </a:ext>
            </a:extLst>
          </p:cNvPr>
          <p:cNvSpPr>
            <a:spLocks noGrp="1"/>
          </p:cNvSpPr>
          <p:nvPr>
            <p:ph type="subTitle" idx="16" hasCustomPrompt="1"/>
          </p:nvPr>
        </p:nvSpPr>
        <p:spPr>
          <a:xfrm>
            <a:off x="9061704" y="5518174"/>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41" name="Content 8">
            <a:extLst>
              <a:ext uri="{FF2B5EF4-FFF2-40B4-BE49-F238E27FC236}">
                <a16:creationId xmlns:a16="http://schemas.microsoft.com/office/drawing/2014/main" id="{FD06B556-F6DC-4CCE-8B02-F0089954096F}"/>
              </a:ext>
            </a:extLst>
          </p:cNvPr>
          <p:cNvSpPr>
            <a:spLocks noGrp="1"/>
          </p:cNvSpPr>
          <p:nvPr>
            <p:ph type="body" idx="8" hasCustomPrompt="1"/>
          </p:nvPr>
        </p:nvSpPr>
        <p:spPr>
          <a:xfrm>
            <a:off x="9061704" y="5864908"/>
            <a:ext cx="2834640" cy="570859"/>
          </a:xfrm>
        </p:spPr>
        <p:txBody>
          <a:bodyPr lIns="45720">
            <a:normAutofit/>
          </a:bodyPr>
          <a:lstStyle>
            <a:lvl1pPr marL="0" indent="0" algn="ctr">
              <a:spcAft>
                <a:spcPts val="1200"/>
              </a:spcAft>
              <a:buNone/>
              <a:defRPr sz="1600">
                <a:solidFill>
                  <a:schemeClr val="tx2"/>
                </a:solidFill>
              </a:defRPr>
            </a:lvl1pPr>
          </a:lstStyle>
          <a:p>
            <a:pPr lvl="0"/>
            <a:r>
              <a:rPr lang="en-US" dirty="0"/>
              <a:t>Enter text</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131300843"/>
      </p:ext>
    </p:extLst>
  </p:cSld>
  <p:clrMapOvr>
    <a:masterClrMapping/>
  </p:clrMapOvr>
  <p:extLst mod="1">
    <p:ext uri="{DCECCB84-F9BA-43D5-87BE-67443E8EF086}">
      <p15:sldGuideLst xmlns:p15="http://schemas.microsoft.com/office/powerpoint/2012/main">
        <p15:guide id="2" orient="horz" pos="108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Title and Gallary">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a:xfrm>
            <a:off x="365760" y="301752"/>
            <a:ext cx="11569209" cy="731318"/>
          </a:xfrm>
        </p:spPr>
        <p:txBody>
          <a:bodyPr/>
          <a:lstStyle>
            <a:lvl1pPr>
              <a:defRPr/>
            </a:lvl1pPr>
          </a:lstStyle>
          <a:p>
            <a:r>
              <a:rPr lang="en-US" dirty="0"/>
              <a:t>Title and 8 pictures</a:t>
            </a:r>
          </a:p>
        </p:txBody>
      </p:sp>
      <p:sp>
        <p:nvSpPr>
          <p:cNvPr id="11" name="Picture 1">
            <a:extLst>
              <a:ext uri="{FF2B5EF4-FFF2-40B4-BE49-F238E27FC236}">
                <a16:creationId xmlns:a16="http://schemas.microsoft.com/office/drawing/2014/main" id="{01E0569B-0304-4CF2-95FE-74EEAC9AEC38}"/>
              </a:ext>
            </a:extLst>
          </p:cNvPr>
          <p:cNvSpPr>
            <a:spLocks noGrp="1"/>
          </p:cNvSpPr>
          <p:nvPr>
            <p:ph idx="1" hasCustomPrompt="1"/>
          </p:nvPr>
        </p:nvSpPr>
        <p:spPr>
          <a:xfrm>
            <a:off x="451220" y="1042996"/>
            <a:ext cx="2651760" cy="2651760"/>
          </a:xfrm>
        </p:spPr>
        <p:txBody>
          <a:bodyPr anchor="t"/>
          <a:lstStyle>
            <a:lvl1pPr marL="0" indent="0" algn="ctr">
              <a:buNone/>
              <a:defRPr sz="3200">
                <a:solidFill>
                  <a:schemeClr val="tx2"/>
                </a:solidFill>
              </a:defRPr>
            </a:lvl1pPr>
          </a:lstStyle>
          <a:p>
            <a:r>
              <a:rPr lang="en-US"/>
              <a:t>Click icon to add image</a:t>
            </a:r>
          </a:p>
        </p:txBody>
      </p:sp>
      <p:sp>
        <p:nvSpPr>
          <p:cNvPr id="12" name="Picture 2">
            <a:extLst>
              <a:ext uri="{FF2B5EF4-FFF2-40B4-BE49-F238E27FC236}">
                <a16:creationId xmlns:a16="http://schemas.microsoft.com/office/drawing/2014/main" id="{4E39BCC2-7E6B-49A6-88A7-4389D0876599}"/>
              </a:ext>
            </a:extLst>
          </p:cNvPr>
          <p:cNvSpPr>
            <a:spLocks noGrp="1"/>
          </p:cNvSpPr>
          <p:nvPr>
            <p:ph idx="2" hasCustomPrompt="1"/>
          </p:nvPr>
        </p:nvSpPr>
        <p:spPr>
          <a:xfrm>
            <a:off x="3348813" y="1042996"/>
            <a:ext cx="2651760" cy="2651760"/>
          </a:xfrm>
        </p:spPr>
        <p:txBody>
          <a:bodyPr anchor="t"/>
          <a:lstStyle>
            <a:lvl1pPr marL="0" indent="0" algn="ctr">
              <a:buNone/>
              <a:defRPr sz="3200">
                <a:solidFill>
                  <a:schemeClr val="tx2"/>
                </a:solidFill>
              </a:defRPr>
            </a:lvl1pPr>
          </a:lstStyle>
          <a:p>
            <a:r>
              <a:rPr lang="en-US"/>
              <a:t>Click icon to add image</a:t>
            </a:r>
          </a:p>
        </p:txBody>
      </p:sp>
      <p:sp>
        <p:nvSpPr>
          <p:cNvPr id="13" name="Picture 3">
            <a:extLst>
              <a:ext uri="{FF2B5EF4-FFF2-40B4-BE49-F238E27FC236}">
                <a16:creationId xmlns:a16="http://schemas.microsoft.com/office/drawing/2014/main" id="{292A7B23-5883-4A03-AA9E-D7887267A0B5}"/>
              </a:ext>
            </a:extLst>
          </p:cNvPr>
          <p:cNvSpPr>
            <a:spLocks noGrp="1"/>
          </p:cNvSpPr>
          <p:nvPr>
            <p:ph idx="3" hasCustomPrompt="1"/>
          </p:nvPr>
        </p:nvSpPr>
        <p:spPr>
          <a:xfrm>
            <a:off x="6246406" y="1042996"/>
            <a:ext cx="2651760" cy="2651760"/>
          </a:xfrm>
        </p:spPr>
        <p:txBody>
          <a:bodyPr anchor="t"/>
          <a:lstStyle>
            <a:lvl1pPr marL="0" indent="0" algn="ctr">
              <a:buNone/>
              <a:defRPr sz="3200">
                <a:solidFill>
                  <a:schemeClr val="tx2"/>
                </a:solidFill>
              </a:defRPr>
            </a:lvl1pPr>
          </a:lstStyle>
          <a:p>
            <a:r>
              <a:rPr lang="en-US"/>
              <a:t>Click icon to add image</a:t>
            </a:r>
          </a:p>
        </p:txBody>
      </p:sp>
      <p:sp>
        <p:nvSpPr>
          <p:cNvPr id="14" name="Picture 4">
            <a:extLst>
              <a:ext uri="{FF2B5EF4-FFF2-40B4-BE49-F238E27FC236}">
                <a16:creationId xmlns:a16="http://schemas.microsoft.com/office/drawing/2014/main" id="{871FBC72-3D16-49CE-BD02-AD416196D37A}"/>
              </a:ext>
            </a:extLst>
          </p:cNvPr>
          <p:cNvSpPr>
            <a:spLocks noGrp="1"/>
          </p:cNvSpPr>
          <p:nvPr>
            <p:ph idx="4" hasCustomPrompt="1"/>
          </p:nvPr>
        </p:nvSpPr>
        <p:spPr>
          <a:xfrm>
            <a:off x="9144000" y="1042996"/>
            <a:ext cx="2651760" cy="2651760"/>
          </a:xfrm>
        </p:spPr>
        <p:txBody>
          <a:bodyPr anchor="t"/>
          <a:lstStyle>
            <a:lvl1pPr marL="0" indent="0" algn="ctr">
              <a:buNone/>
              <a:defRPr sz="3200">
                <a:solidFill>
                  <a:schemeClr val="tx2"/>
                </a:solidFill>
              </a:defRPr>
            </a:lvl1pPr>
          </a:lstStyle>
          <a:p>
            <a:r>
              <a:rPr lang="en-US"/>
              <a:t>Click icon to add image</a:t>
            </a:r>
          </a:p>
        </p:txBody>
      </p:sp>
      <p:sp>
        <p:nvSpPr>
          <p:cNvPr id="15" name="Picture 5">
            <a:extLst>
              <a:ext uri="{FF2B5EF4-FFF2-40B4-BE49-F238E27FC236}">
                <a16:creationId xmlns:a16="http://schemas.microsoft.com/office/drawing/2014/main" id="{CCC335E7-FA18-44DB-ACBC-F2DABE9FB384}"/>
              </a:ext>
            </a:extLst>
          </p:cNvPr>
          <p:cNvSpPr>
            <a:spLocks noGrp="1"/>
          </p:cNvSpPr>
          <p:nvPr>
            <p:ph idx="5" hasCustomPrompt="1"/>
          </p:nvPr>
        </p:nvSpPr>
        <p:spPr>
          <a:xfrm>
            <a:off x="451220" y="3754005"/>
            <a:ext cx="2651760" cy="2680735"/>
          </a:xfrm>
        </p:spPr>
        <p:txBody>
          <a:bodyPr anchor="t"/>
          <a:lstStyle>
            <a:lvl1pPr marL="0" indent="0" algn="ctr">
              <a:buNone/>
              <a:defRPr sz="3200">
                <a:solidFill>
                  <a:schemeClr val="tx2"/>
                </a:solidFill>
              </a:defRPr>
            </a:lvl1pPr>
          </a:lstStyle>
          <a:p>
            <a:r>
              <a:rPr lang="en-US"/>
              <a:t>Click icon to add image</a:t>
            </a:r>
          </a:p>
        </p:txBody>
      </p:sp>
      <p:sp>
        <p:nvSpPr>
          <p:cNvPr id="16" name="Picture 6">
            <a:extLst>
              <a:ext uri="{FF2B5EF4-FFF2-40B4-BE49-F238E27FC236}">
                <a16:creationId xmlns:a16="http://schemas.microsoft.com/office/drawing/2014/main" id="{BB740650-61A2-4FDC-8700-54D96F01FF5A}"/>
              </a:ext>
            </a:extLst>
          </p:cNvPr>
          <p:cNvSpPr>
            <a:spLocks noGrp="1"/>
          </p:cNvSpPr>
          <p:nvPr>
            <p:ph idx="6" hasCustomPrompt="1"/>
          </p:nvPr>
        </p:nvSpPr>
        <p:spPr>
          <a:xfrm>
            <a:off x="3348813" y="3754005"/>
            <a:ext cx="2651760" cy="2680735"/>
          </a:xfrm>
        </p:spPr>
        <p:txBody>
          <a:bodyPr anchor="t"/>
          <a:lstStyle>
            <a:lvl1pPr marL="0" indent="0" algn="ctr">
              <a:buNone/>
              <a:defRPr sz="3200">
                <a:solidFill>
                  <a:schemeClr val="tx2"/>
                </a:solidFill>
              </a:defRPr>
            </a:lvl1pPr>
          </a:lstStyle>
          <a:p>
            <a:r>
              <a:rPr lang="en-US"/>
              <a:t>Click icon to add image</a:t>
            </a:r>
          </a:p>
        </p:txBody>
      </p:sp>
      <p:sp>
        <p:nvSpPr>
          <p:cNvPr id="17" name="Picture 7">
            <a:extLst>
              <a:ext uri="{FF2B5EF4-FFF2-40B4-BE49-F238E27FC236}">
                <a16:creationId xmlns:a16="http://schemas.microsoft.com/office/drawing/2014/main" id="{CA951A10-B648-4F4E-87FD-97FD8FEB4106}"/>
              </a:ext>
            </a:extLst>
          </p:cNvPr>
          <p:cNvSpPr>
            <a:spLocks noGrp="1"/>
          </p:cNvSpPr>
          <p:nvPr>
            <p:ph idx="7" hasCustomPrompt="1"/>
          </p:nvPr>
        </p:nvSpPr>
        <p:spPr>
          <a:xfrm>
            <a:off x="6246406" y="3754005"/>
            <a:ext cx="2651760" cy="2680735"/>
          </a:xfrm>
        </p:spPr>
        <p:txBody>
          <a:bodyPr anchor="t"/>
          <a:lstStyle>
            <a:lvl1pPr marL="0" indent="0" algn="ctr">
              <a:buNone/>
              <a:defRPr sz="3200">
                <a:solidFill>
                  <a:schemeClr val="tx2"/>
                </a:solidFill>
              </a:defRPr>
            </a:lvl1pPr>
          </a:lstStyle>
          <a:p>
            <a:r>
              <a:rPr lang="en-US"/>
              <a:t>Click icon to add image</a:t>
            </a:r>
          </a:p>
        </p:txBody>
      </p:sp>
      <p:sp>
        <p:nvSpPr>
          <p:cNvPr id="18" name="Picture 8">
            <a:extLst>
              <a:ext uri="{FF2B5EF4-FFF2-40B4-BE49-F238E27FC236}">
                <a16:creationId xmlns:a16="http://schemas.microsoft.com/office/drawing/2014/main" id="{1F4C4007-9EA0-4D1F-938D-A38B105119E9}"/>
              </a:ext>
            </a:extLst>
          </p:cNvPr>
          <p:cNvSpPr>
            <a:spLocks noGrp="1"/>
          </p:cNvSpPr>
          <p:nvPr>
            <p:ph idx="8" hasCustomPrompt="1"/>
          </p:nvPr>
        </p:nvSpPr>
        <p:spPr>
          <a:xfrm>
            <a:off x="9144000" y="3754005"/>
            <a:ext cx="2651760" cy="2680735"/>
          </a:xfrm>
        </p:spPr>
        <p:txBody>
          <a:bodyPr anchor="t"/>
          <a:lstStyle>
            <a:lvl1pPr marL="0" indent="0" algn="ctr">
              <a:buNone/>
              <a:defRPr sz="3200">
                <a:solidFill>
                  <a:schemeClr val="tx2"/>
                </a:solidFill>
              </a:defRPr>
            </a:lvl1pPr>
          </a:lstStyle>
          <a:p>
            <a:r>
              <a:rPr lang="en-US"/>
              <a:t>Click icon to add image</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98617308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Only">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p:txBody>
          <a:bodyPr/>
          <a:lstStyle>
            <a:lvl1pPr>
              <a:defRPr/>
            </a:lvl1pPr>
          </a:lstStyle>
          <a:p>
            <a:r>
              <a:rPr lang="en-US" dirty="0"/>
              <a:t>Title only layout</a:t>
            </a:r>
          </a:p>
        </p:txBody>
      </p:sp>
      <p:sp>
        <p:nvSpPr>
          <p:cNvPr id="19" name="Title Border">
            <a:extLst>
              <a:ext uri="{FF2B5EF4-FFF2-40B4-BE49-F238E27FC236}">
                <a16:creationId xmlns:a16="http://schemas.microsoft.com/office/drawing/2014/main" id="{5C923B7C-0930-466B-9A4C-4F269F22E021}"/>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69723155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Only Blank">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p:txBody>
          <a:bodyPr/>
          <a:lstStyle>
            <a:lvl1pPr>
              <a:defRPr/>
            </a:lvl1pPr>
          </a:lstStyle>
          <a:p>
            <a:r>
              <a:rPr lang="en-US" dirty="0"/>
              <a:t>Title only blank layout</a:t>
            </a:r>
          </a:p>
        </p:txBody>
      </p:sp>
    </p:spTree>
    <p:custDataLst>
      <p:tags r:id="rId1"/>
    </p:custDataLst>
    <p:extLst>
      <p:ext uri="{BB962C8B-B14F-4D97-AF65-F5344CB8AC3E}">
        <p14:creationId xmlns:p14="http://schemas.microsoft.com/office/powerpoint/2010/main" val="306360640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Small Title and Architecture">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a:xfrm>
            <a:off x="365760" y="299526"/>
            <a:ext cx="11569209" cy="289591"/>
          </a:xfrm>
        </p:spPr>
        <p:txBody>
          <a:bodyPr>
            <a:normAutofit/>
          </a:bodyPr>
          <a:lstStyle>
            <a:lvl1pPr>
              <a:defRPr sz="1600"/>
            </a:lvl1pPr>
          </a:lstStyle>
          <a:p>
            <a:r>
              <a:rPr lang="en-US" dirty="0"/>
              <a:t>Architecture layout</a:t>
            </a:r>
          </a:p>
        </p:txBody>
      </p:sp>
    </p:spTree>
    <p:custDataLst>
      <p:tags r:id="rId1"/>
    </p:custDataLst>
    <p:extLst>
      <p:ext uri="{BB962C8B-B14F-4D97-AF65-F5344CB8AC3E}">
        <p14:creationId xmlns:p14="http://schemas.microsoft.com/office/powerpoint/2010/main" val="117071739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and Full Bleed Image">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a:xfrm>
            <a:off x="0" y="154244"/>
            <a:ext cx="12192000" cy="289591"/>
          </a:xfrm>
        </p:spPr>
        <p:txBody>
          <a:bodyPr>
            <a:normAutofit/>
          </a:bodyPr>
          <a:lstStyle>
            <a:lvl1pPr marL="228600">
              <a:defRPr sz="1600"/>
            </a:lvl1pPr>
          </a:lstStyle>
          <a:p>
            <a:r>
              <a:rPr lang="en-US" dirty="0"/>
              <a:t>Full Image layout</a:t>
            </a:r>
          </a:p>
        </p:txBody>
      </p:sp>
      <p:sp>
        <p:nvSpPr>
          <p:cNvPr id="11" name="Picture">
            <a:extLst>
              <a:ext uri="{FF2B5EF4-FFF2-40B4-BE49-F238E27FC236}">
                <a16:creationId xmlns:a16="http://schemas.microsoft.com/office/drawing/2014/main" id="{3725AF1B-6140-4505-81CD-922F8227415C}"/>
              </a:ext>
            </a:extLst>
          </p:cNvPr>
          <p:cNvSpPr>
            <a:spLocks noGrp="1"/>
          </p:cNvSpPr>
          <p:nvPr>
            <p:ph sz="quarter" idx="11" hasCustomPrompt="1"/>
          </p:nvPr>
        </p:nvSpPr>
        <p:spPr>
          <a:xfrm>
            <a:off x="0" y="444499"/>
            <a:ext cx="12192000" cy="5979265"/>
          </a:xfrm>
        </p:spPr>
        <p:txBody>
          <a:bodyPr anchor="ctr">
            <a:normAutofit/>
          </a:bodyPr>
          <a:lstStyle>
            <a:lvl1pPr marL="0" indent="0" algn="ctr">
              <a:buNone/>
              <a:defRPr sz="3600"/>
            </a:lvl1pPr>
          </a:lstStyle>
          <a:p>
            <a:r>
              <a:rPr lang="en-US" dirty="0"/>
              <a:t>Click icon to add image</a:t>
            </a:r>
          </a:p>
        </p:txBody>
      </p:sp>
    </p:spTree>
    <p:custDataLst>
      <p:tags r:id="rId1"/>
    </p:custDataLst>
    <p:extLst>
      <p:ext uri="{BB962C8B-B14F-4D97-AF65-F5344CB8AC3E}">
        <p14:creationId xmlns:p14="http://schemas.microsoft.com/office/powerpoint/2010/main" val="1263127036"/>
      </p:ext>
    </p:extLst>
  </p:cSld>
  <p:clrMapOvr>
    <a:masterClrMapping/>
  </p:clrMapOvr>
  <p:hf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KC-Vertical-Question">
    <p:bg>
      <p:bgPr>
        <a:solidFill>
          <a:schemeClr val="bg1"/>
        </a:solidFill>
        <a:effectLst/>
      </p:bgPr>
    </p:bg>
    <p:spTree>
      <p:nvGrpSpPr>
        <p:cNvPr id="1" name=""/>
        <p:cNvGrpSpPr/>
        <p:nvPr/>
      </p:nvGrpSpPr>
      <p:grpSpPr>
        <a:xfrm>
          <a:off x="0" y="0"/>
          <a:ext cx="0" cy="0"/>
          <a:chOff x="0" y="0"/>
          <a:chExt cx="0" cy="0"/>
        </a:xfrm>
      </p:grpSpPr>
      <p:grpSp>
        <p:nvGrpSpPr>
          <p:cNvPr id="24" name="Background Images">
            <a:extLst>
              <a:ext uri="{FF2B5EF4-FFF2-40B4-BE49-F238E27FC236}">
                <a16:creationId xmlns:a16="http://schemas.microsoft.com/office/drawing/2014/main" id="{EE3862B2-782C-42D5-9515-66EBE7A19C9A}"/>
              </a:ext>
            </a:extLst>
          </p:cNvPr>
          <p:cNvGrpSpPr/>
          <p:nvPr/>
        </p:nvGrpSpPr>
        <p:grpSpPr>
          <a:xfrm>
            <a:off x="0" y="1"/>
            <a:ext cx="12192000" cy="6858000"/>
            <a:chOff x="0" y="1"/>
            <a:chExt cx="12192000" cy="6858000"/>
          </a:xfrm>
        </p:grpSpPr>
        <p:sp>
          <p:nvSpPr>
            <p:cNvPr id="25" name="BKG-TP">
              <a:extLst>
                <a:ext uri="{FF2B5EF4-FFF2-40B4-BE49-F238E27FC236}">
                  <a16:creationId xmlns:a16="http://schemas.microsoft.com/office/drawing/2014/main" id="{C6078C7F-2E33-426C-96FF-E7084DD86E7E}"/>
                </a:ext>
                <a:ext uri="{C183D7F6-B498-43B3-948B-1728B52AA6E4}">
                  <adec:decorative xmlns:adec="http://schemas.microsoft.com/office/drawing/2017/decorative" val="1"/>
                </a:ext>
              </a:extLst>
            </p:cNvPr>
            <p:cNvSpPr/>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BKG-RT">
              <a:extLst>
                <a:ext uri="{FF2B5EF4-FFF2-40B4-BE49-F238E27FC236}">
                  <a16:creationId xmlns:a16="http://schemas.microsoft.com/office/drawing/2014/main" id="{5D3C4E6B-760F-4EC0-919D-D0EEACF9ACA9}"/>
                </a:ext>
                <a:ext uri="{C183D7F6-B498-43B3-948B-1728B52AA6E4}">
                  <adec:decorative xmlns:adec="http://schemas.microsoft.com/office/drawing/2017/decorative" val="1"/>
                </a:ext>
              </a:extLst>
            </p:cNvPr>
            <p:cNvSpPr/>
            <p:nvPr/>
          </p:nvSpPr>
          <p:spPr>
            <a:xfrm>
              <a:off x="4584699" y="1005354"/>
              <a:ext cx="7607301" cy="54293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pic>
          <p:nvPicPr>
            <p:cNvPr id="28" name="AWS Logo">
              <a:extLst>
                <a:ext uri="{FF2B5EF4-FFF2-40B4-BE49-F238E27FC236}">
                  <a16:creationId xmlns:a16="http://schemas.microsoft.com/office/drawing/2014/main" id="{90E6AE4C-E744-4586-850E-BEDD7EE7AB80}"/>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3599" y="6461879"/>
              <a:ext cx="366979" cy="219456"/>
            </a:xfrm>
            <a:prstGeom prst="rect">
              <a:avLst/>
            </a:prstGeom>
          </p:spPr>
        </p:pic>
        <p:sp>
          <p:nvSpPr>
            <p:cNvPr id="29" name="Copyright">
              <a:extLst>
                <a:ext uri="{FF2B5EF4-FFF2-40B4-BE49-F238E27FC236}">
                  <a16:creationId xmlns:a16="http://schemas.microsoft.com/office/drawing/2014/main" id="{274AB020-3E40-43C9-A671-5C17FEE2F38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6"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Question Number">
            <a:extLst>
              <a:ext uri="{FF2B5EF4-FFF2-40B4-BE49-F238E27FC236}">
                <a16:creationId xmlns:a16="http://schemas.microsoft.com/office/drawing/2014/main" id="{C2824936-64E1-4A65-A88E-FF9DDF72FA2F}"/>
              </a:ext>
            </a:extLst>
          </p:cNvPr>
          <p:cNvSpPr>
            <a:spLocks noGrp="1"/>
          </p:cNvSpPr>
          <p:nvPr>
            <p:ph type="title" hasCustomPrompt="1"/>
          </p:nvPr>
        </p:nvSpPr>
        <p:spPr>
          <a:xfrm>
            <a:off x="179240" y="179881"/>
            <a:ext cx="4324394" cy="825473"/>
          </a:xfrm>
        </p:spPr>
        <p:txBody>
          <a:bodyPr/>
          <a:lstStyle>
            <a:lvl1pPr>
              <a:defRPr>
                <a:solidFill>
                  <a:schemeClr val="bg2"/>
                </a:solidFill>
              </a:defRPr>
            </a:lvl1pPr>
          </a:lstStyle>
          <a:p>
            <a:r>
              <a:rPr lang="en-US" dirty="0"/>
              <a:t>Question and Responses</a:t>
            </a:r>
          </a:p>
        </p:txBody>
      </p:sp>
      <p:sp>
        <p:nvSpPr>
          <p:cNvPr id="7" name="Question">
            <a:extLst>
              <a:ext uri="{FF2B5EF4-FFF2-40B4-BE49-F238E27FC236}">
                <a16:creationId xmlns:a16="http://schemas.microsoft.com/office/drawing/2014/main" id="{44F57E91-15F3-4802-8B9A-31B722148228}"/>
              </a:ext>
            </a:extLst>
          </p:cNvPr>
          <p:cNvSpPr>
            <a:spLocks noGrp="1"/>
          </p:cNvSpPr>
          <p:nvPr>
            <p:ph type="body" idx="1" hasCustomPrompt="1"/>
          </p:nvPr>
        </p:nvSpPr>
        <p:spPr>
          <a:xfrm>
            <a:off x="179239" y="1005357"/>
            <a:ext cx="4401650" cy="5429387"/>
          </a:xfrm>
          <a:solidFill>
            <a:schemeClr val="accent1"/>
          </a:solidFill>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400">
                <a:solidFill>
                  <a:schemeClr val="bg2"/>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t>
            </a:r>
            <a:br>
              <a:rPr lang="en-US" dirty="0"/>
            </a:br>
            <a:r>
              <a:rPr lang="en-US" dirty="0"/>
              <a:t>4 responses can only have 1 correct response</a:t>
            </a:r>
            <a:br>
              <a:rPr lang="en-US" dirty="0"/>
            </a:br>
            <a:r>
              <a:rPr lang="en-US" dirty="0"/>
              <a:t>5 responses must have 2 correct responses</a:t>
            </a:r>
            <a:br>
              <a:rPr lang="en-US" dirty="0"/>
            </a:br>
            <a:r>
              <a:rPr lang="en-US" dirty="0"/>
              <a:t>6 responses must have 3 correct responses.</a:t>
            </a:r>
          </a:p>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You can make this field wider if needed. The background color moves with this field. Simply adjust the placement of the response fields to the right to accommodate the wider question field.</a:t>
            </a:r>
          </a:p>
        </p:txBody>
      </p:sp>
      <p:sp>
        <p:nvSpPr>
          <p:cNvPr id="3" name="Choice Header">
            <a:extLst>
              <a:ext uri="{FF2B5EF4-FFF2-40B4-BE49-F238E27FC236}">
                <a16:creationId xmlns:a16="http://schemas.microsoft.com/office/drawing/2014/main" id="{94A86AAC-E12E-4379-82C3-110918D47BB2}"/>
              </a:ext>
            </a:extLst>
          </p:cNvPr>
          <p:cNvSpPr>
            <a:spLocks noGrp="1"/>
          </p:cNvSpPr>
          <p:nvPr>
            <p:ph type="subTitle" idx="13" hasCustomPrompt="1"/>
          </p:nvPr>
        </p:nvSpPr>
        <p:spPr>
          <a:xfrm>
            <a:off x="4581525" y="1008063"/>
            <a:ext cx="847725" cy="323850"/>
          </a:xfrm>
        </p:spPr>
        <p:txBody>
          <a:bodyPr lIns="0" rIns="0">
            <a:noAutofit/>
          </a:bodyPr>
          <a:lstStyle>
            <a:lvl1pPr marL="0" indent="0" algn="ctr">
              <a:buNone/>
              <a:defRPr sz="1800">
                <a:solidFill>
                  <a:schemeClr val="tx2"/>
                </a:solidFill>
              </a:defRPr>
            </a:lvl1pPr>
          </a:lstStyle>
          <a:p>
            <a:pPr lvl="0"/>
            <a:r>
              <a:rPr lang="en-US" dirty="0"/>
              <a:t>Choice</a:t>
            </a:r>
          </a:p>
        </p:txBody>
      </p:sp>
      <p:sp>
        <p:nvSpPr>
          <p:cNvPr id="4" name="Response Header">
            <a:extLst>
              <a:ext uri="{FF2B5EF4-FFF2-40B4-BE49-F238E27FC236}">
                <a16:creationId xmlns:a16="http://schemas.microsoft.com/office/drawing/2014/main" id="{49A546CD-B784-4C60-8DF1-04299A8BD8DC}"/>
              </a:ext>
            </a:extLst>
          </p:cNvPr>
          <p:cNvSpPr>
            <a:spLocks noGrp="1"/>
          </p:cNvSpPr>
          <p:nvPr>
            <p:ph type="subTitle" idx="14" hasCustomPrompt="1"/>
          </p:nvPr>
        </p:nvSpPr>
        <p:spPr>
          <a:xfrm>
            <a:off x="5429250" y="1008063"/>
            <a:ext cx="2457450" cy="323850"/>
          </a:xfrm>
        </p:spPr>
        <p:txBody>
          <a:bodyPr lIns="91440" rIns="0">
            <a:noAutofit/>
          </a:bodyPr>
          <a:lstStyle>
            <a:lvl1pPr marL="0" indent="0" algn="l">
              <a:buNone/>
              <a:defRPr sz="1800">
                <a:solidFill>
                  <a:schemeClr val="tx2"/>
                </a:solidFill>
              </a:defRPr>
            </a:lvl1pPr>
          </a:lstStyle>
          <a:p>
            <a:pPr lvl="0"/>
            <a:r>
              <a:rPr lang="en-US" dirty="0"/>
              <a:t>Response</a:t>
            </a:r>
          </a:p>
        </p:txBody>
      </p:sp>
      <p:sp>
        <p:nvSpPr>
          <p:cNvPr id="9" name="First Resp #">
            <a:extLst>
              <a:ext uri="{FF2B5EF4-FFF2-40B4-BE49-F238E27FC236}">
                <a16:creationId xmlns:a16="http://schemas.microsoft.com/office/drawing/2014/main" id="{DF65B8F8-C411-4217-9956-036774AA94F8}"/>
              </a:ext>
            </a:extLst>
          </p:cNvPr>
          <p:cNvSpPr>
            <a:spLocks noGrp="1"/>
          </p:cNvSpPr>
          <p:nvPr>
            <p:ph type="body" idx="2" hasCustomPrompt="1"/>
          </p:nvPr>
        </p:nvSpPr>
        <p:spPr>
          <a:xfrm>
            <a:off x="4584699" y="1344286"/>
            <a:ext cx="822960" cy="804672"/>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8" name="First Resp Text">
            <a:extLst>
              <a:ext uri="{FF2B5EF4-FFF2-40B4-BE49-F238E27FC236}">
                <a16:creationId xmlns:a16="http://schemas.microsoft.com/office/drawing/2014/main" id="{FFCADE15-0CD9-4F7B-9FFC-6A2C71B4D226}"/>
              </a:ext>
            </a:extLst>
          </p:cNvPr>
          <p:cNvSpPr>
            <a:spLocks noGrp="1"/>
          </p:cNvSpPr>
          <p:nvPr>
            <p:ph type="body" idx="3" hasCustomPrompt="1"/>
          </p:nvPr>
        </p:nvSpPr>
        <p:spPr>
          <a:xfrm>
            <a:off x="5429250" y="1344286"/>
            <a:ext cx="6724689" cy="804672"/>
          </a:xfrm>
          <a:solidFill>
            <a:schemeClr val="bg1"/>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32" name="Second Resp #">
            <a:extLst>
              <a:ext uri="{FF2B5EF4-FFF2-40B4-BE49-F238E27FC236}">
                <a16:creationId xmlns:a16="http://schemas.microsoft.com/office/drawing/2014/main" id="{B27347F1-D178-4BA7-947D-9C3316CA7F55}"/>
              </a:ext>
            </a:extLst>
          </p:cNvPr>
          <p:cNvSpPr>
            <a:spLocks noGrp="1"/>
          </p:cNvSpPr>
          <p:nvPr>
            <p:ph type="body" idx="4" hasCustomPrompt="1"/>
          </p:nvPr>
        </p:nvSpPr>
        <p:spPr>
          <a:xfrm>
            <a:off x="4584699" y="2189689"/>
            <a:ext cx="822960" cy="804672"/>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10" name="Second Resp Text">
            <a:extLst>
              <a:ext uri="{FF2B5EF4-FFF2-40B4-BE49-F238E27FC236}">
                <a16:creationId xmlns:a16="http://schemas.microsoft.com/office/drawing/2014/main" id="{9762E385-4F68-4D4A-BE57-EDA108A285B5}"/>
              </a:ext>
            </a:extLst>
          </p:cNvPr>
          <p:cNvSpPr>
            <a:spLocks noGrp="1"/>
          </p:cNvSpPr>
          <p:nvPr>
            <p:ph type="body" idx="5" hasCustomPrompt="1"/>
          </p:nvPr>
        </p:nvSpPr>
        <p:spPr>
          <a:xfrm>
            <a:off x="5429250" y="2189689"/>
            <a:ext cx="6724689" cy="804672"/>
          </a:xfrm>
          <a:solidFill>
            <a:schemeClr val="bg1"/>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38" name="Third Resp #">
            <a:extLst>
              <a:ext uri="{FF2B5EF4-FFF2-40B4-BE49-F238E27FC236}">
                <a16:creationId xmlns:a16="http://schemas.microsoft.com/office/drawing/2014/main" id="{2ACAFB9D-8E9C-4408-85E1-A3501374C2E9}"/>
              </a:ext>
            </a:extLst>
          </p:cNvPr>
          <p:cNvSpPr>
            <a:spLocks noGrp="1"/>
          </p:cNvSpPr>
          <p:nvPr>
            <p:ph type="body" idx="6" hasCustomPrompt="1"/>
          </p:nvPr>
        </p:nvSpPr>
        <p:spPr>
          <a:xfrm>
            <a:off x="4584699" y="3035092"/>
            <a:ext cx="822960" cy="804672"/>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35" name="Third Resp Text">
            <a:extLst>
              <a:ext uri="{FF2B5EF4-FFF2-40B4-BE49-F238E27FC236}">
                <a16:creationId xmlns:a16="http://schemas.microsoft.com/office/drawing/2014/main" id="{22884D39-7004-49D5-8E88-C45BE1C9BFCB}"/>
              </a:ext>
            </a:extLst>
          </p:cNvPr>
          <p:cNvSpPr>
            <a:spLocks noGrp="1"/>
          </p:cNvSpPr>
          <p:nvPr>
            <p:ph type="body" idx="7" hasCustomPrompt="1"/>
          </p:nvPr>
        </p:nvSpPr>
        <p:spPr>
          <a:xfrm>
            <a:off x="5429250" y="3035092"/>
            <a:ext cx="6724689" cy="804672"/>
          </a:xfrm>
          <a:solidFill>
            <a:schemeClr val="bg1"/>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2" name="Fourth Resp #">
            <a:extLst>
              <a:ext uri="{FF2B5EF4-FFF2-40B4-BE49-F238E27FC236}">
                <a16:creationId xmlns:a16="http://schemas.microsoft.com/office/drawing/2014/main" id="{310C83DA-41AE-4CBA-AA96-EB5CB2226FCF}"/>
              </a:ext>
            </a:extLst>
          </p:cNvPr>
          <p:cNvSpPr>
            <a:spLocks noGrp="1"/>
          </p:cNvSpPr>
          <p:nvPr>
            <p:ph type="body" idx="8" hasCustomPrompt="1"/>
          </p:nvPr>
        </p:nvSpPr>
        <p:spPr>
          <a:xfrm>
            <a:off x="4584699" y="3880495"/>
            <a:ext cx="822960" cy="804672"/>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1" name="Fourth Resp Text">
            <a:extLst>
              <a:ext uri="{FF2B5EF4-FFF2-40B4-BE49-F238E27FC236}">
                <a16:creationId xmlns:a16="http://schemas.microsoft.com/office/drawing/2014/main" id="{AEE05FA0-DD58-4D0B-A7E0-EAC7B789E7A7}"/>
              </a:ext>
            </a:extLst>
          </p:cNvPr>
          <p:cNvSpPr>
            <a:spLocks noGrp="1"/>
          </p:cNvSpPr>
          <p:nvPr>
            <p:ph type="body" idx="9" hasCustomPrompt="1"/>
          </p:nvPr>
        </p:nvSpPr>
        <p:spPr>
          <a:xfrm>
            <a:off x="5429250" y="3880495"/>
            <a:ext cx="6724689" cy="804672"/>
          </a:xfrm>
          <a:solidFill>
            <a:schemeClr val="bg1"/>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4" name="Fifth Resp #">
            <a:extLst>
              <a:ext uri="{FF2B5EF4-FFF2-40B4-BE49-F238E27FC236}">
                <a16:creationId xmlns:a16="http://schemas.microsoft.com/office/drawing/2014/main" id="{B6D2D170-961D-4140-B087-C6CFDF7BBD75}"/>
              </a:ext>
            </a:extLst>
          </p:cNvPr>
          <p:cNvSpPr>
            <a:spLocks noGrp="1"/>
          </p:cNvSpPr>
          <p:nvPr>
            <p:ph type="body" idx="10" hasCustomPrompt="1"/>
          </p:nvPr>
        </p:nvSpPr>
        <p:spPr>
          <a:xfrm>
            <a:off x="4584699" y="4725898"/>
            <a:ext cx="822960" cy="804672"/>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3" name="Fifth Resp Text">
            <a:extLst>
              <a:ext uri="{FF2B5EF4-FFF2-40B4-BE49-F238E27FC236}">
                <a16:creationId xmlns:a16="http://schemas.microsoft.com/office/drawing/2014/main" id="{B428E384-92E9-495A-9CAE-E33E3164F939}"/>
              </a:ext>
            </a:extLst>
          </p:cNvPr>
          <p:cNvSpPr>
            <a:spLocks noGrp="1"/>
          </p:cNvSpPr>
          <p:nvPr>
            <p:ph type="body" idx="11" hasCustomPrompt="1"/>
          </p:nvPr>
        </p:nvSpPr>
        <p:spPr>
          <a:xfrm>
            <a:off x="5429250" y="4725898"/>
            <a:ext cx="6724689" cy="804672"/>
          </a:xfrm>
          <a:solidFill>
            <a:schemeClr val="bg1"/>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6" name="Sixth Resp #">
            <a:extLst>
              <a:ext uri="{FF2B5EF4-FFF2-40B4-BE49-F238E27FC236}">
                <a16:creationId xmlns:a16="http://schemas.microsoft.com/office/drawing/2014/main" id="{DC41B7B5-B438-4885-90AE-758ABF2CA9F9}"/>
              </a:ext>
            </a:extLst>
          </p:cNvPr>
          <p:cNvSpPr>
            <a:spLocks noGrp="1"/>
          </p:cNvSpPr>
          <p:nvPr>
            <p:ph type="body" idx="12" hasCustomPrompt="1"/>
          </p:nvPr>
        </p:nvSpPr>
        <p:spPr>
          <a:xfrm>
            <a:off x="4584699" y="5571303"/>
            <a:ext cx="822960" cy="804672"/>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5" name="Sixth Resp Text">
            <a:extLst>
              <a:ext uri="{FF2B5EF4-FFF2-40B4-BE49-F238E27FC236}">
                <a16:creationId xmlns:a16="http://schemas.microsoft.com/office/drawing/2014/main" id="{09F72B28-4CF6-4FD1-BA4A-5A98215324E2}"/>
              </a:ext>
            </a:extLst>
          </p:cNvPr>
          <p:cNvSpPr>
            <a:spLocks noGrp="1"/>
          </p:cNvSpPr>
          <p:nvPr>
            <p:ph type="body" idx="13" hasCustomPrompt="1"/>
          </p:nvPr>
        </p:nvSpPr>
        <p:spPr>
          <a:xfrm>
            <a:off x="5429250" y="5571303"/>
            <a:ext cx="6724689" cy="804672"/>
          </a:xfrm>
          <a:solidFill>
            <a:schemeClr val="bg1"/>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Tree>
    <p:custDataLst>
      <p:tags r:id="rId1"/>
    </p:custDataLst>
    <p:extLst>
      <p:ext uri="{BB962C8B-B14F-4D97-AF65-F5344CB8AC3E}">
        <p14:creationId xmlns:p14="http://schemas.microsoft.com/office/powerpoint/2010/main" val="362606434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KC-Vertical-Answer">
    <p:bg>
      <p:bgPr>
        <a:solidFill>
          <a:schemeClr val="bg1"/>
        </a:solidFill>
        <a:effectLst/>
      </p:bgPr>
    </p:bg>
    <p:spTree>
      <p:nvGrpSpPr>
        <p:cNvPr id="1" name=""/>
        <p:cNvGrpSpPr/>
        <p:nvPr/>
      </p:nvGrpSpPr>
      <p:grpSpPr>
        <a:xfrm>
          <a:off x="0" y="0"/>
          <a:ext cx="0" cy="0"/>
          <a:chOff x="0" y="0"/>
          <a:chExt cx="0" cy="0"/>
        </a:xfrm>
      </p:grpSpPr>
      <p:grpSp>
        <p:nvGrpSpPr>
          <p:cNvPr id="12" name="Background Images">
            <a:extLst>
              <a:ext uri="{FF2B5EF4-FFF2-40B4-BE49-F238E27FC236}">
                <a16:creationId xmlns:a16="http://schemas.microsoft.com/office/drawing/2014/main" id="{9D893736-31CD-4275-8671-3253868EBB81}"/>
              </a:ext>
            </a:extLst>
          </p:cNvPr>
          <p:cNvGrpSpPr/>
          <p:nvPr/>
        </p:nvGrpSpPr>
        <p:grpSpPr>
          <a:xfrm>
            <a:off x="0" y="1"/>
            <a:ext cx="12192000" cy="6858000"/>
            <a:chOff x="0" y="1"/>
            <a:chExt cx="12192000" cy="6858000"/>
          </a:xfrm>
        </p:grpSpPr>
        <p:sp>
          <p:nvSpPr>
            <p:cNvPr id="13" name="BKG-TP">
              <a:extLst>
                <a:ext uri="{FF2B5EF4-FFF2-40B4-BE49-F238E27FC236}">
                  <a16:creationId xmlns:a16="http://schemas.microsoft.com/office/drawing/2014/main" id="{BF122BEF-CA51-4B5F-A9D2-5B4722001489}"/>
                </a:ext>
                <a:ext uri="{C183D7F6-B498-43B3-948B-1728B52AA6E4}">
                  <adec:decorative xmlns:adec="http://schemas.microsoft.com/office/drawing/2017/decorative" val="1"/>
                </a:ext>
              </a:extLst>
            </p:cNvPr>
            <p:cNvSpPr/>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KG-RT">
              <a:extLst>
                <a:ext uri="{FF2B5EF4-FFF2-40B4-BE49-F238E27FC236}">
                  <a16:creationId xmlns:a16="http://schemas.microsoft.com/office/drawing/2014/main" id="{80E3899F-10AE-440C-9957-5E3536890A76}"/>
                </a:ext>
                <a:ext uri="{C183D7F6-B498-43B3-948B-1728B52AA6E4}">
                  <adec:decorative xmlns:adec="http://schemas.microsoft.com/office/drawing/2017/decorative" val="1"/>
                </a:ext>
              </a:extLst>
            </p:cNvPr>
            <p:cNvSpPr/>
            <p:nvPr/>
          </p:nvSpPr>
          <p:spPr>
            <a:xfrm>
              <a:off x="4584699" y="1005354"/>
              <a:ext cx="7607301" cy="54293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pic>
          <p:nvPicPr>
            <p:cNvPr id="16" name="AWS Logo">
              <a:extLst>
                <a:ext uri="{FF2B5EF4-FFF2-40B4-BE49-F238E27FC236}">
                  <a16:creationId xmlns:a16="http://schemas.microsoft.com/office/drawing/2014/main" id="{AFED23B7-B88C-4046-B460-7E08C859BC75}"/>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3599" y="6461879"/>
              <a:ext cx="366979" cy="219456"/>
            </a:xfrm>
            <a:prstGeom prst="rect">
              <a:avLst/>
            </a:prstGeom>
          </p:spPr>
        </p:pic>
        <p:sp>
          <p:nvSpPr>
            <p:cNvPr id="17" name="Copyright">
              <a:extLst>
                <a:ext uri="{FF2B5EF4-FFF2-40B4-BE49-F238E27FC236}">
                  <a16:creationId xmlns:a16="http://schemas.microsoft.com/office/drawing/2014/main" id="{6102431F-55CF-4F10-BCE6-9666CEA4F8C1}"/>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4"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Question Number">
            <a:extLst>
              <a:ext uri="{FF2B5EF4-FFF2-40B4-BE49-F238E27FC236}">
                <a16:creationId xmlns:a16="http://schemas.microsoft.com/office/drawing/2014/main" id="{C2824936-64E1-4A65-A88E-FF9DDF72FA2F}"/>
              </a:ext>
            </a:extLst>
          </p:cNvPr>
          <p:cNvSpPr>
            <a:spLocks noGrp="1"/>
          </p:cNvSpPr>
          <p:nvPr>
            <p:ph type="title" hasCustomPrompt="1"/>
          </p:nvPr>
        </p:nvSpPr>
        <p:spPr>
          <a:xfrm>
            <a:off x="179240" y="179881"/>
            <a:ext cx="4324394" cy="825473"/>
          </a:xfrm>
        </p:spPr>
        <p:txBody>
          <a:bodyPr/>
          <a:lstStyle>
            <a:lvl1pPr>
              <a:defRPr>
                <a:solidFill>
                  <a:schemeClr val="bg1"/>
                </a:solidFill>
              </a:defRPr>
            </a:lvl1pPr>
          </a:lstStyle>
          <a:p>
            <a:r>
              <a:rPr lang="en-US" dirty="0"/>
              <a:t>Answer and explanation</a:t>
            </a:r>
          </a:p>
        </p:txBody>
      </p:sp>
      <p:sp>
        <p:nvSpPr>
          <p:cNvPr id="7" name="Question">
            <a:extLst>
              <a:ext uri="{FF2B5EF4-FFF2-40B4-BE49-F238E27FC236}">
                <a16:creationId xmlns:a16="http://schemas.microsoft.com/office/drawing/2014/main" id="{44F57E91-15F3-4802-8B9A-31B722148228}"/>
              </a:ext>
            </a:extLst>
          </p:cNvPr>
          <p:cNvSpPr>
            <a:spLocks noGrp="1"/>
          </p:cNvSpPr>
          <p:nvPr>
            <p:ph type="body" idx="1" hasCustomPrompt="1"/>
          </p:nvPr>
        </p:nvSpPr>
        <p:spPr>
          <a:xfrm>
            <a:off x="179239" y="1005356"/>
            <a:ext cx="4401650" cy="5429386"/>
          </a:xfrm>
        </p:spPr>
        <p:txBody>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a:t>
            </a:r>
            <a:br>
              <a:rPr lang="en-US" dirty="0"/>
            </a:br>
            <a:r>
              <a:rPr lang="en-US" dirty="0"/>
              <a:t>Here you can explain why the responses are correct or incorrect.</a:t>
            </a:r>
          </a:p>
        </p:txBody>
      </p:sp>
      <p:sp>
        <p:nvSpPr>
          <p:cNvPr id="3" name="AnswerHeader">
            <a:extLst>
              <a:ext uri="{FF2B5EF4-FFF2-40B4-BE49-F238E27FC236}">
                <a16:creationId xmlns:a16="http://schemas.microsoft.com/office/drawing/2014/main" id="{7C8472BF-3681-4E98-B87B-5FA7A5C19359}"/>
              </a:ext>
            </a:extLst>
          </p:cNvPr>
          <p:cNvSpPr>
            <a:spLocks noGrp="1"/>
          </p:cNvSpPr>
          <p:nvPr>
            <p:ph type="subTitle" idx="4" hasCustomPrompt="1"/>
          </p:nvPr>
        </p:nvSpPr>
        <p:spPr>
          <a:xfrm>
            <a:off x="4580888" y="1020685"/>
            <a:ext cx="7611111" cy="400050"/>
          </a:xfrm>
          <a:solidFill>
            <a:schemeClr val="accent2"/>
          </a:solidFill>
        </p:spPr>
        <p:txBody>
          <a:bodyPr lIns="91440">
            <a:noAutofit/>
          </a:bodyPr>
          <a:lstStyle>
            <a:lvl1pPr marL="0" indent="0">
              <a:buNone/>
              <a:defRPr sz="2000"/>
            </a:lvl1pPr>
          </a:lstStyle>
          <a:p>
            <a:pPr lvl="0"/>
            <a:r>
              <a:rPr lang="en-US" dirty="0"/>
              <a:t>Enter “The correct response is x”</a:t>
            </a:r>
          </a:p>
        </p:txBody>
      </p:sp>
      <p:sp>
        <p:nvSpPr>
          <p:cNvPr id="8" name="Answer Text">
            <a:extLst>
              <a:ext uri="{FF2B5EF4-FFF2-40B4-BE49-F238E27FC236}">
                <a16:creationId xmlns:a16="http://schemas.microsoft.com/office/drawing/2014/main" id="{FFCADE15-0CD9-4F7B-9FFC-6A2C71B4D226}"/>
              </a:ext>
            </a:extLst>
          </p:cNvPr>
          <p:cNvSpPr>
            <a:spLocks noGrp="1"/>
          </p:cNvSpPr>
          <p:nvPr>
            <p:ph type="body" idx="2" hasCustomPrompt="1"/>
          </p:nvPr>
        </p:nvSpPr>
        <p:spPr>
          <a:xfrm>
            <a:off x="4886326" y="1420597"/>
            <a:ext cx="7267614" cy="4955378"/>
          </a:xfrm>
          <a:solidFill>
            <a:schemeClr val="bg1"/>
          </a:solidFill>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Tree>
    <p:custDataLst>
      <p:tags r:id="rId1"/>
    </p:custDataLst>
    <p:extLst>
      <p:ext uri="{BB962C8B-B14F-4D97-AF65-F5344CB8AC3E}">
        <p14:creationId xmlns:p14="http://schemas.microsoft.com/office/powerpoint/2010/main" val="472894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E52B1449-9D22-45E9-8E29-DD9653749C2D}"/>
              </a:ext>
            </a:extLst>
          </p:cNvPr>
          <p:cNvSpPr>
            <a:spLocks noGrp="1"/>
          </p:cNvSpPr>
          <p:nvPr>
            <p:ph type="title" hasCustomPrompt="1"/>
          </p:nvPr>
        </p:nvSpPr>
        <p:spPr>
          <a:xfrm>
            <a:off x="365760" y="366471"/>
            <a:ext cx="8768256" cy="2293938"/>
          </a:xfrm>
        </p:spPr>
        <p:txBody>
          <a:bodyPr anchor="b"/>
          <a:lstStyle>
            <a:lvl1pPr>
              <a:defRPr sz="4400">
                <a:solidFill>
                  <a:schemeClr val="tx2"/>
                </a:solidFill>
              </a:defRPr>
            </a:lvl1pPr>
          </a:lstStyle>
          <a:p>
            <a:r>
              <a:rPr lang="en-US" dirty="0"/>
              <a:t>Enter title text</a:t>
            </a:r>
          </a:p>
        </p:txBody>
      </p:sp>
      <p:sp>
        <p:nvSpPr>
          <p:cNvPr id="3" name="Subtitle">
            <a:extLst>
              <a:ext uri="{FF2B5EF4-FFF2-40B4-BE49-F238E27FC236}">
                <a16:creationId xmlns:a16="http://schemas.microsoft.com/office/drawing/2014/main" id="{25336E2B-DB74-4789-BBF8-753828F72458}"/>
              </a:ext>
            </a:extLst>
          </p:cNvPr>
          <p:cNvSpPr>
            <a:spLocks noGrp="1"/>
          </p:cNvSpPr>
          <p:nvPr>
            <p:ph type="subTitle" idx="1" hasCustomPrompt="1"/>
          </p:nvPr>
        </p:nvSpPr>
        <p:spPr>
          <a:xfrm>
            <a:off x="365760" y="2688190"/>
            <a:ext cx="8768256" cy="2098121"/>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Enter subtitle</a:t>
            </a:r>
          </a:p>
        </p:txBody>
      </p:sp>
      <p:grpSp>
        <p:nvGrpSpPr>
          <p:cNvPr id="12" name="Background">
            <a:extLst>
              <a:ext uri="{FF2B5EF4-FFF2-40B4-BE49-F238E27FC236}">
                <a16:creationId xmlns:a16="http://schemas.microsoft.com/office/drawing/2014/main" id="{08931424-66E6-477A-95D2-2C5E26F414C7}"/>
              </a:ext>
            </a:extLst>
          </p:cNvPr>
          <p:cNvGrpSpPr/>
          <p:nvPr/>
        </p:nvGrpSpPr>
        <p:grpSpPr>
          <a:xfrm>
            <a:off x="656659" y="-1"/>
            <a:ext cx="11535342" cy="6858001"/>
            <a:chOff x="656659" y="-1"/>
            <a:chExt cx="11535342" cy="6858001"/>
          </a:xfrm>
        </p:grpSpPr>
        <p:sp>
          <p:nvSpPr>
            <p:cNvPr id="14" name="CubeFront">
              <a:extLst>
                <a:ext uri="{FF2B5EF4-FFF2-40B4-BE49-F238E27FC236}">
                  <a16:creationId xmlns:a16="http://schemas.microsoft.com/office/drawing/2014/main" id="{1BDF6026-D674-4E63-8B3A-CBDFE9E787C1}"/>
                </a:ext>
                <a:ext uri="{C183D7F6-B498-43B3-948B-1728B52AA6E4}">
                  <adec:decorative xmlns:adec="http://schemas.microsoft.com/office/drawing/2017/decorative" val="1"/>
                </a:ext>
              </a:extLst>
            </p:cNvPr>
            <p:cNvSpPr/>
            <p:nvPr/>
          </p:nvSpPr>
          <p:spPr>
            <a:xfrm>
              <a:off x="672321" y="5917721"/>
              <a:ext cx="4282108" cy="9402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ubeTop">
              <a:extLst>
                <a:ext uri="{FF2B5EF4-FFF2-40B4-BE49-F238E27FC236}">
                  <a16:creationId xmlns:a16="http://schemas.microsoft.com/office/drawing/2014/main" id="{06BB4668-D264-4030-8700-4F9782A61534}"/>
                </a:ext>
                <a:ext uri="{C183D7F6-B498-43B3-948B-1728B52AA6E4}">
                  <adec:decorative xmlns:adec="http://schemas.microsoft.com/office/drawing/2017/decorative" val="1"/>
                </a:ext>
              </a:extLst>
            </p:cNvPr>
            <p:cNvSpPr/>
            <p:nvPr/>
          </p:nvSpPr>
          <p:spPr>
            <a:xfrm>
              <a:off x="656659" y="4071144"/>
              <a:ext cx="11535342" cy="2786856"/>
            </a:xfrm>
            <a:custGeom>
              <a:avLst/>
              <a:gdLst>
                <a:gd name="connsiteX0" fmla="*/ 0 w 2363056"/>
                <a:gd name="connsiteY0" fmla="*/ 0 h 1655762"/>
                <a:gd name="connsiteX1" fmla="*/ 2363056 w 2363056"/>
                <a:gd name="connsiteY1" fmla="*/ 0 h 1655762"/>
                <a:gd name="connsiteX2" fmla="*/ 2363056 w 2363056"/>
                <a:gd name="connsiteY2" fmla="*/ 1655762 h 1655762"/>
                <a:gd name="connsiteX3" fmla="*/ 0 w 2363056"/>
                <a:gd name="connsiteY3" fmla="*/ 1655762 h 1655762"/>
                <a:gd name="connsiteX4" fmla="*/ 0 w 2363056"/>
                <a:gd name="connsiteY4" fmla="*/ 0 h 1655762"/>
                <a:gd name="connsiteX0" fmla="*/ 0 w 8716231"/>
                <a:gd name="connsiteY0" fmla="*/ 123825 h 1779587"/>
                <a:gd name="connsiteX1" fmla="*/ 8716231 w 8716231"/>
                <a:gd name="connsiteY1" fmla="*/ 0 h 1779587"/>
                <a:gd name="connsiteX2" fmla="*/ 2363056 w 8716231"/>
                <a:gd name="connsiteY2" fmla="*/ 1779587 h 1779587"/>
                <a:gd name="connsiteX3" fmla="*/ 0 w 8716231"/>
                <a:gd name="connsiteY3" fmla="*/ 1779587 h 1779587"/>
                <a:gd name="connsiteX4" fmla="*/ 0 w 8716231"/>
                <a:gd name="connsiteY4" fmla="*/ 123825 h 1779587"/>
                <a:gd name="connsiteX0" fmla="*/ 8558212 w 8716231"/>
                <a:gd name="connsiteY0" fmla="*/ 0 h 2774949"/>
                <a:gd name="connsiteX1" fmla="*/ 8716231 w 8716231"/>
                <a:gd name="connsiteY1" fmla="*/ 995362 h 2774949"/>
                <a:gd name="connsiteX2" fmla="*/ 2363056 w 8716231"/>
                <a:gd name="connsiteY2" fmla="*/ 2774949 h 2774949"/>
                <a:gd name="connsiteX3" fmla="*/ 0 w 8716231"/>
                <a:gd name="connsiteY3" fmla="*/ 2774949 h 2774949"/>
                <a:gd name="connsiteX4" fmla="*/ 8558212 w 8716231"/>
                <a:gd name="connsiteY4" fmla="*/ 0 h 2774949"/>
                <a:gd name="connsiteX0" fmla="*/ 8543924 w 8701943"/>
                <a:gd name="connsiteY0" fmla="*/ 0 h 2774949"/>
                <a:gd name="connsiteX1" fmla="*/ 8701943 w 8701943"/>
                <a:gd name="connsiteY1" fmla="*/ 995362 h 2774949"/>
                <a:gd name="connsiteX2" fmla="*/ 2348768 w 8701943"/>
                <a:gd name="connsiteY2" fmla="*/ 2774949 h 2774949"/>
                <a:gd name="connsiteX3" fmla="*/ 0 w 8701943"/>
                <a:gd name="connsiteY3" fmla="*/ 1846261 h 2774949"/>
                <a:gd name="connsiteX4" fmla="*/ 8543924 w 8701943"/>
                <a:gd name="connsiteY4" fmla="*/ 0 h 2774949"/>
                <a:gd name="connsiteX0" fmla="*/ 8543924 w 8701943"/>
                <a:gd name="connsiteY0" fmla="*/ 0 h 2779712"/>
                <a:gd name="connsiteX1" fmla="*/ 8701943 w 8701943"/>
                <a:gd name="connsiteY1" fmla="*/ 995362 h 2779712"/>
                <a:gd name="connsiteX2" fmla="*/ 4187093 w 8701943"/>
                <a:gd name="connsiteY2" fmla="*/ 2779712 h 2779712"/>
                <a:gd name="connsiteX3" fmla="*/ 0 w 8701943"/>
                <a:gd name="connsiteY3" fmla="*/ 1846261 h 2779712"/>
                <a:gd name="connsiteX4" fmla="*/ 8543924 w 8701943"/>
                <a:gd name="connsiteY4" fmla="*/ 0 h 2779712"/>
                <a:gd name="connsiteX0" fmla="*/ 8543924 w 8701943"/>
                <a:gd name="connsiteY0" fmla="*/ 0 h 2779712"/>
                <a:gd name="connsiteX1" fmla="*/ 8701943 w 8701943"/>
                <a:gd name="connsiteY1" fmla="*/ 995362 h 2779712"/>
                <a:gd name="connsiteX2" fmla="*/ 5470934 w 8701943"/>
                <a:gd name="connsiteY2" fmla="*/ 2265362 h 2779712"/>
                <a:gd name="connsiteX3" fmla="*/ 4187093 w 8701943"/>
                <a:gd name="connsiteY3" fmla="*/ 2779712 h 2779712"/>
                <a:gd name="connsiteX4" fmla="*/ 0 w 8701943"/>
                <a:gd name="connsiteY4" fmla="*/ 1846261 h 2779712"/>
                <a:gd name="connsiteX5" fmla="*/ 8543924 w 8701943"/>
                <a:gd name="connsiteY5" fmla="*/ 0 h 2779712"/>
                <a:gd name="connsiteX0" fmla="*/ 8543924 w 11614559"/>
                <a:gd name="connsiteY0" fmla="*/ 0 h 2779712"/>
                <a:gd name="connsiteX1" fmla="*/ 8701943 w 11614559"/>
                <a:gd name="connsiteY1" fmla="*/ 995362 h 2779712"/>
                <a:gd name="connsiteX2" fmla="*/ 11614559 w 11614559"/>
                <a:gd name="connsiteY2" fmla="*/ 2779712 h 2779712"/>
                <a:gd name="connsiteX3" fmla="*/ 4187093 w 11614559"/>
                <a:gd name="connsiteY3" fmla="*/ 2779712 h 2779712"/>
                <a:gd name="connsiteX4" fmla="*/ 0 w 11614559"/>
                <a:gd name="connsiteY4" fmla="*/ 1846261 h 2779712"/>
                <a:gd name="connsiteX5" fmla="*/ 8543924 w 11614559"/>
                <a:gd name="connsiteY5" fmla="*/ 0 h 2779712"/>
                <a:gd name="connsiteX0" fmla="*/ 8543924 w 11614559"/>
                <a:gd name="connsiteY0" fmla="*/ 0 h 2779712"/>
                <a:gd name="connsiteX1" fmla="*/ 11607068 w 11614559"/>
                <a:gd name="connsiteY1" fmla="*/ 685800 h 2779712"/>
                <a:gd name="connsiteX2" fmla="*/ 11614559 w 11614559"/>
                <a:gd name="connsiteY2" fmla="*/ 2779712 h 2779712"/>
                <a:gd name="connsiteX3" fmla="*/ 4187093 w 11614559"/>
                <a:gd name="connsiteY3" fmla="*/ 2779712 h 2779712"/>
                <a:gd name="connsiteX4" fmla="*/ 0 w 11614559"/>
                <a:gd name="connsiteY4" fmla="*/ 1846261 h 2779712"/>
                <a:gd name="connsiteX5" fmla="*/ 8543924 w 11614559"/>
                <a:gd name="connsiteY5" fmla="*/ 0 h 2779712"/>
                <a:gd name="connsiteX0" fmla="*/ 8553449 w 11614559"/>
                <a:gd name="connsiteY0" fmla="*/ 0 h 2784474"/>
                <a:gd name="connsiteX1" fmla="*/ 11607068 w 11614559"/>
                <a:gd name="connsiteY1" fmla="*/ 690562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4559"/>
                <a:gd name="connsiteY0" fmla="*/ 0 h 2784474"/>
                <a:gd name="connsiteX1" fmla="*/ 11611831 w 11614559"/>
                <a:gd name="connsiteY1" fmla="*/ 721518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4559"/>
                <a:gd name="connsiteY0" fmla="*/ 0 h 2784474"/>
                <a:gd name="connsiteX1" fmla="*/ 11614212 w 11614559"/>
                <a:gd name="connsiteY1" fmla="*/ 719137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6733"/>
                <a:gd name="connsiteY0" fmla="*/ 0 h 2784474"/>
                <a:gd name="connsiteX1" fmla="*/ 11616594 w 11616733"/>
                <a:gd name="connsiteY1" fmla="*/ 716755 h 2784474"/>
                <a:gd name="connsiteX2" fmla="*/ 11614559 w 11616733"/>
                <a:gd name="connsiteY2" fmla="*/ 2784474 h 2784474"/>
                <a:gd name="connsiteX3" fmla="*/ 4187093 w 11616733"/>
                <a:gd name="connsiteY3" fmla="*/ 2784474 h 2784474"/>
                <a:gd name="connsiteX4" fmla="*/ 0 w 11616733"/>
                <a:gd name="connsiteY4" fmla="*/ 1851023 h 2784474"/>
                <a:gd name="connsiteX5" fmla="*/ 8553449 w 11616733"/>
                <a:gd name="connsiteY5" fmla="*/ 0 h 2784474"/>
                <a:gd name="connsiteX0" fmla="*/ 8562974 w 11616733"/>
                <a:gd name="connsiteY0" fmla="*/ 0 h 2786856"/>
                <a:gd name="connsiteX1" fmla="*/ 11616594 w 11616733"/>
                <a:gd name="connsiteY1" fmla="*/ 719137 h 2786856"/>
                <a:gd name="connsiteX2" fmla="*/ 11614559 w 11616733"/>
                <a:gd name="connsiteY2" fmla="*/ 2786856 h 2786856"/>
                <a:gd name="connsiteX3" fmla="*/ 4187093 w 11616733"/>
                <a:gd name="connsiteY3" fmla="*/ 2786856 h 2786856"/>
                <a:gd name="connsiteX4" fmla="*/ 0 w 11616733"/>
                <a:gd name="connsiteY4" fmla="*/ 1853405 h 2786856"/>
                <a:gd name="connsiteX5" fmla="*/ 8562974 w 11616733"/>
                <a:gd name="connsiteY5" fmla="*/ 0 h 2786856"/>
                <a:gd name="connsiteX0" fmla="*/ 8562974 w 11614559"/>
                <a:gd name="connsiteY0" fmla="*/ 0 h 2786856"/>
                <a:gd name="connsiteX1" fmla="*/ 11614213 w 11614559"/>
                <a:gd name="connsiteY1" fmla="*/ 688180 h 2786856"/>
                <a:gd name="connsiteX2" fmla="*/ 11614559 w 11614559"/>
                <a:gd name="connsiteY2" fmla="*/ 2786856 h 2786856"/>
                <a:gd name="connsiteX3" fmla="*/ 4187093 w 11614559"/>
                <a:gd name="connsiteY3" fmla="*/ 2786856 h 2786856"/>
                <a:gd name="connsiteX4" fmla="*/ 0 w 11614559"/>
                <a:gd name="connsiteY4" fmla="*/ 1853405 h 2786856"/>
                <a:gd name="connsiteX5" fmla="*/ 8562974 w 11614559"/>
                <a:gd name="connsiteY5" fmla="*/ 0 h 2786856"/>
                <a:gd name="connsiteX0" fmla="*/ 8567736 w 11619321"/>
                <a:gd name="connsiteY0" fmla="*/ 0 h 2786856"/>
                <a:gd name="connsiteX1" fmla="*/ 11618975 w 11619321"/>
                <a:gd name="connsiteY1" fmla="*/ 688180 h 2786856"/>
                <a:gd name="connsiteX2" fmla="*/ 11619321 w 11619321"/>
                <a:gd name="connsiteY2" fmla="*/ 2786856 h 2786856"/>
                <a:gd name="connsiteX3" fmla="*/ 4191855 w 11619321"/>
                <a:gd name="connsiteY3" fmla="*/ 2786856 h 2786856"/>
                <a:gd name="connsiteX4" fmla="*/ 0 w 11619321"/>
                <a:gd name="connsiteY4" fmla="*/ 1853405 h 2786856"/>
                <a:gd name="connsiteX5" fmla="*/ 8567736 w 11619321"/>
                <a:gd name="connsiteY5" fmla="*/ 0 h 278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9321" h="2786856">
                  <a:moveTo>
                    <a:pt x="8567736" y="0"/>
                  </a:moveTo>
                  <a:lnTo>
                    <a:pt x="11618975" y="688180"/>
                  </a:lnTo>
                  <a:cubicBezTo>
                    <a:pt x="11619884" y="1375832"/>
                    <a:pt x="11618412" y="2099204"/>
                    <a:pt x="11619321" y="2786856"/>
                  </a:cubicBezTo>
                  <a:lnTo>
                    <a:pt x="4191855" y="2786856"/>
                  </a:lnTo>
                  <a:lnTo>
                    <a:pt x="0" y="1853405"/>
                  </a:lnTo>
                  <a:lnTo>
                    <a:pt x="856773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BKG-RT">
              <a:extLst>
                <a:ext uri="{FF2B5EF4-FFF2-40B4-BE49-F238E27FC236}">
                  <a16:creationId xmlns:a16="http://schemas.microsoft.com/office/drawing/2014/main" id="{8E17F594-599B-4FD9-8BCB-8E1C019CCB44}"/>
                </a:ext>
                <a:ext uri="{C183D7F6-B498-43B3-948B-1728B52AA6E4}">
                  <adec:decorative xmlns:adec="http://schemas.microsoft.com/office/drawing/2017/decorative" val="1"/>
                </a:ext>
              </a:extLst>
            </p:cNvPr>
            <p:cNvSpPr/>
            <p:nvPr/>
          </p:nvSpPr>
          <p:spPr>
            <a:xfrm>
              <a:off x="9175265" y="-1"/>
              <a:ext cx="3016735" cy="4786313"/>
            </a:xfrm>
            <a:custGeom>
              <a:avLst/>
              <a:gdLst>
                <a:gd name="connsiteX0" fmla="*/ 0 w 3057526"/>
                <a:gd name="connsiteY0" fmla="*/ 0 h 3930651"/>
                <a:gd name="connsiteX1" fmla="*/ 3057526 w 3057526"/>
                <a:gd name="connsiteY1" fmla="*/ 0 h 3930651"/>
                <a:gd name="connsiteX2" fmla="*/ 3057526 w 3057526"/>
                <a:gd name="connsiteY2" fmla="*/ 3930651 h 3930651"/>
                <a:gd name="connsiteX3" fmla="*/ 0 w 3057526"/>
                <a:gd name="connsiteY3" fmla="*/ 3930651 h 3930651"/>
                <a:gd name="connsiteX4" fmla="*/ 0 w 3057526"/>
                <a:gd name="connsiteY4" fmla="*/ 0 h 3930651"/>
                <a:gd name="connsiteX0" fmla="*/ 0 w 3062289"/>
                <a:gd name="connsiteY0" fmla="*/ 0 h 4621213"/>
                <a:gd name="connsiteX1" fmla="*/ 3057526 w 3062289"/>
                <a:gd name="connsiteY1" fmla="*/ 0 h 4621213"/>
                <a:gd name="connsiteX2" fmla="*/ 3062289 w 3062289"/>
                <a:gd name="connsiteY2" fmla="*/ 4621213 h 4621213"/>
                <a:gd name="connsiteX3" fmla="*/ 0 w 3062289"/>
                <a:gd name="connsiteY3" fmla="*/ 3930651 h 4621213"/>
                <a:gd name="connsiteX4" fmla="*/ 0 w 3062289"/>
                <a:gd name="connsiteY4" fmla="*/ 0 h 4621213"/>
                <a:gd name="connsiteX0" fmla="*/ 0 w 3057984"/>
                <a:gd name="connsiteY0" fmla="*/ 0 h 4621213"/>
                <a:gd name="connsiteX1" fmla="*/ 3057526 w 3057984"/>
                <a:gd name="connsiteY1" fmla="*/ 0 h 4621213"/>
                <a:gd name="connsiteX2" fmla="*/ 3057526 w 3057984"/>
                <a:gd name="connsiteY2" fmla="*/ 4621213 h 4621213"/>
                <a:gd name="connsiteX3" fmla="*/ 0 w 3057984"/>
                <a:gd name="connsiteY3" fmla="*/ 3930651 h 4621213"/>
                <a:gd name="connsiteX4" fmla="*/ 0 w 3057984"/>
                <a:gd name="connsiteY4" fmla="*/ 0 h 4621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984" h="4621213">
                  <a:moveTo>
                    <a:pt x="0" y="0"/>
                  </a:moveTo>
                  <a:lnTo>
                    <a:pt x="3057526" y="0"/>
                  </a:lnTo>
                  <a:cubicBezTo>
                    <a:pt x="3059114" y="1540404"/>
                    <a:pt x="3055938" y="3080809"/>
                    <a:pt x="3057526" y="4621213"/>
                  </a:cubicBezTo>
                  <a:lnTo>
                    <a:pt x="0" y="393065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7" name="Icons">
              <a:extLst>
                <a:ext uri="{FF2B5EF4-FFF2-40B4-BE49-F238E27FC236}">
                  <a16:creationId xmlns:a16="http://schemas.microsoft.com/office/drawing/2014/main" id="{3826BD34-BA31-4D91-BFD2-6BBD94A51D24}"/>
                </a:ext>
                <a:ext uri="{C183D7F6-B498-43B3-948B-1728B52AA6E4}">
                  <adec:decorative xmlns:adec="http://schemas.microsoft.com/office/drawing/2017/decorative" val="1"/>
                </a:ext>
              </a:extLst>
            </p:cNvPr>
            <p:cNvPicPr>
              <a:picLocks noChangeAspect="1"/>
            </p:cNvPicPr>
            <p:nvPr/>
          </p:nvPicPr>
          <p:blipFill>
            <a:blip r:embed="rId3">
              <a:duotone>
                <a:schemeClr val="accent2">
                  <a:shade val="45000"/>
                  <a:satMod val="135000"/>
                </a:schemeClr>
                <a:prstClr val="white"/>
              </a:duotone>
              <a:extLst>
                <a:ext uri="{BEBA8EAE-BF5A-486C-A8C5-ECC9F3942E4B}">
                  <a14:imgProps xmlns:a14="http://schemas.microsoft.com/office/drawing/2010/main">
                    <a14:imgLayer r:embed="rId4">
                      <a14:imgEffect>
                        <a14:colorTemperature colorTemp="2400"/>
                      </a14:imgEffect>
                      <a14:imgEffect>
                        <a14:saturation sat="50000"/>
                      </a14:imgEffect>
                    </a14:imgLayer>
                  </a14:imgProps>
                </a:ext>
                <a:ext uri="{28A0092B-C50C-407E-A947-70E740481C1C}">
                  <a14:useLocalDpi xmlns:a14="http://schemas.microsoft.com/office/drawing/2010/main" val="0"/>
                </a:ext>
              </a:extLst>
            </a:blip>
            <a:stretch>
              <a:fillRect/>
            </a:stretch>
          </p:blipFill>
          <p:spPr>
            <a:xfrm>
              <a:off x="1017429" y="4011878"/>
              <a:ext cx="11174571" cy="2846121"/>
            </a:xfrm>
            <a:prstGeom prst="rect">
              <a:avLst/>
            </a:prstGeom>
          </p:spPr>
        </p:pic>
        <p:sp>
          <p:nvSpPr>
            <p:cNvPr id="18" name="CopyBackground">
              <a:extLst>
                <a:ext uri="{FF2B5EF4-FFF2-40B4-BE49-F238E27FC236}">
                  <a16:creationId xmlns:a16="http://schemas.microsoft.com/office/drawing/2014/main" id="{3994923B-6EFE-4BB7-A3B5-632436E91DB9}"/>
                </a:ext>
              </a:extLst>
            </p:cNvPr>
            <p:cNvSpPr/>
            <p:nvPr/>
          </p:nvSpPr>
          <p:spPr>
            <a:xfrm>
              <a:off x="7622849" y="6646849"/>
              <a:ext cx="4425354"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pyright">
              <a:extLst>
                <a:ext uri="{FF2B5EF4-FFF2-40B4-BE49-F238E27FC236}">
                  <a16:creationId xmlns:a16="http://schemas.microsoft.com/office/drawing/2014/main" id="{D87DDC37-6AB4-424A-BA07-3B0AF81A1053}"/>
                </a:ext>
              </a:extLst>
            </p:cNvPr>
            <p:cNvSpPr txBox="1"/>
            <p:nvPr/>
          </p:nvSpPr>
          <p:spPr>
            <a:xfrm>
              <a:off x="7538162" y="657989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Tree>
    <p:custDataLst>
      <p:tags r:id="rId1"/>
    </p:custDataLst>
    <p:extLst>
      <p:ext uri="{BB962C8B-B14F-4D97-AF65-F5344CB8AC3E}">
        <p14:creationId xmlns:p14="http://schemas.microsoft.com/office/powerpoint/2010/main" val="316798760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QA-Horizontal">
    <p:bg>
      <p:bgPr>
        <a:solidFill>
          <a:schemeClr val="bg1"/>
        </a:solidFill>
        <a:effectLst/>
      </p:bgPr>
    </p:bg>
    <p:spTree>
      <p:nvGrpSpPr>
        <p:cNvPr id="1" name=""/>
        <p:cNvGrpSpPr/>
        <p:nvPr/>
      </p:nvGrpSpPr>
      <p:grpSpPr>
        <a:xfrm>
          <a:off x="0" y="0"/>
          <a:ext cx="0" cy="0"/>
          <a:chOff x="0" y="0"/>
          <a:chExt cx="0" cy="0"/>
        </a:xfrm>
      </p:grpSpPr>
      <p:grpSp>
        <p:nvGrpSpPr>
          <p:cNvPr id="19" name="Background Images">
            <a:extLst>
              <a:ext uri="{FF2B5EF4-FFF2-40B4-BE49-F238E27FC236}">
                <a16:creationId xmlns:a16="http://schemas.microsoft.com/office/drawing/2014/main" id="{18C277CC-8FC8-4D78-AB63-9513759C0783}"/>
              </a:ext>
            </a:extLst>
          </p:cNvPr>
          <p:cNvGrpSpPr/>
          <p:nvPr/>
        </p:nvGrpSpPr>
        <p:grpSpPr>
          <a:xfrm>
            <a:off x="0" y="1"/>
            <a:ext cx="12192000" cy="6858000"/>
            <a:chOff x="0" y="1"/>
            <a:chExt cx="12192000" cy="6858000"/>
          </a:xfrm>
        </p:grpSpPr>
        <p:sp>
          <p:nvSpPr>
            <p:cNvPr id="20" name="BKG-TP">
              <a:extLst>
                <a:ext uri="{FF2B5EF4-FFF2-40B4-BE49-F238E27FC236}">
                  <a16:creationId xmlns:a16="http://schemas.microsoft.com/office/drawing/2014/main" id="{1C269943-78A1-4304-AE96-B1F32EC214E6}"/>
                </a:ext>
                <a:ext uri="{C183D7F6-B498-43B3-948B-1728B52AA6E4}">
                  <adec:decorative xmlns:adec="http://schemas.microsoft.com/office/drawing/2017/decorative" val="1"/>
                </a:ext>
              </a:extLst>
            </p:cNvPr>
            <p:cNvSpPr/>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AWS Logo">
              <a:extLst>
                <a:ext uri="{FF2B5EF4-FFF2-40B4-BE49-F238E27FC236}">
                  <a16:creationId xmlns:a16="http://schemas.microsoft.com/office/drawing/2014/main" id="{A49D8E1E-772D-46F7-9ACE-C06929884B05}"/>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3599" y="6461879"/>
              <a:ext cx="366979" cy="219456"/>
            </a:xfrm>
            <a:prstGeom prst="rect">
              <a:avLst/>
            </a:prstGeom>
          </p:spPr>
        </p:pic>
        <p:sp>
          <p:nvSpPr>
            <p:cNvPr id="23" name="Copyright">
              <a:extLst>
                <a:ext uri="{FF2B5EF4-FFF2-40B4-BE49-F238E27FC236}">
                  <a16:creationId xmlns:a16="http://schemas.microsoft.com/office/drawing/2014/main" id="{2268572E-7A9B-498D-A37E-CFD2934B7AC2}"/>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4"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a:p>
        </p:txBody>
      </p:sp>
      <p:sp>
        <p:nvSpPr>
          <p:cNvPr id="2" name="Question Number">
            <a:extLst>
              <a:ext uri="{FF2B5EF4-FFF2-40B4-BE49-F238E27FC236}">
                <a16:creationId xmlns:a16="http://schemas.microsoft.com/office/drawing/2014/main" id="{C2824936-64E1-4A65-A88E-FF9DDF72FA2F}"/>
              </a:ext>
            </a:extLst>
          </p:cNvPr>
          <p:cNvSpPr>
            <a:spLocks noGrp="1"/>
          </p:cNvSpPr>
          <p:nvPr>
            <p:ph type="title" hasCustomPrompt="1"/>
          </p:nvPr>
        </p:nvSpPr>
        <p:spPr>
          <a:xfrm>
            <a:off x="179240" y="179881"/>
            <a:ext cx="11774410" cy="825473"/>
          </a:xfrm>
        </p:spPr>
        <p:txBody>
          <a:bodyPr/>
          <a:lstStyle>
            <a:lvl1pPr>
              <a:defRPr>
                <a:solidFill>
                  <a:schemeClr val="bg1"/>
                </a:solidFill>
              </a:defRPr>
            </a:lvl1pPr>
          </a:lstStyle>
          <a:p>
            <a:r>
              <a:rPr lang="en-US" dirty="0"/>
              <a:t>Answer and explanation</a:t>
            </a:r>
          </a:p>
        </p:txBody>
      </p:sp>
      <p:sp>
        <p:nvSpPr>
          <p:cNvPr id="7" name="Question 1">
            <a:extLst>
              <a:ext uri="{FF2B5EF4-FFF2-40B4-BE49-F238E27FC236}">
                <a16:creationId xmlns:a16="http://schemas.microsoft.com/office/drawing/2014/main" id="{44F57E91-15F3-4802-8B9A-31B722148228}"/>
              </a:ext>
            </a:extLst>
          </p:cNvPr>
          <p:cNvSpPr>
            <a:spLocks noGrp="1"/>
          </p:cNvSpPr>
          <p:nvPr>
            <p:ph type="body" idx="1" hasCustomPrompt="1"/>
          </p:nvPr>
        </p:nvSpPr>
        <p:spPr>
          <a:xfrm>
            <a:off x="179238" y="1185497"/>
            <a:ext cx="5472261" cy="1164004"/>
          </a:xfrm>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a:t>
            </a:r>
            <a:br>
              <a:rPr lang="en-US" dirty="0"/>
            </a:br>
            <a:r>
              <a:rPr lang="en-US" dirty="0"/>
              <a:t>Here you can explain why the responses are correct or incorrect.</a:t>
            </a:r>
          </a:p>
        </p:txBody>
      </p:sp>
      <p:sp>
        <p:nvSpPr>
          <p:cNvPr id="8" name="Answer Text 1">
            <a:extLst>
              <a:ext uri="{FF2B5EF4-FFF2-40B4-BE49-F238E27FC236}">
                <a16:creationId xmlns:a16="http://schemas.microsoft.com/office/drawing/2014/main" id="{FFCADE15-0CD9-4F7B-9FFC-6A2C71B4D226}"/>
              </a:ext>
            </a:extLst>
          </p:cNvPr>
          <p:cNvSpPr>
            <a:spLocks noGrp="1"/>
          </p:cNvSpPr>
          <p:nvPr>
            <p:ph type="body" idx="2" hasCustomPrompt="1"/>
          </p:nvPr>
        </p:nvSpPr>
        <p:spPr>
          <a:xfrm>
            <a:off x="5651500" y="1185497"/>
            <a:ext cx="6400840" cy="1164004"/>
          </a:xfrm>
          <a:solidFill>
            <a:schemeClr val="bg1"/>
          </a:solidFill>
          <a:ln w="57150">
            <a:solidFill>
              <a:schemeClr val="accent2"/>
            </a:solid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
        <p:nvSpPr>
          <p:cNvPr id="12" name="Question 2">
            <a:extLst>
              <a:ext uri="{FF2B5EF4-FFF2-40B4-BE49-F238E27FC236}">
                <a16:creationId xmlns:a16="http://schemas.microsoft.com/office/drawing/2014/main" id="{2733FE88-66AC-4110-B77F-059B3D638C2E}"/>
              </a:ext>
            </a:extLst>
          </p:cNvPr>
          <p:cNvSpPr>
            <a:spLocks noGrp="1"/>
          </p:cNvSpPr>
          <p:nvPr>
            <p:ph type="body" idx="21" hasCustomPrompt="1"/>
          </p:nvPr>
        </p:nvSpPr>
        <p:spPr>
          <a:xfrm>
            <a:off x="179237" y="2526456"/>
            <a:ext cx="5472261" cy="1164004"/>
          </a:xfrm>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a:t>
            </a:r>
            <a:br>
              <a:rPr lang="en-US" dirty="0"/>
            </a:br>
            <a:r>
              <a:rPr lang="en-US" dirty="0"/>
              <a:t>Here you can explain why the responses are correct or incorrect.</a:t>
            </a:r>
          </a:p>
        </p:txBody>
      </p:sp>
      <p:sp>
        <p:nvSpPr>
          <p:cNvPr id="13" name="Answer Text 2">
            <a:extLst>
              <a:ext uri="{FF2B5EF4-FFF2-40B4-BE49-F238E27FC236}">
                <a16:creationId xmlns:a16="http://schemas.microsoft.com/office/drawing/2014/main" id="{E33DAA71-DCA3-491A-8A97-143BF1813197}"/>
              </a:ext>
            </a:extLst>
          </p:cNvPr>
          <p:cNvSpPr>
            <a:spLocks noGrp="1"/>
          </p:cNvSpPr>
          <p:nvPr>
            <p:ph type="body" idx="22" hasCustomPrompt="1"/>
          </p:nvPr>
        </p:nvSpPr>
        <p:spPr>
          <a:xfrm>
            <a:off x="5651499" y="2526456"/>
            <a:ext cx="6400840" cy="1164004"/>
          </a:xfrm>
          <a:solidFill>
            <a:schemeClr val="bg1"/>
          </a:solidFill>
          <a:ln w="57150">
            <a:solidFill>
              <a:schemeClr val="accent2"/>
            </a:solid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
        <p:nvSpPr>
          <p:cNvPr id="14" name="Question 3">
            <a:extLst>
              <a:ext uri="{FF2B5EF4-FFF2-40B4-BE49-F238E27FC236}">
                <a16:creationId xmlns:a16="http://schemas.microsoft.com/office/drawing/2014/main" id="{85011FB9-28FB-42F5-8639-AFB8DE09EDB0}"/>
              </a:ext>
            </a:extLst>
          </p:cNvPr>
          <p:cNvSpPr>
            <a:spLocks noGrp="1"/>
          </p:cNvSpPr>
          <p:nvPr>
            <p:ph type="body" idx="23" hasCustomPrompt="1"/>
          </p:nvPr>
        </p:nvSpPr>
        <p:spPr>
          <a:xfrm>
            <a:off x="179237" y="3883100"/>
            <a:ext cx="5472261" cy="1164004"/>
          </a:xfrm>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a:t>
            </a:r>
            <a:br>
              <a:rPr lang="en-US" dirty="0"/>
            </a:br>
            <a:r>
              <a:rPr lang="en-US" dirty="0"/>
              <a:t>Here you can explain why the responses are correct or incorrect.</a:t>
            </a:r>
          </a:p>
        </p:txBody>
      </p:sp>
      <p:sp>
        <p:nvSpPr>
          <p:cNvPr id="16" name="Answer Text 3">
            <a:extLst>
              <a:ext uri="{FF2B5EF4-FFF2-40B4-BE49-F238E27FC236}">
                <a16:creationId xmlns:a16="http://schemas.microsoft.com/office/drawing/2014/main" id="{BBA625A9-591B-4F80-B2C0-C8B9B7ED58AF}"/>
              </a:ext>
            </a:extLst>
          </p:cNvPr>
          <p:cNvSpPr>
            <a:spLocks noGrp="1"/>
          </p:cNvSpPr>
          <p:nvPr>
            <p:ph type="body" idx="24" hasCustomPrompt="1"/>
          </p:nvPr>
        </p:nvSpPr>
        <p:spPr>
          <a:xfrm>
            <a:off x="5651499" y="3883100"/>
            <a:ext cx="6400840" cy="1164004"/>
          </a:xfrm>
          <a:solidFill>
            <a:schemeClr val="bg1"/>
          </a:solidFill>
          <a:ln w="57150">
            <a:solidFill>
              <a:schemeClr val="accent2"/>
            </a:solid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
        <p:nvSpPr>
          <p:cNvPr id="17" name="Question 4">
            <a:extLst>
              <a:ext uri="{FF2B5EF4-FFF2-40B4-BE49-F238E27FC236}">
                <a16:creationId xmlns:a16="http://schemas.microsoft.com/office/drawing/2014/main" id="{94FE6022-0B4D-44CE-B9CB-F3EF8689FC0E}"/>
              </a:ext>
            </a:extLst>
          </p:cNvPr>
          <p:cNvSpPr>
            <a:spLocks noGrp="1"/>
          </p:cNvSpPr>
          <p:nvPr>
            <p:ph type="body" idx="25" hasCustomPrompt="1"/>
          </p:nvPr>
        </p:nvSpPr>
        <p:spPr>
          <a:xfrm>
            <a:off x="179236" y="5239557"/>
            <a:ext cx="5472261" cy="1164004"/>
          </a:xfrm>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a:t>
            </a:r>
            <a:br>
              <a:rPr lang="en-US" dirty="0"/>
            </a:br>
            <a:r>
              <a:rPr lang="en-US" dirty="0"/>
              <a:t>Here you can explain why the responses are correct or incorrect.</a:t>
            </a:r>
          </a:p>
        </p:txBody>
      </p:sp>
      <p:sp>
        <p:nvSpPr>
          <p:cNvPr id="18" name="Answer Text 4">
            <a:extLst>
              <a:ext uri="{FF2B5EF4-FFF2-40B4-BE49-F238E27FC236}">
                <a16:creationId xmlns:a16="http://schemas.microsoft.com/office/drawing/2014/main" id="{A6B202E1-04E5-4362-96B3-ED5EF312171C}"/>
              </a:ext>
            </a:extLst>
          </p:cNvPr>
          <p:cNvSpPr>
            <a:spLocks noGrp="1"/>
          </p:cNvSpPr>
          <p:nvPr>
            <p:ph type="body" idx="26" hasCustomPrompt="1"/>
          </p:nvPr>
        </p:nvSpPr>
        <p:spPr>
          <a:xfrm>
            <a:off x="5651498" y="5239557"/>
            <a:ext cx="6400840" cy="1164004"/>
          </a:xfrm>
          <a:solidFill>
            <a:schemeClr val="bg1"/>
          </a:solidFill>
          <a:ln w="57150">
            <a:solidFill>
              <a:schemeClr val="accent2"/>
            </a:solid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Tree>
    <p:custDataLst>
      <p:tags r:id="rId1"/>
    </p:custDataLst>
    <p:extLst>
      <p:ext uri="{BB962C8B-B14F-4D97-AF65-F5344CB8AC3E}">
        <p14:creationId xmlns:p14="http://schemas.microsoft.com/office/powerpoint/2010/main" val="1344222302"/>
      </p:ext>
    </p:extLst>
  </p:cSld>
  <p:clrMapOvr>
    <a:masterClrMapping/>
  </p:clrMapOvr>
  <p:hf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KC-Horizontal-Question">
    <p:bg>
      <p:bgPr>
        <a:solidFill>
          <a:schemeClr val="bg1"/>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a16="http://schemas.microsoft.com/office/drawing/2014/main" id="{E9CD1AC9-3AAD-4061-9815-CA2A755752E2}"/>
              </a:ext>
              <a:ext uri="{C183D7F6-B498-43B3-948B-1728B52AA6E4}">
                <adec:decorative xmlns:adec="http://schemas.microsoft.com/office/drawing/2017/decorative" val="1"/>
              </a:ext>
            </a:extLst>
          </p:cNvPr>
          <p:cNvGrpSpPr/>
          <p:nvPr/>
        </p:nvGrpSpPr>
        <p:grpSpPr>
          <a:xfrm>
            <a:off x="0" y="0"/>
            <a:ext cx="12192000" cy="6858000"/>
            <a:chOff x="0" y="0"/>
            <a:chExt cx="12192000" cy="6858000"/>
          </a:xfrm>
        </p:grpSpPr>
        <p:sp>
          <p:nvSpPr>
            <p:cNvPr id="92" name="BKG-TP">
              <a:extLst>
                <a:ext uri="{FF2B5EF4-FFF2-40B4-BE49-F238E27FC236}">
                  <a16:creationId xmlns:a16="http://schemas.microsoft.com/office/drawing/2014/main" id="{E0B6FD1A-B839-4C89-A4D5-3B9A5AA24C31}"/>
                </a:ext>
                <a:ext uri="{C183D7F6-B498-43B3-948B-1728B52AA6E4}">
                  <adec:decorative xmlns:adec="http://schemas.microsoft.com/office/drawing/2017/decorative" val="1"/>
                </a:ext>
              </a:extLst>
            </p:cNvPr>
            <p:cNvSpPr/>
            <p:nvPr/>
          </p:nvSpPr>
          <p:spPr>
            <a:xfrm>
              <a:off x="0" y="0"/>
              <a:ext cx="12192000" cy="21142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BKG-BM">
              <a:extLst>
                <a:ext uri="{FF2B5EF4-FFF2-40B4-BE49-F238E27FC236}">
                  <a16:creationId xmlns:a16="http://schemas.microsoft.com/office/drawing/2014/main" id="{71CA29FE-029C-470F-8B2A-DE98B38B26DF}"/>
                </a:ext>
                <a:ext uri="{C183D7F6-B498-43B3-948B-1728B52AA6E4}">
                  <adec:decorative xmlns:adec="http://schemas.microsoft.com/office/drawing/2017/decorative" val="1"/>
                </a:ext>
              </a:extLst>
            </p:cNvPr>
            <p:cNvSpPr/>
            <p:nvPr/>
          </p:nvSpPr>
          <p:spPr>
            <a:xfrm>
              <a:off x="0" y="2114217"/>
              <a:ext cx="12191999" cy="47437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8" name="AWS Logo">
              <a:extLst>
                <a:ext uri="{FF2B5EF4-FFF2-40B4-BE49-F238E27FC236}">
                  <a16:creationId xmlns:a16="http://schemas.microsoft.com/office/drawing/2014/main" id="{8B560738-A5A3-492F-8E11-B91E6716C30C}"/>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11539728" y="252740"/>
              <a:ext cx="366979" cy="219456"/>
            </a:xfrm>
            <a:prstGeom prst="rect">
              <a:avLst/>
            </a:prstGeom>
          </p:spPr>
        </p:pic>
        <p:sp>
          <p:nvSpPr>
            <p:cNvPr id="23" name="Copyright">
              <a:extLst>
                <a:ext uri="{FF2B5EF4-FFF2-40B4-BE49-F238E27FC236}">
                  <a16:creationId xmlns:a16="http://schemas.microsoft.com/office/drawing/2014/main" id="{237945B1-A5DC-4A82-9258-8DC2A3B8CA3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Question Number">
            <a:extLst>
              <a:ext uri="{FF2B5EF4-FFF2-40B4-BE49-F238E27FC236}">
                <a16:creationId xmlns:a16="http://schemas.microsoft.com/office/drawing/2014/main" id="{1A8961C4-E232-4CFC-9419-572E417488B7}"/>
              </a:ext>
            </a:extLst>
          </p:cNvPr>
          <p:cNvSpPr>
            <a:spLocks noGrp="1"/>
          </p:cNvSpPr>
          <p:nvPr>
            <p:ph type="title" hasCustomPrompt="1"/>
          </p:nvPr>
        </p:nvSpPr>
        <p:spPr>
          <a:xfrm>
            <a:off x="179239" y="179881"/>
            <a:ext cx="11771597" cy="498849"/>
          </a:xfrm>
        </p:spPr>
        <p:txBody>
          <a:bodyPr/>
          <a:lstStyle>
            <a:lvl1pPr>
              <a:defRPr>
                <a:solidFill>
                  <a:schemeClr val="bg1"/>
                </a:solidFill>
              </a:defRPr>
            </a:lvl1pPr>
          </a:lstStyle>
          <a:p>
            <a:r>
              <a:rPr lang="en-US" dirty="0"/>
              <a:t>Question and Responses</a:t>
            </a:r>
          </a:p>
        </p:txBody>
      </p:sp>
      <p:sp>
        <p:nvSpPr>
          <p:cNvPr id="7" name="Question">
            <a:extLst>
              <a:ext uri="{FF2B5EF4-FFF2-40B4-BE49-F238E27FC236}">
                <a16:creationId xmlns:a16="http://schemas.microsoft.com/office/drawing/2014/main" id="{B4965E6E-0F4A-477A-B4B0-DF739088DCEC}"/>
              </a:ext>
            </a:extLst>
          </p:cNvPr>
          <p:cNvSpPr>
            <a:spLocks noGrp="1"/>
          </p:cNvSpPr>
          <p:nvPr>
            <p:ph type="body" idx="1" hasCustomPrompt="1"/>
          </p:nvPr>
        </p:nvSpPr>
        <p:spPr>
          <a:xfrm>
            <a:off x="1" y="697780"/>
            <a:ext cx="12191998" cy="1405081"/>
          </a:xfrm>
          <a:solidFill>
            <a:schemeClr val="accent1"/>
          </a:solidFill>
        </p:spPr>
        <p:txBody>
          <a:bodyPr lIns="228600" tIns="0" rIns="182880" bIns="0">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 4 responses can only have 1 correct response; 5 responses must have 2 correct responses; 6 responses must have 3 correct responses.</a:t>
            </a:r>
          </a:p>
        </p:txBody>
      </p:sp>
      <p:sp>
        <p:nvSpPr>
          <p:cNvPr id="3" name="Choice Header">
            <a:extLst>
              <a:ext uri="{FF2B5EF4-FFF2-40B4-BE49-F238E27FC236}">
                <a16:creationId xmlns:a16="http://schemas.microsoft.com/office/drawing/2014/main" id="{819C768D-12EC-41EC-9F85-ED13A7CA6D52}"/>
              </a:ext>
            </a:extLst>
          </p:cNvPr>
          <p:cNvSpPr>
            <a:spLocks noGrp="1"/>
          </p:cNvSpPr>
          <p:nvPr>
            <p:ph type="subTitle" idx="13" hasCustomPrompt="1"/>
          </p:nvPr>
        </p:nvSpPr>
        <p:spPr>
          <a:xfrm>
            <a:off x="0" y="2109788"/>
            <a:ext cx="887413" cy="317500"/>
          </a:xfrm>
          <a:solidFill>
            <a:schemeClr val="accent2"/>
          </a:solidFill>
          <a:ln>
            <a:noFill/>
          </a:ln>
        </p:spPr>
        <p:txBody>
          <a:bodyPr lIns="0" rIns="0">
            <a:noAutofit/>
          </a:bodyPr>
          <a:lstStyle>
            <a:lvl1pPr marL="0" indent="0" algn="ctr">
              <a:buNone/>
              <a:defRPr sz="1800">
                <a:solidFill>
                  <a:schemeClr val="tx2"/>
                </a:solidFill>
              </a:defRPr>
            </a:lvl1pPr>
          </a:lstStyle>
          <a:p>
            <a:pPr lvl="0"/>
            <a:r>
              <a:rPr lang="en-US" dirty="0"/>
              <a:t>Choice</a:t>
            </a:r>
          </a:p>
        </p:txBody>
      </p:sp>
      <p:sp>
        <p:nvSpPr>
          <p:cNvPr id="4" name="Response Header">
            <a:extLst>
              <a:ext uri="{FF2B5EF4-FFF2-40B4-BE49-F238E27FC236}">
                <a16:creationId xmlns:a16="http://schemas.microsoft.com/office/drawing/2014/main" id="{AFAAB670-BBCA-4429-9F6C-C9ABD61E6B0C}"/>
              </a:ext>
            </a:extLst>
          </p:cNvPr>
          <p:cNvSpPr>
            <a:spLocks noGrp="1"/>
          </p:cNvSpPr>
          <p:nvPr>
            <p:ph type="subTitle" idx="14" hasCustomPrompt="1"/>
          </p:nvPr>
        </p:nvSpPr>
        <p:spPr>
          <a:xfrm>
            <a:off x="907950" y="2109788"/>
            <a:ext cx="11284050" cy="317500"/>
          </a:xfrm>
          <a:solidFill>
            <a:schemeClr val="accent2"/>
          </a:solidFill>
          <a:ln>
            <a:noFill/>
          </a:ln>
        </p:spPr>
        <p:txBody>
          <a:bodyPr lIns="91440" rIns="0">
            <a:noAutofit/>
          </a:bodyPr>
          <a:lstStyle>
            <a:lvl1pPr marL="0" indent="0" algn="l">
              <a:buNone/>
              <a:defRPr sz="1800">
                <a:solidFill>
                  <a:schemeClr val="tx2"/>
                </a:solidFill>
              </a:defRPr>
            </a:lvl1pPr>
          </a:lstStyle>
          <a:p>
            <a:pPr lvl="0"/>
            <a:r>
              <a:rPr lang="en-US" dirty="0"/>
              <a:t>Response</a:t>
            </a:r>
          </a:p>
        </p:txBody>
      </p:sp>
      <p:sp>
        <p:nvSpPr>
          <p:cNvPr id="9" name="First Resp #">
            <a:extLst>
              <a:ext uri="{FF2B5EF4-FFF2-40B4-BE49-F238E27FC236}">
                <a16:creationId xmlns:a16="http://schemas.microsoft.com/office/drawing/2014/main" id="{B4EC449C-918E-4AF9-9E90-0E8D47CF3DD9}"/>
              </a:ext>
            </a:extLst>
          </p:cNvPr>
          <p:cNvSpPr>
            <a:spLocks noGrp="1"/>
          </p:cNvSpPr>
          <p:nvPr>
            <p:ph type="body" idx="2" hasCustomPrompt="1"/>
          </p:nvPr>
        </p:nvSpPr>
        <p:spPr>
          <a:xfrm>
            <a:off x="1" y="2427252"/>
            <a:ext cx="888136" cy="640080"/>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8" name="First Resp Text">
            <a:extLst>
              <a:ext uri="{FF2B5EF4-FFF2-40B4-BE49-F238E27FC236}">
                <a16:creationId xmlns:a16="http://schemas.microsoft.com/office/drawing/2014/main" id="{35CD1FAE-5D7E-4F04-B017-89D4732E2444}"/>
              </a:ext>
            </a:extLst>
          </p:cNvPr>
          <p:cNvSpPr>
            <a:spLocks noGrp="1"/>
          </p:cNvSpPr>
          <p:nvPr>
            <p:ph type="body" idx="3" hasCustomPrompt="1"/>
          </p:nvPr>
        </p:nvSpPr>
        <p:spPr>
          <a:xfrm>
            <a:off x="907950" y="2427252"/>
            <a:ext cx="11233250" cy="640080"/>
          </a:xfrm>
          <a:solidFill>
            <a:schemeClr val="bg1"/>
          </a:solidFill>
          <a:ln>
            <a:solidFill>
              <a:schemeClr val="bg1"/>
            </a:solidFill>
          </a:ln>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32" name="Second Resp #">
            <a:extLst>
              <a:ext uri="{FF2B5EF4-FFF2-40B4-BE49-F238E27FC236}">
                <a16:creationId xmlns:a16="http://schemas.microsoft.com/office/drawing/2014/main" id="{05FFB414-A546-4A6C-B7E8-B6D9C7AC88C9}"/>
              </a:ext>
            </a:extLst>
          </p:cNvPr>
          <p:cNvSpPr>
            <a:spLocks noGrp="1"/>
          </p:cNvSpPr>
          <p:nvPr>
            <p:ph type="body" idx="4" hasCustomPrompt="1"/>
          </p:nvPr>
        </p:nvSpPr>
        <p:spPr>
          <a:xfrm>
            <a:off x="1" y="3100734"/>
            <a:ext cx="888136" cy="640080"/>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10" name="Second Resp Text">
            <a:extLst>
              <a:ext uri="{FF2B5EF4-FFF2-40B4-BE49-F238E27FC236}">
                <a16:creationId xmlns:a16="http://schemas.microsoft.com/office/drawing/2014/main" id="{840EA72F-053D-43C4-A0AA-4F71D345F1E1}"/>
              </a:ext>
            </a:extLst>
          </p:cNvPr>
          <p:cNvSpPr>
            <a:spLocks noGrp="1"/>
          </p:cNvSpPr>
          <p:nvPr>
            <p:ph type="body" idx="5" hasCustomPrompt="1"/>
          </p:nvPr>
        </p:nvSpPr>
        <p:spPr>
          <a:xfrm>
            <a:off x="907950" y="3100734"/>
            <a:ext cx="11233250" cy="640080"/>
          </a:xfrm>
          <a:solidFill>
            <a:schemeClr val="bg1"/>
          </a:solidFill>
          <a:ln>
            <a:solidFill>
              <a:schemeClr val="bg1"/>
            </a:solidFill>
          </a:ln>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38" name="Third Resp #">
            <a:extLst>
              <a:ext uri="{FF2B5EF4-FFF2-40B4-BE49-F238E27FC236}">
                <a16:creationId xmlns:a16="http://schemas.microsoft.com/office/drawing/2014/main" id="{F00955FE-A162-474C-BFF8-0AB0FBF10130}"/>
              </a:ext>
            </a:extLst>
          </p:cNvPr>
          <p:cNvSpPr>
            <a:spLocks noGrp="1"/>
          </p:cNvSpPr>
          <p:nvPr>
            <p:ph type="body" idx="6" hasCustomPrompt="1"/>
          </p:nvPr>
        </p:nvSpPr>
        <p:spPr>
          <a:xfrm>
            <a:off x="1" y="3774216"/>
            <a:ext cx="888136" cy="640080"/>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35" name="Third Resp Text">
            <a:extLst>
              <a:ext uri="{FF2B5EF4-FFF2-40B4-BE49-F238E27FC236}">
                <a16:creationId xmlns:a16="http://schemas.microsoft.com/office/drawing/2014/main" id="{55974934-D7D0-4C4C-B76C-558C1028590E}"/>
              </a:ext>
            </a:extLst>
          </p:cNvPr>
          <p:cNvSpPr>
            <a:spLocks noGrp="1"/>
          </p:cNvSpPr>
          <p:nvPr>
            <p:ph type="body" idx="7" hasCustomPrompt="1"/>
          </p:nvPr>
        </p:nvSpPr>
        <p:spPr>
          <a:xfrm>
            <a:off x="907950" y="3774216"/>
            <a:ext cx="11233250" cy="640080"/>
          </a:xfrm>
          <a:solidFill>
            <a:schemeClr val="bg1"/>
          </a:solidFill>
          <a:ln>
            <a:solidFill>
              <a:schemeClr val="bg1"/>
            </a:solidFill>
          </a:ln>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2" name="Fourth Resp #">
            <a:extLst>
              <a:ext uri="{FF2B5EF4-FFF2-40B4-BE49-F238E27FC236}">
                <a16:creationId xmlns:a16="http://schemas.microsoft.com/office/drawing/2014/main" id="{9A682F4A-836A-42BD-B18F-482CDD9FE392}"/>
              </a:ext>
            </a:extLst>
          </p:cNvPr>
          <p:cNvSpPr>
            <a:spLocks noGrp="1"/>
          </p:cNvSpPr>
          <p:nvPr>
            <p:ph type="body" idx="8" hasCustomPrompt="1"/>
          </p:nvPr>
        </p:nvSpPr>
        <p:spPr>
          <a:xfrm>
            <a:off x="1" y="4447698"/>
            <a:ext cx="888136" cy="640080"/>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1" name="Fourth Resp Text">
            <a:extLst>
              <a:ext uri="{FF2B5EF4-FFF2-40B4-BE49-F238E27FC236}">
                <a16:creationId xmlns:a16="http://schemas.microsoft.com/office/drawing/2014/main" id="{2A075B8F-DFA0-46B1-A70C-B12937892D4B}"/>
              </a:ext>
            </a:extLst>
          </p:cNvPr>
          <p:cNvSpPr>
            <a:spLocks noGrp="1"/>
          </p:cNvSpPr>
          <p:nvPr>
            <p:ph type="body" idx="9" hasCustomPrompt="1"/>
          </p:nvPr>
        </p:nvSpPr>
        <p:spPr>
          <a:xfrm>
            <a:off x="907950" y="4447698"/>
            <a:ext cx="11233250" cy="640080"/>
          </a:xfrm>
          <a:solidFill>
            <a:schemeClr val="bg1"/>
          </a:solidFill>
          <a:ln>
            <a:solidFill>
              <a:schemeClr val="bg1"/>
            </a:solidFill>
          </a:ln>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4" name="Fifth Resp #">
            <a:extLst>
              <a:ext uri="{FF2B5EF4-FFF2-40B4-BE49-F238E27FC236}">
                <a16:creationId xmlns:a16="http://schemas.microsoft.com/office/drawing/2014/main" id="{B3A4AC8A-DBAB-477E-8F79-6EFB6340CE48}"/>
              </a:ext>
            </a:extLst>
          </p:cNvPr>
          <p:cNvSpPr>
            <a:spLocks noGrp="1"/>
          </p:cNvSpPr>
          <p:nvPr>
            <p:ph type="body" idx="10" hasCustomPrompt="1"/>
          </p:nvPr>
        </p:nvSpPr>
        <p:spPr>
          <a:xfrm>
            <a:off x="1" y="5121180"/>
            <a:ext cx="888136" cy="640080"/>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3" name="Fifth Resp Text">
            <a:extLst>
              <a:ext uri="{FF2B5EF4-FFF2-40B4-BE49-F238E27FC236}">
                <a16:creationId xmlns:a16="http://schemas.microsoft.com/office/drawing/2014/main" id="{0B4A450D-E822-44AA-8298-11D531D74483}"/>
              </a:ext>
            </a:extLst>
          </p:cNvPr>
          <p:cNvSpPr>
            <a:spLocks noGrp="1"/>
          </p:cNvSpPr>
          <p:nvPr>
            <p:ph type="body" idx="11" hasCustomPrompt="1"/>
          </p:nvPr>
        </p:nvSpPr>
        <p:spPr>
          <a:xfrm>
            <a:off x="907950" y="5121180"/>
            <a:ext cx="11233250" cy="640080"/>
          </a:xfrm>
          <a:solidFill>
            <a:schemeClr val="bg1"/>
          </a:solidFill>
          <a:ln>
            <a:solidFill>
              <a:schemeClr val="bg1"/>
            </a:solidFill>
          </a:ln>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6" name="Sixth Resp #">
            <a:extLst>
              <a:ext uri="{FF2B5EF4-FFF2-40B4-BE49-F238E27FC236}">
                <a16:creationId xmlns:a16="http://schemas.microsoft.com/office/drawing/2014/main" id="{4075988B-8657-4CA4-A4CB-EAEA7B298681}"/>
              </a:ext>
            </a:extLst>
          </p:cNvPr>
          <p:cNvSpPr>
            <a:spLocks noGrp="1"/>
          </p:cNvSpPr>
          <p:nvPr>
            <p:ph type="body" idx="12" hasCustomPrompt="1"/>
          </p:nvPr>
        </p:nvSpPr>
        <p:spPr>
          <a:xfrm>
            <a:off x="1" y="5794664"/>
            <a:ext cx="888136" cy="640080"/>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5" name="Sixth Resp Text">
            <a:extLst>
              <a:ext uri="{FF2B5EF4-FFF2-40B4-BE49-F238E27FC236}">
                <a16:creationId xmlns:a16="http://schemas.microsoft.com/office/drawing/2014/main" id="{327445DD-9D42-491C-969B-C7919BE2E3F0}"/>
              </a:ext>
            </a:extLst>
          </p:cNvPr>
          <p:cNvSpPr>
            <a:spLocks noGrp="1"/>
          </p:cNvSpPr>
          <p:nvPr>
            <p:ph type="body" idx="13" hasCustomPrompt="1"/>
          </p:nvPr>
        </p:nvSpPr>
        <p:spPr>
          <a:xfrm>
            <a:off x="907950" y="5794664"/>
            <a:ext cx="11233250" cy="640080"/>
          </a:xfrm>
          <a:solidFill>
            <a:schemeClr val="bg1"/>
          </a:solidFill>
          <a:ln>
            <a:solidFill>
              <a:schemeClr val="bg1"/>
            </a:solidFill>
          </a:ln>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Tree>
    <p:custDataLst>
      <p:tags r:id="rId1"/>
    </p:custDataLst>
    <p:extLst>
      <p:ext uri="{BB962C8B-B14F-4D97-AF65-F5344CB8AC3E}">
        <p14:creationId xmlns:p14="http://schemas.microsoft.com/office/powerpoint/2010/main" val="390075568"/>
      </p:ext>
    </p:extLst>
  </p:cSld>
  <p:clrMapOvr>
    <a:masterClrMapping/>
  </p:clrMapOvr>
  <p:hf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KC-Horizontal-Answer">
    <p:bg>
      <p:bgPr>
        <a:solidFill>
          <a:schemeClr val="bg1"/>
        </a:solidFill>
        <a:effectLst/>
      </p:bgPr>
    </p:bg>
    <p:spTree>
      <p:nvGrpSpPr>
        <p:cNvPr id="1" name=""/>
        <p:cNvGrpSpPr/>
        <p:nvPr/>
      </p:nvGrpSpPr>
      <p:grpSpPr>
        <a:xfrm>
          <a:off x="0" y="0"/>
          <a:ext cx="0" cy="0"/>
          <a:chOff x="0" y="0"/>
          <a:chExt cx="0" cy="0"/>
        </a:xfrm>
      </p:grpSpPr>
      <p:grpSp>
        <p:nvGrpSpPr>
          <p:cNvPr id="5" name="Background Images">
            <a:extLst>
              <a:ext uri="{FF2B5EF4-FFF2-40B4-BE49-F238E27FC236}">
                <a16:creationId xmlns:a16="http://schemas.microsoft.com/office/drawing/2014/main" id="{9AC63EDD-BEE2-404E-8399-2AA11023CDAB}"/>
              </a:ext>
            </a:extLst>
          </p:cNvPr>
          <p:cNvGrpSpPr/>
          <p:nvPr/>
        </p:nvGrpSpPr>
        <p:grpSpPr>
          <a:xfrm>
            <a:off x="0" y="0"/>
            <a:ext cx="12192000" cy="6858000"/>
            <a:chOff x="0" y="0"/>
            <a:chExt cx="12192000" cy="6858000"/>
          </a:xfrm>
        </p:grpSpPr>
        <p:sp>
          <p:nvSpPr>
            <p:cNvPr id="92" name="BKG-TP">
              <a:extLst>
                <a:ext uri="{FF2B5EF4-FFF2-40B4-BE49-F238E27FC236}">
                  <a16:creationId xmlns:a16="http://schemas.microsoft.com/office/drawing/2014/main" id="{7A68BE18-C9FD-4D64-BD55-20302868F06E}"/>
                </a:ext>
                <a:ext uri="{C183D7F6-B498-43B3-948B-1728B52AA6E4}">
                  <adec:decorative xmlns:adec="http://schemas.microsoft.com/office/drawing/2017/decorative" val="1"/>
                </a:ext>
              </a:extLst>
            </p:cNvPr>
            <p:cNvSpPr/>
            <p:nvPr/>
          </p:nvSpPr>
          <p:spPr>
            <a:xfrm>
              <a:off x="0" y="0"/>
              <a:ext cx="12192000" cy="21142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BKG-BM">
              <a:extLst>
                <a:ext uri="{FF2B5EF4-FFF2-40B4-BE49-F238E27FC236}">
                  <a16:creationId xmlns:a16="http://schemas.microsoft.com/office/drawing/2014/main" id="{31622DCA-CB0C-4601-9C65-55CE8CDC7503}"/>
                </a:ext>
                <a:ext uri="{C183D7F6-B498-43B3-948B-1728B52AA6E4}">
                  <adec:decorative xmlns:adec="http://schemas.microsoft.com/office/drawing/2017/decorative" val="1"/>
                </a:ext>
              </a:extLst>
            </p:cNvPr>
            <p:cNvSpPr/>
            <p:nvPr/>
          </p:nvSpPr>
          <p:spPr>
            <a:xfrm>
              <a:off x="0" y="2114217"/>
              <a:ext cx="12191999" cy="47437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AWS Logo">
              <a:extLst>
                <a:ext uri="{FF2B5EF4-FFF2-40B4-BE49-F238E27FC236}">
                  <a16:creationId xmlns:a16="http://schemas.microsoft.com/office/drawing/2014/main" id="{18A3C304-3B7F-434E-99A7-8B8C386B4EFC}"/>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11536233" y="252740"/>
              <a:ext cx="366979" cy="219456"/>
            </a:xfrm>
            <a:prstGeom prst="rect">
              <a:avLst/>
            </a:prstGeom>
          </p:spPr>
        </p:pic>
        <p:sp>
          <p:nvSpPr>
            <p:cNvPr id="23" name="Copyright">
              <a:extLst>
                <a:ext uri="{FF2B5EF4-FFF2-40B4-BE49-F238E27FC236}">
                  <a16:creationId xmlns:a16="http://schemas.microsoft.com/office/drawing/2014/main" id="{237945B1-A5DC-4A82-9258-8DC2A3B8CA3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4"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dirty="0"/>
          </a:p>
        </p:txBody>
      </p:sp>
      <p:sp>
        <p:nvSpPr>
          <p:cNvPr id="2" name="Answer Number">
            <a:extLst>
              <a:ext uri="{FF2B5EF4-FFF2-40B4-BE49-F238E27FC236}">
                <a16:creationId xmlns:a16="http://schemas.microsoft.com/office/drawing/2014/main" id="{1A8961C4-E232-4CFC-9419-572E417488B7}"/>
              </a:ext>
            </a:extLst>
          </p:cNvPr>
          <p:cNvSpPr>
            <a:spLocks noGrp="1"/>
          </p:cNvSpPr>
          <p:nvPr>
            <p:ph type="title" hasCustomPrompt="1"/>
          </p:nvPr>
        </p:nvSpPr>
        <p:spPr>
          <a:xfrm>
            <a:off x="179239" y="179881"/>
            <a:ext cx="11771597" cy="498849"/>
          </a:xfrm>
        </p:spPr>
        <p:txBody>
          <a:bodyPr/>
          <a:lstStyle>
            <a:lvl1pPr>
              <a:defRPr>
                <a:solidFill>
                  <a:schemeClr val="bg1"/>
                </a:solidFill>
              </a:defRPr>
            </a:lvl1pPr>
          </a:lstStyle>
          <a:p>
            <a:r>
              <a:rPr lang="en-US" dirty="0"/>
              <a:t>Answer and explanation</a:t>
            </a:r>
          </a:p>
        </p:txBody>
      </p:sp>
      <p:sp>
        <p:nvSpPr>
          <p:cNvPr id="7" name="Question">
            <a:extLst>
              <a:ext uri="{FF2B5EF4-FFF2-40B4-BE49-F238E27FC236}">
                <a16:creationId xmlns:a16="http://schemas.microsoft.com/office/drawing/2014/main" id="{B4965E6E-0F4A-477A-B4B0-DF739088DCEC}"/>
              </a:ext>
            </a:extLst>
          </p:cNvPr>
          <p:cNvSpPr>
            <a:spLocks noGrp="1"/>
          </p:cNvSpPr>
          <p:nvPr>
            <p:ph type="body" idx="1" hasCustomPrompt="1"/>
          </p:nvPr>
        </p:nvSpPr>
        <p:spPr>
          <a:xfrm>
            <a:off x="1" y="697780"/>
            <a:ext cx="12191998" cy="1405081"/>
          </a:xfrm>
          <a:solidFill>
            <a:schemeClr val="accent1"/>
          </a:solidFill>
        </p:spPr>
        <p:txBody>
          <a:bodyPr lIns="228600" tIns="0" rIns="182880" bIns="0">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 4 responses can only have 1 correct response; 5 responses must have 2 correct responses; 6 responses must have 3 correct responses.</a:t>
            </a:r>
          </a:p>
        </p:txBody>
      </p:sp>
      <p:sp>
        <p:nvSpPr>
          <p:cNvPr id="3" name="Answer Header">
            <a:extLst>
              <a:ext uri="{FF2B5EF4-FFF2-40B4-BE49-F238E27FC236}">
                <a16:creationId xmlns:a16="http://schemas.microsoft.com/office/drawing/2014/main" id="{4CF18732-63A0-43A6-B5E9-C4F74190ED76}"/>
              </a:ext>
            </a:extLst>
          </p:cNvPr>
          <p:cNvSpPr>
            <a:spLocks noGrp="1"/>
          </p:cNvSpPr>
          <p:nvPr>
            <p:ph type="subTitle" idx="4" hasCustomPrompt="1"/>
          </p:nvPr>
        </p:nvSpPr>
        <p:spPr>
          <a:xfrm>
            <a:off x="0" y="2114550"/>
            <a:ext cx="12192000" cy="400050"/>
          </a:xfrm>
          <a:solidFill>
            <a:schemeClr val="accent2"/>
          </a:solidFill>
        </p:spPr>
        <p:txBody>
          <a:bodyPr lIns="228600">
            <a:noAutofit/>
          </a:bodyPr>
          <a:lstStyle>
            <a:lvl1pPr marL="0" indent="0">
              <a:buNone/>
              <a:defRPr sz="2000"/>
            </a:lvl1pPr>
          </a:lstStyle>
          <a:p>
            <a:pPr lvl="0"/>
            <a:r>
              <a:rPr lang="en-US" dirty="0"/>
              <a:t>Enter “The correct response is x”</a:t>
            </a:r>
          </a:p>
        </p:txBody>
      </p:sp>
      <p:sp>
        <p:nvSpPr>
          <p:cNvPr id="8" name="Answer Text">
            <a:extLst>
              <a:ext uri="{FF2B5EF4-FFF2-40B4-BE49-F238E27FC236}">
                <a16:creationId xmlns:a16="http://schemas.microsoft.com/office/drawing/2014/main" id="{35CD1FAE-5D7E-4F04-B017-89D4732E2444}"/>
              </a:ext>
            </a:extLst>
          </p:cNvPr>
          <p:cNvSpPr>
            <a:spLocks noGrp="1"/>
          </p:cNvSpPr>
          <p:nvPr>
            <p:ph type="body" idx="2" hasCustomPrompt="1"/>
          </p:nvPr>
        </p:nvSpPr>
        <p:spPr>
          <a:xfrm>
            <a:off x="907950" y="2427252"/>
            <a:ext cx="11245989" cy="4007816"/>
          </a:xfrm>
          <a:solidFill>
            <a:schemeClr val="bg1"/>
          </a:solidFill>
          <a:ln>
            <a:no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Tree>
    <p:custDataLst>
      <p:tags r:id="rId1"/>
    </p:custDataLst>
    <p:extLst>
      <p:ext uri="{BB962C8B-B14F-4D97-AF65-F5344CB8AC3E}">
        <p14:creationId xmlns:p14="http://schemas.microsoft.com/office/powerpoint/2010/main" val="388928947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itle and Vertical Text">
    <p:bg>
      <p:bgPr>
        <a:solidFill>
          <a:schemeClr val="bg1"/>
        </a:solidFill>
        <a:effectLst/>
      </p:bgPr>
    </p:bg>
    <p:spTree>
      <p:nvGrpSpPr>
        <p:cNvPr id="1" name=""/>
        <p:cNvGrpSpPr/>
        <p:nvPr/>
      </p:nvGrpSpPr>
      <p:grpSpPr>
        <a:xfrm>
          <a:off x="0" y="0"/>
          <a:ext cx="0" cy="0"/>
          <a:chOff x="0" y="0"/>
          <a:chExt cx="0" cy="0"/>
        </a:xfrm>
      </p:grpSpPr>
      <p:sp>
        <p:nvSpPr>
          <p:cNvPr id="9" name="Copyright">
            <a:extLst>
              <a:ext uri="{FF2B5EF4-FFF2-40B4-BE49-F238E27FC236}">
                <a16:creationId xmlns:a16="http://schemas.microsoft.com/office/drawing/2014/main" id="{962C3F25-041D-4E5B-839E-FBB5D7B91A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a:xfrm>
            <a:off x="365760" y="301752"/>
            <a:ext cx="11569209" cy="731318"/>
          </a:xfrm>
        </p:spPr>
        <p:txBody>
          <a:bodyPr/>
          <a:lstStyle>
            <a:lvl1pPr>
              <a:defRPr>
                <a:solidFill>
                  <a:schemeClr val="tx2"/>
                </a:solidFill>
              </a:defRPr>
            </a:lvl1pPr>
          </a:lstStyle>
          <a:p>
            <a:r>
              <a:rPr lang="en-US" dirty="0"/>
              <a:t>Title and vertical text layout (international) </a:t>
            </a:r>
          </a:p>
        </p:txBody>
      </p:sp>
      <p:sp>
        <p:nvSpPr>
          <p:cNvPr id="7" name="Content">
            <a:extLst>
              <a:ext uri="{FF2B5EF4-FFF2-40B4-BE49-F238E27FC236}">
                <a16:creationId xmlns:a16="http://schemas.microsoft.com/office/drawing/2014/main" id="{E03519C3-01DC-4A54-BFE9-0527DA2D5160}"/>
              </a:ext>
            </a:extLst>
          </p:cNvPr>
          <p:cNvSpPr>
            <a:spLocks noGrp="1"/>
          </p:cNvSpPr>
          <p:nvPr>
            <p:ph type="body" orient="vert" idx="1" hasCustomPrompt="1"/>
          </p:nvPr>
        </p:nvSpPr>
        <p:spPr>
          <a:xfrm>
            <a:off x="435716" y="1033070"/>
            <a:ext cx="11499253" cy="5389244"/>
          </a:xfrm>
        </p:spPr>
        <p:txBody>
          <a:bodyPr vert="eaVert"/>
          <a:lstStyle>
            <a:lvl1pPr>
              <a:lnSpc>
                <a:spcPct val="100000"/>
              </a:lnSpc>
              <a:spcAft>
                <a:spcPts val="0"/>
              </a:spcAft>
              <a:defRPr sz="2400">
                <a:solidFill>
                  <a:schemeClr val="tx2"/>
                </a:solidFill>
              </a:defRPr>
            </a:lvl1pPr>
            <a:lvl2pPr marL="461963" indent="-228600">
              <a:lnSpc>
                <a:spcPct val="100000"/>
              </a:lnSpc>
              <a:spcAft>
                <a:spcPts val="0"/>
              </a:spcAft>
              <a:defRPr sz="2000">
                <a:solidFill>
                  <a:schemeClr val="tx2"/>
                </a:solidFill>
              </a:defRPr>
            </a:lvl2pPr>
            <a:lvl3pPr marL="684213" indent="-228600">
              <a:lnSpc>
                <a:spcPct val="100000"/>
              </a:lnSpc>
              <a:spcAft>
                <a:spcPts val="0"/>
              </a:spcAft>
              <a:defRPr sz="1800">
                <a:solidFill>
                  <a:schemeClr val="tx2"/>
                </a:solidFill>
              </a:defRPr>
            </a:lvl3pPr>
            <a:lvl4pPr marL="914400" indent="-228600">
              <a:lnSpc>
                <a:spcPct val="100000"/>
              </a:lnSpc>
              <a:spcAft>
                <a:spcPts val="0"/>
              </a:spcAft>
              <a:defRPr sz="1600">
                <a:solidFill>
                  <a:schemeClr val="tx2"/>
                </a:solidFill>
              </a:defRPr>
            </a:lvl4pPr>
            <a:lvl5pPr marL="1144588" indent="-228600">
              <a:lnSpc>
                <a:spcPct val="100000"/>
              </a:lnSpc>
              <a:spcAft>
                <a:spcPts val="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7F823AF2-999D-4175-8C01-402CA4924585}"/>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11608423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Vertical Title and Content">
    <p:bg>
      <p:bgPr>
        <a:solidFill>
          <a:schemeClr val="bg1"/>
        </a:solidFill>
        <a:effectLst/>
      </p:bgPr>
    </p:bg>
    <p:spTree>
      <p:nvGrpSpPr>
        <p:cNvPr id="1" name=""/>
        <p:cNvGrpSpPr/>
        <p:nvPr/>
      </p:nvGrpSpPr>
      <p:grpSpPr>
        <a:xfrm>
          <a:off x="0" y="0"/>
          <a:ext cx="0" cy="0"/>
          <a:chOff x="0" y="0"/>
          <a:chExt cx="0" cy="0"/>
        </a:xfrm>
      </p:grpSpPr>
      <p:sp>
        <p:nvSpPr>
          <p:cNvPr id="9" name="Copyright">
            <a:extLst>
              <a:ext uri="{FF2B5EF4-FFF2-40B4-BE49-F238E27FC236}">
                <a16:creationId xmlns:a16="http://schemas.microsoft.com/office/drawing/2014/main" id="{962C3F25-041D-4E5B-839E-FBB5D7B91A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1FDB7DAC-24E1-411C-8D5F-3A7FDF188C1D}"/>
              </a:ext>
            </a:extLst>
          </p:cNvPr>
          <p:cNvSpPr>
            <a:spLocks noGrp="1"/>
          </p:cNvSpPr>
          <p:nvPr>
            <p:ph type="title" hasCustomPrompt="1"/>
          </p:nvPr>
        </p:nvSpPr>
        <p:spPr>
          <a:xfrm rot="5400000">
            <a:off x="8324028" y="2805126"/>
            <a:ext cx="6127095" cy="1132145"/>
          </a:xfrm>
        </p:spPr>
        <p:txBody>
          <a:bodyPr/>
          <a:lstStyle>
            <a:lvl1pPr marL="0" marR="0" indent="0" algn="l" defTabSz="914400" rtl="0" eaLnBrk="1" fontAlgn="auto" latinLnBrk="0" hangingPunct="1">
              <a:lnSpc>
                <a:spcPct val="100000"/>
              </a:lnSpc>
              <a:spcBef>
                <a:spcPct val="0"/>
              </a:spcBef>
              <a:spcAft>
                <a:spcPts val="0"/>
              </a:spcAft>
              <a:buClrTx/>
              <a:buSzTx/>
              <a:buFontTx/>
              <a:buNone/>
              <a:tabLst/>
              <a:defRPr>
                <a:solidFill>
                  <a:schemeClr val="tx2"/>
                </a:solidFill>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dirty="0"/>
              <a:t>Vertical title and text layout (international) </a:t>
            </a:r>
          </a:p>
        </p:txBody>
      </p:sp>
      <p:sp>
        <p:nvSpPr>
          <p:cNvPr id="7" name="Content">
            <a:extLst>
              <a:ext uri="{FF2B5EF4-FFF2-40B4-BE49-F238E27FC236}">
                <a16:creationId xmlns:a16="http://schemas.microsoft.com/office/drawing/2014/main" id="{E03519C3-01DC-4A54-BFE9-0527DA2D5160}"/>
              </a:ext>
            </a:extLst>
          </p:cNvPr>
          <p:cNvSpPr>
            <a:spLocks noGrp="1"/>
          </p:cNvSpPr>
          <p:nvPr>
            <p:ph type="body" orient="vert" idx="1" hasCustomPrompt="1"/>
          </p:nvPr>
        </p:nvSpPr>
        <p:spPr>
          <a:xfrm>
            <a:off x="365760" y="307649"/>
            <a:ext cx="10455743" cy="6127095"/>
          </a:xfrm>
        </p:spPr>
        <p:txBody>
          <a:bodyPr vert="eaVert"/>
          <a:lstStyle>
            <a:lvl1pPr>
              <a:lnSpc>
                <a:spcPct val="100000"/>
              </a:lnSpc>
              <a:spcAft>
                <a:spcPts val="0"/>
              </a:spcAft>
              <a:defRPr sz="2400">
                <a:solidFill>
                  <a:schemeClr val="tx2"/>
                </a:solidFill>
              </a:defRPr>
            </a:lvl1pPr>
            <a:lvl2pPr marL="461963" indent="-228600">
              <a:lnSpc>
                <a:spcPct val="100000"/>
              </a:lnSpc>
              <a:spcAft>
                <a:spcPts val="0"/>
              </a:spcAft>
              <a:defRPr sz="2000">
                <a:solidFill>
                  <a:schemeClr val="tx2"/>
                </a:solidFill>
              </a:defRPr>
            </a:lvl2pPr>
            <a:lvl3pPr marL="684213" indent="-228600">
              <a:lnSpc>
                <a:spcPct val="100000"/>
              </a:lnSpc>
              <a:spcAft>
                <a:spcPts val="0"/>
              </a:spcAft>
              <a:defRPr sz="1800">
                <a:solidFill>
                  <a:schemeClr val="tx2"/>
                </a:solidFill>
              </a:defRPr>
            </a:lvl3pPr>
            <a:lvl4pPr marL="914400" indent="-228600">
              <a:lnSpc>
                <a:spcPct val="100000"/>
              </a:lnSpc>
              <a:spcAft>
                <a:spcPts val="0"/>
              </a:spcAft>
              <a:defRPr sz="1600">
                <a:solidFill>
                  <a:schemeClr val="tx2"/>
                </a:solidFill>
              </a:defRPr>
            </a:lvl4pPr>
            <a:lvl5pPr marL="1144588" indent="-228600">
              <a:lnSpc>
                <a:spcPct val="100000"/>
              </a:lnSpc>
              <a:spcAft>
                <a:spcPts val="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A9006E65-0AC6-4AEC-9676-8B754EE037E9}"/>
              </a:ext>
              <a:ext uri="{C183D7F6-B498-43B3-948B-1728B52AA6E4}">
                <adec:decorative xmlns:adec="http://schemas.microsoft.com/office/drawing/2017/decorative" val="1"/>
              </a:ext>
            </a:extLst>
          </p:cNvPr>
          <p:cNvSpPr/>
          <p:nvPr/>
        </p:nvSpPr>
        <p:spPr>
          <a:xfrm rot="5400000">
            <a:off x="7803983" y="3371504"/>
            <a:ext cx="60807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4228895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Instructor Intro">
    <p:bg>
      <p:bgPr>
        <a:solidFill>
          <a:schemeClr val="tx2"/>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a16="http://schemas.microsoft.com/office/drawing/2014/main" id="{BF3DBA0A-EF04-44BD-A704-1C36C47D2821}"/>
              </a:ext>
              <a:ext uri="{C183D7F6-B498-43B3-948B-1728B52AA6E4}">
                <adec:decorative xmlns:adec="http://schemas.microsoft.com/office/drawing/2017/decorative" val="1"/>
              </a:ext>
            </a:extLst>
          </p:cNvPr>
          <p:cNvGrpSpPr/>
          <p:nvPr/>
        </p:nvGrpSpPr>
        <p:grpSpPr>
          <a:xfrm>
            <a:off x="1" y="1"/>
            <a:ext cx="12004925" cy="6858000"/>
            <a:chOff x="1" y="1"/>
            <a:chExt cx="12004925" cy="6858000"/>
          </a:xfrm>
        </p:grpSpPr>
        <p:sp>
          <p:nvSpPr>
            <p:cNvPr id="93" name="BKG-LT">
              <a:extLst>
                <a:ext uri="{FF2B5EF4-FFF2-40B4-BE49-F238E27FC236}">
                  <a16:creationId xmlns:a16="http://schemas.microsoft.com/office/drawing/2014/main" id="{1636AFF1-562B-467D-8DC1-B38C08FBD4C3}"/>
                </a:ext>
                <a:ext uri="{C183D7F6-B498-43B3-948B-1728B52AA6E4}">
                  <adec:decorative xmlns:adec="http://schemas.microsoft.com/office/drawing/2017/decorative" val="1"/>
                </a:ext>
              </a:extLst>
            </p:cNvPr>
            <p:cNvSpPr/>
            <p:nvPr/>
          </p:nvSpPr>
          <p:spPr>
            <a:xfrm>
              <a:off x="1" y="1"/>
              <a:ext cx="590167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TrainingLine">
              <a:extLst>
                <a:ext uri="{FF2B5EF4-FFF2-40B4-BE49-F238E27FC236}">
                  <a16:creationId xmlns:a16="http://schemas.microsoft.com/office/drawing/2014/main" id="{D7310E2A-808D-407A-87D7-C505B238AAE6}"/>
                </a:ext>
                <a:ext uri="{C183D7F6-B498-43B3-948B-1728B52AA6E4}">
                  <adec:decorative xmlns:adec="http://schemas.microsoft.com/office/drawing/2017/decorative" val="1"/>
                </a:ext>
              </a:extLst>
            </p:cNvPr>
            <p:cNvCxnSpPr>
              <a:cxnSpLocks/>
            </p:cNvCxnSpPr>
            <p:nvPr/>
          </p:nvCxnSpPr>
          <p:spPr>
            <a:xfrm>
              <a:off x="198875" y="4775930"/>
              <a:ext cx="5503926" cy="0"/>
            </a:xfrm>
            <a:prstGeom prst="line">
              <a:avLst/>
            </a:prstGeom>
            <a:ln w="38100">
              <a:solidFill>
                <a:schemeClr val="tx2"/>
              </a:solidFill>
            </a:ln>
          </p:spPr>
          <p:style>
            <a:lnRef idx="3">
              <a:schemeClr val="accent3"/>
            </a:lnRef>
            <a:fillRef idx="0">
              <a:schemeClr val="accent3"/>
            </a:fillRef>
            <a:effectRef idx="2">
              <a:schemeClr val="accent3"/>
            </a:effectRef>
            <a:fontRef idx="minor">
              <a:schemeClr val="tx2"/>
            </a:fontRef>
          </p:style>
        </p:cxnSp>
        <p:sp>
          <p:nvSpPr>
            <p:cNvPr id="84" name="BKG-Photo">
              <a:extLst>
                <a:ext uri="{FF2B5EF4-FFF2-40B4-BE49-F238E27FC236}">
                  <a16:creationId xmlns:a16="http://schemas.microsoft.com/office/drawing/2014/main" id="{62D1E38E-9540-4F40-B30D-C4E76EF85FD1}"/>
                </a:ext>
                <a:ext uri="{C183D7F6-B498-43B3-948B-1728B52AA6E4}">
                  <adec:decorative xmlns:adec="http://schemas.microsoft.com/office/drawing/2017/decorative" val="1"/>
                </a:ext>
              </a:extLst>
            </p:cNvPr>
            <p:cNvSpPr/>
            <p:nvPr/>
          </p:nvSpPr>
          <p:spPr>
            <a:xfrm>
              <a:off x="6096000" y="412928"/>
              <a:ext cx="1636776" cy="1636776"/>
            </a:xfrm>
            <a:prstGeom prst="rect">
              <a:avLst/>
            </a:prstGeom>
            <a:solidFill>
              <a:schemeClr val="accent6"/>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6" name="InstructorLine">
              <a:extLst>
                <a:ext uri="{FF2B5EF4-FFF2-40B4-BE49-F238E27FC236}">
                  <a16:creationId xmlns:a16="http://schemas.microsoft.com/office/drawing/2014/main" id="{D2B179F5-8754-4804-B83A-9F86A1FABFC5}"/>
                </a:ext>
                <a:ext uri="{C183D7F6-B498-43B3-948B-1728B52AA6E4}">
                  <adec:decorative xmlns:adec="http://schemas.microsoft.com/office/drawing/2017/decorative" val="1"/>
                </a:ext>
              </a:extLst>
            </p:cNvPr>
            <p:cNvCxnSpPr>
              <a:cxnSpLocks/>
            </p:cNvCxnSpPr>
            <p:nvPr/>
          </p:nvCxnSpPr>
          <p:spPr>
            <a:xfrm>
              <a:off x="7715772" y="924231"/>
              <a:ext cx="4289154" cy="0"/>
            </a:xfrm>
            <a:prstGeom prst="line">
              <a:avLst/>
            </a:prstGeom>
            <a:ln w="38100">
              <a:solidFill>
                <a:schemeClr val="accent6"/>
              </a:solidFill>
            </a:ln>
          </p:spPr>
          <p:style>
            <a:lnRef idx="3">
              <a:schemeClr val="accent3"/>
            </a:lnRef>
            <a:fillRef idx="0">
              <a:schemeClr val="accent3"/>
            </a:fillRef>
            <a:effectRef idx="2">
              <a:schemeClr val="accent3"/>
            </a:effectRef>
            <a:fontRef idx="minor">
              <a:schemeClr val="tx2"/>
            </a:fontRef>
          </p:style>
        </p:cxnSp>
        <p:cxnSp>
          <p:nvCxnSpPr>
            <p:cNvPr id="85" name="ConnectLine">
              <a:extLst>
                <a:ext uri="{FF2B5EF4-FFF2-40B4-BE49-F238E27FC236}">
                  <a16:creationId xmlns:a16="http://schemas.microsoft.com/office/drawing/2014/main" id="{0C3C1B84-8505-4B24-973C-848AC60399A7}"/>
                </a:ext>
                <a:ext uri="{C183D7F6-B498-43B3-948B-1728B52AA6E4}">
                  <adec:decorative xmlns:adec="http://schemas.microsoft.com/office/drawing/2017/decorative" val="1"/>
                </a:ext>
              </a:extLst>
            </p:cNvPr>
            <p:cNvCxnSpPr>
              <a:cxnSpLocks/>
            </p:cNvCxnSpPr>
            <p:nvPr/>
          </p:nvCxnSpPr>
          <p:spPr>
            <a:xfrm>
              <a:off x="6096000" y="2841821"/>
              <a:ext cx="5908926" cy="0"/>
            </a:xfrm>
            <a:prstGeom prst="line">
              <a:avLst/>
            </a:prstGeom>
            <a:ln w="38100">
              <a:solidFill>
                <a:schemeClr val="accent6"/>
              </a:solidFill>
            </a:ln>
          </p:spPr>
          <p:style>
            <a:lnRef idx="3">
              <a:schemeClr val="accent3"/>
            </a:lnRef>
            <a:fillRef idx="0">
              <a:schemeClr val="accent3"/>
            </a:fillRef>
            <a:effectRef idx="2">
              <a:schemeClr val="accent3"/>
            </a:effectRef>
            <a:fontRef idx="minor">
              <a:schemeClr val="tx2"/>
            </a:fontRef>
          </p:style>
        </p:cxnSp>
        <p:pic>
          <p:nvPicPr>
            <p:cNvPr id="98" name="AWS Logo">
              <a:extLst>
                <a:ext uri="{FF2B5EF4-FFF2-40B4-BE49-F238E27FC236}">
                  <a16:creationId xmlns:a16="http://schemas.microsoft.com/office/drawing/2014/main" id="{EE68EF96-08A5-4475-A68D-AF69C928485C}"/>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243599" y="6452308"/>
              <a:ext cx="366979" cy="219456"/>
            </a:xfrm>
            <a:prstGeom prst="rect">
              <a:avLst/>
            </a:prstGeom>
          </p:spPr>
        </p:pic>
        <p:sp>
          <p:nvSpPr>
            <p:cNvPr id="19" name="Copyright">
              <a:extLst>
                <a:ext uri="{FF2B5EF4-FFF2-40B4-BE49-F238E27FC236}">
                  <a16:creationId xmlns:a16="http://schemas.microsoft.com/office/drawing/2014/main" id="{0869739A-D862-4D7C-B7B5-2B689B100943}"/>
                </a:ext>
              </a:extLst>
            </p:cNvPr>
            <p:cNvSpPr txBox="1"/>
            <p:nvPr/>
          </p:nvSpPr>
          <p:spPr>
            <a:xfrm>
              <a:off x="876516" y="6423536"/>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20" name="Welcome">
            <a:extLst>
              <a:ext uri="{FF2B5EF4-FFF2-40B4-BE49-F238E27FC236}">
                <a16:creationId xmlns:a16="http://schemas.microsoft.com/office/drawing/2014/main" id="{440D7E67-8032-4F87-ACBA-58FA07AE3852}"/>
              </a:ext>
            </a:extLst>
          </p:cNvPr>
          <p:cNvSpPr txBox="1"/>
          <p:nvPr/>
        </p:nvSpPr>
        <p:spPr>
          <a:xfrm>
            <a:off x="1883879" y="587814"/>
            <a:ext cx="2133918" cy="523220"/>
          </a:xfrm>
          <a:prstGeom prst="rect">
            <a:avLst/>
          </a:prstGeom>
          <a:noFill/>
        </p:spPr>
        <p:txBody>
          <a:bodyPr wrap="none" rtlCol="0">
            <a:spAutoFit/>
          </a:bodyPr>
          <a:lstStyle/>
          <a:p>
            <a:pPr algn="ctr"/>
            <a:r>
              <a:rPr lang="en-US" sz="2800" dirty="0">
                <a:solidFill>
                  <a:schemeClr val="tx2"/>
                </a:solidFill>
                <a:latin typeface="+mn-lt"/>
                <a:ea typeface="Amazon Ember Light" panose="020B0403020204020204" pitchFamily="34" charset="0"/>
                <a:cs typeface="Amazon Ember Light" panose="020B0403020204020204" pitchFamily="34" charset="0"/>
              </a:rPr>
              <a:t>Welcome to</a:t>
            </a:r>
          </a:p>
        </p:txBody>
      </p:sp>
      <p:sp>
        <p:nvSpPr>
          <p:cNvPr id="2" name="Title">
            <a:extLst>
              <a:ext uri="{FF2B5EF4-FFF2-40B4-BE49-F238E27FC236}">
                <a16:creationId xmlns:a16="http://schemas.microsoft.com/office/drawing/2014/main" id="{7CF59815-B20B-41F2-B8C8-02A64BB4781A}"/>
              </a:ext>
            </a:extLst>
          </p:cNvPr>
          <p:cNvSpPr>
            <a:spLocks noGrp="1"/>
          </p:cNvSpPr>
          <p:nvPr>
            <p:ph type="title" hasCustomPrompt="1"/>
          </p:nvPr>
        </p:nvSpPr>
        <p:spPr>
          <a:xfrm>
            <a:off x="228606" y="1179326"/>
            <a:ext cx="5444465" cy="3404221"/>
          </a:xfrm>
        </p:spPr>
        <p:txBody>
          <a:bodyPr anchor="t">
            <a:noAutofit/>
          </a:bodyPr>
          <a:lstStyle>
            <a:lvl1pPr algn="ctr">
              <a:defRPr sz="4800">
                <a:solidFill>
                  <a:schemeClr val="tx2"/>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dirty="0"/>
              <a:t>Enter </a:t>
            </a:r>
            <a:br>
              <a:rPr lang="en-US" dirty="0"/>
            </a:br>
            <a:r>
              <a:rPr lang="en-US" dirty="0"/>
              <a:t>course title</a:t>
            </a:r>
          </a:p>
        </p:txBody>
      </p:sp>
      <p:sp>
        <p:nvSpPr>
          <p:cNvPr id="21" name="Training Begins">
            <a:extLst>
              <a:ext uri="{FF2B5EF4-FFF2-40B4-BE49-F238E27FC236}">
                <a16:creationId xmlns:a16="http://schemas.microsoft.com/office/drawing/2014/main" id="{D506D4EE-3DBD-4D77-AEE2-0FF7128DE4BD}"/>
              </a:ext>
            </a:extLst>
          </p:cNvPr>
          <p:cNvSpPr txBox="1"/>
          <p:nvPr/>
        </p:nvSpPr>
        <p:spPr>
          <a:xfrm>
            <a:off x="977546" y="4848827"/>
            <a:ext cx="3985386" cy="523220"/>
          </a:xfrm>
          <a:prstGeom prst="rect">
            <a:avLst/>
          </a:prstGeom>
          <a:noFill/>
        </p:spPr>
        <p:txBody>
          <a:bodyPr wrap="none" rtlCol="0">
            <a:spAutoFit/>
          </a:bodyPr>
          <a:lstStyle/>
          <a:p>
            <a:pPr algn="ctr"/>
            <a:r>
              <a:rPr lang="en-US" sz="28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This training will begin:</a:t>
            </a:r>
          </a:p>
        </p:txBody>
      </p:sp>
      <p:sp>
        <p:nvSpPr>
          <p:cNvPr id="3" name="TimeZone">
            <a:extLst>
              <a:ext uri="{FF2B5EF4-FFF2-40B4-BE49-F238E27FC236}">
                <a16:creationId xmlns:a16="http://schemas.microsoft.com/office/drawing/2014/main" id="{15FEBCEE-35B5-4CBC-BD60-FE197957D654}"/>
              </a:ext>
            </a:extLst>
          </p:cNvPr>
          <p:cNvSpPr>
            <a:spLocks noGrp="1"/>
          </p:cNvSpPr>
          <p:nvPr>
            <p:ph type="body" idx="1" hasCustomPrompt="1"/>
          </p:nvPr>
        </p:nvSpPr>
        <p:spPr>
          <a:xfrm>
            <a:off x="336114" y="5463827"/>
            <a:ext cx="5268251" cy="627245"/>
          </a:xfrm>
        </p:spPr>
        <p:txBody>
          <a:bodyPr anchor="t">
            <a:normAutofit/>
          </a:bodyPr>
          <a:lstStyle>
            <a:lvl1pPr marL="0" indent="0" algn="ctr">
              <a:buNone/>
              <a:defRPr sz="200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Enter the course start time and time zone</a:t>
            </a:r>
          </a:p>
        </p:txBody>
      </p:sp>
      <p:sp>
        <p:nvSpPr>
          <p:cNvPr id="22" name="Instructor Photo">
            <a:extLst>
              <a:ext uri="{FF2B5EF4-FFF2-40B4-BE49-F238E27FC236}">
                <a16:creationId xmlns:a16="http://schemas.microsoft.com/office/drawing/2014/main" id="{1271813C-5B30-4D24-8175-91D870333A95}"/>
              </a:ext>
              <a:ext uri="{C183D7F6-B498-43B3-948B-1728B52AA6E4}">
                <adec:decorative xmlns:adec="http://schemas.microsoft.com/office/drawing/2017/decorative" val="1"/>
              </a:ext>
            </a:extLst>
          </p:cNvPr>
          <p:cNvSpPr>
            <a:spLocks noGrp="1"/>
          </p:cNvSpPr>
          <p:nvPr>
            <p:ph idx="4" hasCustomPrompt="1"/>
          </p:nvPr>
        </p:nvSpPr>
        <p:spPr>
          <a:xfrm>
            <a:off x="6122226" y="440360"/>
            <a:ext cx="1584325" cy="1581912"/>
          </a:xfrm>
        </p:spPr>
        <p:txBody>
          <a:bodyPr>
            <a:normAutofit/>
          </a:bodyPr>
          <a:lstStyle>
            <a:lvl1pPr marL="0" indent="0" algn="ctr">
              <a:buNone/>
              <a:defRPr sz="2000">
                <a:solidFill>
                  <a:schemeClr val="tx2"/>
                </a:solidFill>
              </a:defRPr>
            </a:lvl1pPr>
          </a:lstStyle>
          <a:p>
            <a:r>
              <a:rPr lang="en-US" dirty="0"/>
              <a:t>Instructor photo</a:t>
            </a:r>
          </a:p>
        </p:txBody>
      </p:sp>
      <p:sp>
        <p:nvSpPr>
          <p:cNvPr id="23" name="Instructor title">
            <a:extLst>
              <a:ext uri="{FF2B5EF4-FFF2-40B4-BE49-F238E27FC236}">
                <a16:creationId xmlns:a16="http://schemas.microsoft.com/office/drawing/2014/main" id="{1E89B15E-5A77-464A-BFA6-2416D1566FA9}"/>
              </a:ext>
            </a:extLst>
          </p:cNvPr>
          <p:cNvSpPr txBox="1"/>
          <p:nvPr/>
        </p:nvSpPr>
        <p:spPr>
          <a:xfrm>
            <a:off x="7715773" y="412928"/>
            <a:ext cx="3060453" cy="523220"/>
          </a:xfrm>
          <a:prstGeom prst="rect">
            <a:avLst/>
          </a:prstGeom>
          <a:noFill/>
        </p:spPr>
        <p:txBody>
          <a:bodyPr wrap="none" rtlCol="0">
            <a:spAutoFit/>
          </a:bodyPr>
          <a:lstStyle/>
          <a:p>
            <a:r>
              <a:rPr lang="en-US" sz="2800" dirty="0">
                <a:solidFill>
                  <a:schemeClr val="bg2"/>
                </a:solidFill>
                <a:latin typeface="Amazon Ember" panose="020B0603020204020204" pitchFamily="34" charset="0"/>
                <a:ea typeface="Amazon Ember" panose="020B0603020204020204" pitchFamily="34" charset="0"/>
                <a:cs typeface="Amazon Ember" panose="020B0603020204020204" pitchFamily="34" charset="0"/>
              </a:rPr>
              <a:t>Your instructor is:</a:t>
            </a:r>
          </a:p>
        </p:txBody>
      </p:sp>
      <p:sp>
        <p:nvSpPr>
          <p:cNvPr id="7" name="Instructor Info">
            <a:extLst>
              <a:ext uri="{FF2B5EF4-FFF2-40B4-BE49-F238E27FC236}">
                <a16:creationId xmlns:a16="http://schemas.microsoft.com/office/drawing/2014/main" id="{09913C86-F9D2-40F4-BFE6-F0C9EF282B5E}"/>
              </a:ext>
            </a:extLst>
          </p:cNvPr>
          <p:cNvSpPr>
            <a:spLocks noGrp="1"/>
          </p:cNvSpPr>
          <p:nvPr>
            <p:ph type="body" idx="2" hasCustomPrompt="1"/>
          </p:nvPr>
        </p:nvSpPr>
        <p:spPr>
          <a:xfrm>
            <a:off x="7838662" y="1002529"/>
            <a:ext cx="4166263" cy="1021776"/>
          </a:xfrm>
        </p:spPr>
        <p:txBody>
          <a:bodyPr anchor="t">
            <a:normAutofit/>
          </a:bodyPr>
          <a:lstStyle>
            <a:lvl1pPr marL="0" indent="0" algn="l">
              <a:spcBef>
                <a:spcPts val="0"/>
              </a:spcBef>
              <a:spcAft>
                <a:spcPts val="0"/>
              </a:spcAft>
              <a:buNone/>
              <a:defRPr sz="200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a:solidFill>
                  <a:schemeClr val="bg2"/>
                </a:solidFill>
              </a:defRPr>
            </a:lvl2pPr>
            <a:lvl3pPr marL="914400" indent="0">
              <a:buNone/>
              <a:defRPr>
                <a:solidFill>
                  <a:schemeClr val="bg2"/>
                </a:solidFill>
              </a:defRPr>
            </a:lvl3pPr>
            <a:lvl4pPr marL="1371600" indent="0">
              <a:buNone/>
              <a:defRPr>
                <a:solidFill>
                  <a:schemeClr val="bg2"/>
                </a:solidFill>
              </a:defRPr>
            </a:lvl4pPr>
            <a:lvl5pPr marL="1828800" indent="0">
              <a:buNone/>
              <a:defRPr>
                <a:solidFill>
                  <a:schemeClr val="bg2"/>
                </a:solidFill>
              </a:defRPr>
            </a:lvl5pPr>
          </a:lstStyle>
          <a:p>
            <a:pPr lvl="0"/>
            <a:r>
              <a:rPr lang="en-US" dirty="0"/>
              <a:t>Enter instructor name</a:t>
            </a:r>
            <a:br>
              <a:rPr lang="en-US" dirty="0"/>
            </a:br>
            <a:r>
              <a:rPr lang="en-US" dirty="0"/>
              <a:t>Instructor email address</a:t>
            </a:r>
            <a:br>
              <a:rPr lang="en-US" dirty="0"/>
            </a:br>
            <a:r>
              <a:rPr lang="en-US" dirty="0"/>
              <a:t>Instructor title</a:t>
            </a:r>
          </a:p>
        </p:txBody>
      </p:sp>
      <p:sp>
        <p:nvSpPr>
          <p:cNvPr id="24" name="Connection Title">
            <a:extLst>
              <a:ext uri="{FF2B5EF4-FFF2-40B4-BE49-F238E27FC236}">
                <a16:creationId xmlns:a16="http://schemas.microsoft.com/office/drawing/2014/main" id="{8EE8F574-4F92-4934-B4F0-90D055E5D8A2}"/>
              </a:ext>
            </a:extLst>
          </p:cNvPr>
          <p:cNvSpPr txBox="1"/>
          <p:nvPr/>
        </p:nvSpPr>
        <p:spPr>
          <a:xfrm>
            <a:off x="6447569" y="2330518"/>
            <a:ext cx="4328429" cy="523220"/>
          </a:xfrm>
          <a:prstGeom prst="rect">
            <a:avLst/>
          </a:prstGeom>
          <a:noFill/>
        </p:spPr>
        <p:txBody>
          <a:bodyPr wrap="none" rtlCol="0">
            <a:spAutoFit/>
          </a:bodyPr>
          <a:lstStyle/>
          <a:p>
            <a:r>
              <a:rPr lang="en-US" sz="2800" dirty="0">
                <a:solidFill>
                  <a:schemeClr val="bg2"/>
                </a:solidFill>
                <a:latin typeface="Amazon Ember" panose="020B0603020204020204" pitchFamily="34" charset="0"/>
                <a:ea typeface="Amazon Ember" panose="020B0603020204020204" pitchFamily="34" charset="0"/>
                <a:cs typeface="Amazon Ember" panose="020B0603020204020204" pitchFamily="34" charset="0"/>
              </a:rPr>
              <a:t>Connect to the following:</a:t>
            </a:r>
          </a:p>
        </p:txBody>
      </p:sp>
      <p:sp>
        <p:nvSpPr>
          <p:cNvPr id="8" name="Resources">
            <a:extLst>
              <a:ext uri="{FF2B5EF4-FFF2-40B4-BE49-F238E27FC236}">
                <a16:creationId xmlns:a16="http://schemas.microsoft.com/office/drawing/2014/main" id="{B7141889-281C-44C1-8554-B9EEA8D5FF40}"/>
              </a:ext>
            </a:extLst>
          </p:cNvPr>
          <p:cNvSpPr>
            <a:spLocks noGrp="1"/>
          </p:cNvSpPr>
          <p:nvPr>
            <p:ph type="body" idx="3" hasCustomPrompt="1"/>
          </p:nvPr>
        </p:nvSpPr>
        <p:spPr>
          <a:xfrm>
            <a:off x="6095999" y="2920118"/>
            <a:ext cx="5908925" cy="3497521"/>
          </a:xfrm>
        </p:spPr>
        <p:txBody>
          <a:bodyPr anchor="t">
            <a:normAutofit/>
          </a:bodyPr>
          <a:lstStyle>
            <a:lvl1pPr marL="0" indent="0" algn="l">
              <a:spcBef>
                <a:spcPts val="0"/>
              </a:spcBef>
              <a:spcAft>
                <a:spcPts val="0"/>
              </a:spcAft>
              <a:buNone/>
              <a:defRPr sz="1800" baseline="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Enter the information for </a:t>
            </a:r>
            <a:r>
              <a:rPr lang="en-US" dirty="0" err="1"/>
              <a:t>eVantage</a:t>
            </a:r>
            <a:r>
              <a:rPr lang="en-US" dirty="0"/>
              <a:t>, QwikLabs, and any other resources the student needs to have loaded</a:t>
            </a:r>
          </a:p>
        </p:txBody>
      </p:sp>
    </p:spTree>
    <p:custDataLst>
      <p:tags r:id="rId1"/>
    </p:custDataLst>
    <p:extLst>
      <p:ext uri="{BB962C8B-B14F-4D97-AF65-F5344CB8AC3E}">
        <p14:creationId xmlns:p14="http://schemas.microsoft.com/office/powerpoint/2010/main" val="376636744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a16="http://schemas.microsoft.com/office/drawing/2014/main" id="{ECE86FD8-F169-471F-88EA-8FF7FCC5008E}"/>
              </a:ext>
              <a:ext uri="{C183D7F6-B498-43B3-948B-1728B52AA6E4}">
                <adec:decorative xmlns:adec="http://schemas.microsoft.com/office/drawing/2017/decorative" val="1"/>
              </a:ext>
            </a:extLst>
          </p:cNvPr>
          <p:cNvGrpSpPr/>
          <p:nvPr/>
        </p:nvGrpSpPr>
        <p:grpSpPr>
          <a:xfrm>
            <a:off x="0" y="-1"/>
            <a:ext cx="12192000" cy="6858001"/>
            <a:chOff x="0" y="-1"/>
            <a:chExt cx="12192000" cy="6858001"/>
          </a:xfrm>
        </p:grpSpPr>
        <p:sp>
          <p:nvSpPr>
            <p:cNvPr id="89" name="BKG">
              <a:extLst>
                <a:ext uri="{FF2B5EF4-FFF2-40B4-BE49-F238E27FC236}">
                  <a16:creationId xmlns:a16="http://schemas.microsoft.com/office/drawing/2014/main" id="{027B77B7-F317-4AA6-A627-75F5AE2E7A57}"/>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mazon Ember" panose="020B0603020204020204" pitchFamily="34" charset="0"/>
                <a:ea typeface="Amazon Ember" panose="020B0603020204020204" pitchFamily="34" charset="0"/>
                <a:cs typeface="Amazon Ember" panose="020B0603020204020204" pitchFamily="34" charset="0"/>
              </a:endParaRPr>
            </a:p>
          </p:txBody>
        </p:sp>
        <p:sp>
          <p:nvSpPr>
            <p:cNvPr id="97" name="CubeSide">
              <a:extLst>
                <a:ext uri="{FF2B5EF4-FFF2-40B4-BE49-F238E27FC236}">
                  <a16:creationId xmlns:a16="http://schemas.microsoft.com/office/drawing/2014/main" id="{30CD656D-5337-4244-BA3E-ABD963579911}"/>
                </a:ext>
                <a:ext uri="{C183D7F6-B498-43B3-948B-1728B52AA6E4}">
                  <adec:decorative xmlns:adec="http://schemas.microsoft.com/office/drawing/2017/decorative" val="1"/>
                </a:ext>
              </a:extLst>
            </p:cNvPr>
            <p:cNvSpPr/>
            <p:nvPr/>
          </p:nvSpPr>
          <p:spPr>
            <a:xfrm>
              <a:off x="5867400" y="0"/>
              <a:ext cx="2228850" cy="2295144"/>
            </a:xfrm>
            <a:custGeom>
              <a:avLst/>
              <a:gdLst>
                <a:gd name="connsiteX0" fmla="*/ 0 w 2228850"/>
                <a:gd name="connsiteY0" fmla="*/ 0 h 2295144"/>
                <a:gd name="connsiteX1" fmla="*/ 2228850 w 2228850"/>
                <a:gd name="connsiteY1" fmla="*/ 0 h 2295144"/>
                <a:gd name="connsiteX2" fmla="*/ 2228850 w 2228850"/>
                <a:gd name="connsiteY2" fmla="*/ 2295144 h 2295144"/>
                <a:gd name="connsiteX3" fmla="*/ 0 w 2228850"/>
                <a:gd name="connsiteY3" fmla="*/ 2295144 h 2295144"/>
                <a:gd name="connsiteX4" fmla="*/ 0 w 2228850"/>
                <a:gd name="connsiteY4" fmla="*/ 0 h 2295144"/>
                <a:gd name="connsiteX0" fmla="*/ 0 w 2228850"/>
                <a:gd name="connsiteY0" fmla="*/ 0 h 2295144"/>
                <a:gd name="connsiteX1" fmla="*/ 2228850 w 2228850"/>
                <a:gd name="connsiteY1" fmla="*/ 0 h 2295144"/>
                <a:gd name="connsiteX2" fmla="*/ 2228850 w 2228850"/>
                <a:gd name="connsiteY2" fmla="*/ 2295144 h 2295144"/>
                <a:gd name="connsiteX3" fmla="*/ 0 w 2228850"/>
                <a:gd name="connsiteY3" fmla="*/ 0 h 2295144"/>
              </a:gdLst>
              <a:ahLst/>
              <a:cxnLst>
                <a:cxn ang="0">
                  <a:pos x="connsiteX0" y="connsiteY0"/>
                </a:cxn>
                <a:cxn ang="0">
                  <a:pos x="connsiteX1" y="connsiteY1"/>
                </a:cxn>
                <a:cxn ang="0">
                  <a:pos x="connsiteX2" y="connsiteY2"/>
                </a:cxn>
                <a:cxn ang="0">
                  <a:pos x="connsiteX3" y="connsiteY3"/>
                </a:cxn>
              </a:cxnLst>
              <a:rect l="l" t="t" r="r" b="b"/>
              <a:pathLst>
                <a:path w="2228850" h="2295144">
                  <a:moveTo>
                    <a:pt x="0" y="0"/>
                  </a:moveTo>
                  <a:lnTo>
                    <a:pt x="2228850" y="0"/>
                  </a:lnTo>
                  <a:lnTo>
                    <a:pt x="2228850" y="2295144"/>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mazon Ember" panose="020B0603020204020204" pitchFamily="34" charset="0"/>
                <a:ea typeface="Amazon Ember" panose="020B0603020204020204" pitchFamily="34" charset="0"/>
                <a:cs typeface="Amazon Ember" panose="020B0603020204020204" pitchFamily="34" charset="0"/>
              </a:endParaRPr>
            </a:p>
          </p:txBody>
        </p:sp>
        <p:sp>
          <p:nvSpPr>
            <p:cNvPr id="96" name="CubeFront">
              <a:extLst>
                <a:ext uri="{FF2B5EF4-FFF2-40B4-BE49-F238E27FC236}">
                  <a16:creationId xmlns:a16="http://schemas.microsoft.com/office/drawing/2014/main" id="{66A5F4A5-2CA3-4E34-97C1-74E113BA3D7E}"/>
                </a:ext>
                <a:ext uri="{C183D7F6-B498-43B3-948B-1728B52AA6E4}">
                  <adec:decorative xmlns:adec="http://schemas.microsoft.com/office/drawing/2017/decorative" val="1"/>
                </a:ext>
              </a:extLst>
            </p:cNvPr>
            <p:cNvSpPr/>
            <p:nvPr/>
          </p:nvSpPr>
          <p:spPr>
            <a:xfrm>
              <a:off x="8096250" y="-1"/>
              <a:ext cx="4095750" cy="22955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mazon Ember" panose="020B0603020204020204" pitchFamily="34" charset="0"/>
                <a:ea typeface="Amazon Ember" panose="020B0603020204020204" pitchFamily="34" charset="0"/>
                <a:cs typeface="Amazon Ember" panose="020B0603020204020204" pitchFamily="34" charset="0"/>
              </a:endParaRPr>
            </a:p>
          </p:txBody>
        </p:sp>
        <p:pic>
          <p:nvPicPr>
            <p:cNvPr id="98" name="AWS Logo">
              <a:extLst>
                <a:ext uri="{FF2B5EF4-FFF2-40B4-BE49-F238E27FC236}">
                  <a16:creationId xmlns:a16="http://schemas.microsoft.com/office/drawing/2014/main" id="{961F7EBA-6264-4D1A-BA90-2C8A61C69B37}"/>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625601" y="551423"/>
              <a:ext cx="1005840" cy="601499"/>
            </a:xfrm>
            <a:prstGeom prst="rect">
              <a:avLst/>
            </a:prstGeom>
          </p:spPr>
        </p:pic>
        <p:sp>
          <p:nvSpPr>
            <p:cNvPr id="9" name="Copyright">
              <a:extLst>
                <a:ext uri="{FF2B5EF4-FFF2-40B4-BE49-F238E27FC236}">
                  <a16:creationId xmlns:a16="http://schemas.microsoft.com/office/drawing/2014/main" id="{962C3F25-041D-4E5B-839E-FBB5D7B91A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2" name="Title">
            <a:extLst>
              <a:ext uri="{FF2B5EF4-FFF2-40B4-BE49-F238E27FC236}">
                <a16:creationId xmlns:a16="http://schemas.microsoft.com/office/drawing/2014/main" id="{69B11573-292E-4F55-A77E-C7F70767BE6A}"/>
              </a:ext>
            </a:extLst>
          </p:cNvPr>
          <p:cNvSpPr>
            <a:spLocks noGrp="1"/>
          </p:cNvSpPr>
          <p:nvPr>
            <p:ph type="title"/>
          </p:nvPr>
        </p:nvSpPr>
        <p:spPr>
          <a:xfrm>
            <a:off x="365760" y="2295144"/>
            <a:ext cx="11567160" cy="1481328"/>
          </a:xfrm>
        </p:spPr>
        <p:txBody>
          <a:bodyPr anchor="b">
            <a:normAutofit/>
          </a:bodyPr>
          <a:lstStyle>
            <a:lvl1pPr>
              <a:defRPr sz="4400">
                <a:solidFill>
                  <a:schemeClr val="tx2"/>
                </a:solidFill>
              </a:defRPr>
            </a:lvl1pPr>
          </a:lstStyle>
          <a:p>
            <a:r>
              <a:rPr lang="en-US"/>
              <a:t>Click to edit Master title style</a:t>
            </a:r>
            <a:endParaRPr lang="en-US" dirty="0"/>
          </a:p>
        </p:txBody>
      </p:sp>
      <p:sp>
        <p:nvSpPr>
          <p:cNvPr id="3" name="Subtitle">
            <a:extLst>
              <a:ext uri="{FF2B5EF4-FFF2-40B4-BE49-F238E27FC236}">
                <a16:creationId xmlns:a16="http://schemas.microsoft.com/office/drawing/2014/main" id="{4720F438-6999-4AEE-ABDC-CA4496A582B0}"/>
              </a:ext>
            </a:extLst>
          </p:cNvPr>
          <p:cNvSpPr>
            <a:spLocks noGrp="1"/>
          </p:cNvSpPr>
          <p:nvPr>
            <p:ph type="subTitle" idx="1" hasCustomPrompt="1"/>
          </p:nvPr>
        </p:nvSpPr>
        <p:spPr>
          <a:xfrm>
            <a:off x="365760" y="3803904"/>
            <a:ext cx="11567160" cy="2267712"/>
          </a:xfrm>
        </p:spPr>
        <p:txBody>
          <a:bodyPr>
            <a:noAutofit/>
          </a:bodyPr>
          <a:lstStyle>
            <a:lvl1pPr marL="0" indent="0">
              <a:buNone/>
              <a:defRPr sz="3200">
                <a:solidFill>
                  <a:schemeClr val="tx2"/>
                </a:solidFill>
              </a:defRPr>
            </a:lvl1pPr>
          </a:lstStyle>
          <a:p>
            <a:pPr lvl="0"/>
            <a:r>
              <a:rPr lang="en-US" dirty="0"/>
              <a:t>Type subtitle here</a:t>
            </a:r>
          </a:p>
        </p:txBody>
      </p:sp>
    </p:spTree>
    <p:custDataLst>
      <p:tags r:id="rId1"/>
    </p:custDataLst>
    <p:extLst>
      <p:ext uri="{BB962C8B-B14F-4D97-AF65-F5344CB8AC3E}">
        <p14:creationId xmlns:p14="http://schemas.microsoft.com/office/powerpoint/2010/main" val="383672400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itle Slide Variant">
    <p:bg>
      <p:bgPr>
        <a:solidFill>
          <a:schemeClr val="tx2"/>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a16="http://schemas.microsoft.com/office/drawing/2014/main" id="{7B3DCE0D-B1BB-4208-8FF4-6B7AC00DC28E}"/>
              </a:ext>
              <a:ext uri="{C183D7F6-B498-43B3-948B-1728B52AA6E4}">
                <adec:decorative xmlns:adec="http://schemas.microsoft.com/office/drawing/2017/decorative" val="1"/>
              </a:ext>
            </a:extLst>
          </p:cNvPr>
          <p:cNvGrpSpPr/>
          <p:nvPr/>
        </p:nvGrpSpPr>
        <p:grpSpPr>
          <a:xfrm>
            <a:off x="0" y="0"/>
            <a:ext cx="12192000" cy="6868287"/>
            <a:chOff x="0" y="0"/>
            <a:chExt cx="12192000" cy="6868287"/>
          </a:xfrm>
        </p:grpSpPr>
        <p:sp>
          <p:nvSpPr>
            <p:cNvPr id="92" name="BKG-TP">
              <a:extLst>
                <a:ext uri="{FF2B5EF4-FFF2-40B4-BE49-F238E27FC236}">
                  <a16:creationId xmlns:a16="http://schemas.microsoft.com/office/drawing/2014/main" id="{B149FB85-86EE-4435-AFFD-185416ABD0BC}"/>
                </a:ext>
                <a:ext uri="{C183D7F6-B498-43B3-948B-1728B52AA6E4}">
                  <adec:decorative xmlns:adec="http://schemas.microsoft.com/office/drawing/2017/decorative" val="1"/>
                </a:ext>
              </a:extLst>
            </p:cNvPr>
            <p:cNvSpPr/>
            <p:nvPr/>
          </p:nvSpPr>
          <p:spPr>
            <a:xfrm>
              <a:off x="0" y="0"/>
              <a:ext cx="12191998" cy="43513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ubeSide">
              <a:extLst>
                <a:ext uri="{FF2B5EF4-FFF2-40B4-BE49-F238E27FC236}">
                  <a16:creationId xmlns:a16="http://schemas.microsoft.com/office/drawing/2014/main" id="{F802EE88-1736-4DCA-8546-B833E1DC91F1}"/>
                </a:ext>
                <a:ext uri="{C183D7F6-B498-43B3-948B-1728B52AA6E4}">
                  <adec:decorative xmlns:adec="http://schemas.microsoft.com/office/drawing/2017/decorative" val="1"/>
                </a:ext>
              </a:extLst>
            </p:cNvPr>
            <p:cNvSpPr/>
            <p:nvPr/>
          </p:nvSpPr>
          <p:spPr>
            <a:xfrm>
              <a:off x="0" y="942975"/>
              <a:ext cx="2552700" cy="5915025"/>
            </a:xfrm>
            <a:custGeom>
              <a:avLst/>
              <a:gdLst>
                <a:gd name="connsiteX0" fmla="*/ 0 w 2552700"/>
                <a:gd name="connsiteY0" fmla="*/ 0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0 h 5915025"/>
                <a:gd name="connsiteX0" fmla="*/ 0 w 2552700"/>
                <a:gd name="connsiteY0" fmla="*/ 0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3110865 h 5915025"/>
                <a:gd name="connsiteX5" fmla="*/ 0 w 2552700"/>
                <a:gd name="connsiteY5" fmla="*/ 0 h 5915025"/>
                <a:gd name="connsiteX0" fmla="*/ 0 w 2552700"/>
                <a:gd name="connsiteY0" fmla="*/ 3110865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3110865 h 5915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2700" h="5915025">
                  <a:moveTo>
                    <a:pt x="0" y="3110865"/>
                  </a:moveTo>
                  <a:lnTo>
                    <a:pt x="2552700" y="0"/>
                  </a:lnTo>
                  <a:lnTo>
                    <a:pt x="2552700" y="5915025"/>
                  </a:lnTo>
                  <a:lnTo>
                    <a:pt x="0" y="5915025"/>
                  </a:lnTo>
                  <a:lnTo>
                    <a:pt x="0" y="311086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a16="http://schemas.microsoft.com/office/drawing/2014/main" id="{1909D555-A83A-43A3-ACF3-38A8D3D654E1}"/>
                </a:ext>
                <a:ext uri="{C183D7F6-B498-43B3-948B-1728B52AA6E4}">
                  <adec:decorative xmlns:adec="http://schemas.microsoft.com/office/drawing/2017/decorative" val="1"/>
                </a:ext>
              </a:extLst>
            </p:cNvPr>
            <p:cNvSpPr/>
            <p:nvPr/>
          </p:nvSpPr>
          <p:spPr>
            <a:xfrm>
              <a:off x="2552700" y="942975"/>
              <a:ext cx="9639300" cy="59253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AWS Logo">
              <a:extLst>
                <a:ext uri="{FF2B5EF4-FFF2-40B4-BE49-F238E27FC236}">
                  <a16:creationId xmlns:a16="http://schemas.microsoft.com/office/drawing/2014/main" id="{F4EB4C23-6D3D-4AFD-8C20-ABBDE0E95555}"/>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625601" y="551423"/>
              <a:ext cx="1005840" cy="601499"/>
            </a:xfrm>
            <a:prstGeom prst="rect">
              <a:avLst/>
            </a:prstGeom>
          </p:spPr>
        </p:pic>
        <p:sp>
          <p:nvSpPr>
            <p:cNvPr id="10" name="Copyright">
              <a:extLst>
                <a:ext uri="{FF2B5EF4-FFF2-40B4-BE49-F238E27FC236}">
                  <a16:creationId xmlns:a16="http://schemas.microsoft.com/office/drawing/2014/main" id="{D18A8FFD-2A5D-4A49-85E4-97EFFB9C657F}"/>
                </a:ext>
              </a:extLst>
            </p:cNvPr>
            <p:cNvSpPr txBox="1"/>
            <p:nvPr/>
          </p:nvSpPr>
          <p:spPr>
            <a:xfrm>
              <a:off x="5039534" y="6568818"/>
              <a:ext cx="4659950" cy="261610"/>
            </a:xfrm>
            <a:prstGeom prst="rect">
              <a:avLst/>
            </a:prstGeom>
            <a:noFill/>
          </p:spPr>
          <p:txBody>
            <a:bodyPr wrap="square" rtlCol="0">
              <a:spAutoFit/>
            </a:bodyPr>
            <a:lstStyle/>
            <a:p>
              <a:pPr algn="ctr"/>
              <a:r>
                <a:rPr lang="en-US" sz="1100" kern="1200" dirty="0">
                  <a:solidFill>
                    <a:schemeClr val="tx2"/>
                  </a:solidFill>
                  <a:effectLst/>
                  <a:latin typeface="+mn-lt"/>
                  <a:ea typeface="+mn-ea"/>
                  <a:cs typeface="+mn-cs"/>
                </a:rPr>
                <a:t>© 2022, Amazon Web Services, Inc. or its affiliates. All rights reserved.</a:t>
              </a:r>
            </a:p>
          </p:txBody>
        </p:sp>
      </p:grpSp>
      <p:sp>
        <p:nvSpPr>
          <p:cNvPr id="2" name="Title">
            <a:extLst>
              <a:ext uri="{FF2B5EF4-FFF2-40B4-BE49-F238E27FC236}">
                <a16:creationId xmlns:a16="http://schemas.microsoft.com/office/drawing/2014/main" id="{E4033957-0EFE-4329-90FD-EA0B2493A7A5}"/>
              </a:ext>
            </a:extLst>
          </p:cNvPr>
          <p:cNvSpPr>
            <a:spLocks noGrp="1"/>
          </p:cNvSpPr>
          <p:nvPr>
            <p:ph type="ctrTitle" hasCustomPrompt="1"/>
          </p:nvPr>
        </p:nvSpPr>
        <p:spPr>
          <a:xfrm>
            <a:off x="2697480" y="1451250"/>
            <a:ext cx="9189490" cy="2325458"/>
          </a:xfrm>
        </p:spPr>
        <p:txBody>
          <a:bodyPr anchor="b"/>
          <a:lstStyle>
            <a:lvl1pPr algn="l">
              <a:lnSpc>
                <a:spcPct val="100000"/>
              </a:lnSpc>
              <a:defRPr sz="4800">
                <a:solidFill>
                  <a:schemeClr val="tx2"/>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dirty="0"/>
              <a:t>Type title here</a:t>
            </a:r>
          </a:p>
        </p:txBody>
      </p:sp>
      <p:sp>
        <p:nvSpPr>
          <p:cNvPr id="3" name="Subtitle">
            <a:extLst>
              <a:ext uri="{FF2B5EF4-FFF2-40B4-BE49-F238E27FC236}">
                <a16:creationId xmlns:a16="http://schemas.microsoft.com/office/drawing/2014/main" id="{D880B134-6E98-45E8-A3FF-0D4A8170A59B}"/>
              </a:ext>
            </a:extLst>
          </p:cNvPr>
          <p:cNvSpPr>
            <a:spLocks noGrp="1"/>
          </p:cNvSpPr>
          <p:nvPr>
            <p:ph type="subTitle" idx="1" hasCustomPrompt="1"/>
          </p:nvPr>
        </p:nvSpPr>
        <p:spPr>
          <a:xfrm>
            <a:off x="2697480" y="3799920"/>
            <a:ext cx="9189490" cy="2325458"/>
          </a:xfrm>
        </p:spPr>
        <p:txBody>
          <a:bodyPr lIns="0"/>
          <a:lstStyle>
            <a:lvl1pPr marL="0" indent="0" algn="l">
              <a:lnSpc>
                <a:spcPct val="100000"/>
              </a:lnSpc>
              <a:buNone/>
              <a:defRPr sz="320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Type subtitle here</a:t>
            </a:r>
          </a:p>
        </p:txBody>
      </p:sp>
    </p:spTree>
    <p:custDataLst>
      <p:tags r:id="rId1"/>
    </p:custDataLst>
    <p:extLst>
      <p:ext uri="{BB962C8B-B14F-4D97-AF65-F5344CB8AC3E}">
        <p14:creationId xmlns:p14="http://schemas.microsoft.com/office/powerpoint/2010/main" val="178960389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2"/>
        </a:solidFill>
        <a:effectLst/>
      </p:bgPr>
    </p:bg>
    <p:spTree>
      <p:nvGrpSpPr>
        <p:cNvPr id="1" name=""/>
        <p:cNvGrpSpPr/>
        <p:nvPr/>
      </p:nvGrpSpPr>
      <p:grpSpPr>
        <a:xfrm>
          <a:off x="0" y="0"/>
          <a:ext cx="0" cy="0"/>
          <a:chOff x="0" y="0"/>
          <a:chExt cx="0" cy="0"/>
        </a:xfrm>
      </p:grpSpPr>
      <p:grpSp>
        <p:nvGrpSpPr>
          <p:cNvPr id="6" name="Background">
            <a:extLst>
              <a:ext uri="{FF2B5EF4-FFF2-40B4-BE49-F238E27FC236}">
                <a16:creationId xmlns:a16="http://schemas.microsoft.com/office/drawing/2014/main" id="{4DBD85A0-8590-476C-AFFD-DA7A08D7266E}"/>
              </a:ext>
            </a:extLst>
          </p:cNvPr>
          <p:cNvGrpSpPr/>
          <p:nvPr/>
        </p:nvGrpSpPr>
        <p:grpSpPr>
          <a:xfrm>
            <a:off x="0" y="-1"/>
            <a:ext cx="12192001" cy="6858001"/>
            <a:chOff x="0" y="-1"/>
            <a:chExt cx="12192001" cy="6858001"/>
          </a:xfrm>
        </p:grpSpPr>
        <p:sp>
          <p:nvSpPr>
            <p:cNvPr id="5" name="BKG-BL">
              <a:extLst>
                <a:ext uri="{FF2B5EF4-FFF2-40B4-BE49-F238E27FC236}">
                  <a16:creationId xmlns:a16="http://schemas.microsoft.com/office/drawing/2014/main" id="{37DDE96D-CC24-4499-AE77-61FEFB8795EF}"/>
                </a:ext>
              </a:extLst>
            </p:cNvPr>
            <p:cNvSpPr/>
            <p:nvPr/>
          </p:nvSpPr>
          <p:spPr>
            <a:xfrm>
              <a:off x="0" y="5917721"/>
              <a:ext cx="736600" cy="94027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a16="http://schemas.microsoft.com/office/drawing/2014/main" id="{EB9F2B64-3214-46CE-B26A-76A33B8A082C}"/>
                </a:ext>
                <a:ext uri="{C183D7F6-B498-43B3-948B-1728B52AA6E4}">
                  <adec:decorative xmlns:adec="http://schemas.microsoft.com/office/drawing/2017/decorative" val="1"/>
                </a:ext>
              </a:extLst>
            </p:cNvPr>
            <p:cNvSpPr/>
            <p:nvPr/>
          </p:nvSpPr>
          <p:spPr>
            <a:xfrm>
              <a:off x="672321" y="5917721"/>
              <a:ext cx="4282108" cy="9402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CubeTop">
              <a:extLst>
                <a:ext uri="{FF2B5EF4-FFF2-40B4-BE49-F238E27FC236}">
                  <a16:creationId xmlns:a16="http://schemas.microsoft.com/office/drawing/2014/main" id="{0FF51441-9768-48B1-AE80-CEAE9A021603}"/>
                </a:ext>
                <a:ext uri="{C183D7F6-B498-43B3-948B-1728B52AA6E4}">
                  <adec:decorative xmlns:adec="http://schemas.microsoft.com/office/drawing/2017/decorative" val="1"/>
                </a:ext>
              </a:extLst>
            </p:cNvPr>
            <p:cNvSpPr/>
            <p:nvPr/>
          </p:nvSpPr>
          <p:spPr>
            <a:xfrm>
              <a:off x="656659" y="4071144"/>
              <a:ext cx="11535342" cy="2786856"/>
            </a:xfrm>
            <a:custGeom>
              <a:avLst/>
              <a:gdLst>
                <a:gd name="connsiteX0" fmla="*/ 0 w 2363056"/>
                <a:gd name="connsiteY0" fmla="*/ 0 h 1655762"/>
                <a:gd name="connsiteX1" fmla="*/ 2363056 w 2363056"/>
                <a:gd name="connsiteY1" fmla="*/ 0 h 1655762"/>
                <a:gd name="connsiteX2" fmla="*/ 2363056 w 2363056"/>
                <a:gd name="connsiteY2" fmla="*/ 1655762 h 1655762"/>
                <a:gd name="connsiteX3" fmla="*/ 0 w 2363056"/>
                <a:gd name="connsiteY3" fmla="*/ 1655762 h 1655762"/>
                <a:gd name="connsiteX4" fmla="*/ 0 w 2363056"/>
                <a:gd name="connsiteY4" fmla="*/ 0 h 1655762"/>
                <a:gd name="connsiteX0" fmla="*/ 0 w 8716231"/>
                <a:gd name="connsiteY0" fmla="*/ 123825 h 1779587"/>
                <a:gd name="connsiteX1" fmla="*/ 8716231 w 8716231"/>
                <a:gd name="connsiteY1" fmla="*/ 0 h 1779587"/>
                <a:gd name="connsiteX2" fmla="*/ 2363056 w 8716231"/>
                <a:gd name="connsiteY2" fmla="*/ 1779587 h 1779587"/>
                <a:gd name="connsiteX3" fmla="*/ 0 w 8716231"/>
                <a:gd name="connsiteY3" fmla="*/ 1779587 h 1779587"/>
                <a:gd name="connsiteX4" fmla="*/ 0 w 8716231"/>
                <a:gd name="connsiteY4" fmla="*/ 123825 h 1779587"/>
                <a:gd name="connsiteX0" fmla="*/ 8558212 w 8716231"/>
                <a:gd name="connsiteY0" fmla="*/ 0 h 2774949"/>
                <a:gd name="connsiteX1" fmla="*/ 8716231 w 8716231"/>
                <a:gd name="connsiteY1" fmla="*/ 995362 h 2774949"/>
                <a:gd name="connsiteX2" fmla="*/ 2363056 w 8716231"/>
                <a:gd name="connsiteY2" fmla="*/ 2774949 h 2774949"/>
                <a:gd name="connsiteX3" fmla="*/ 0 w 8716231"/>
                <a:gd name="connsiteY3" fmla="*/ 2774949 h 2774949"/>
                <a:gd name="connsiteX4" fmla="*/ 8558212 w 8716231"/>
                <a:gd name="connsiteY4" fmla="*/ 0 h 2774949"/>
                <a:gd name="connsiteX0" fmla="*/ 8543924 w 8701943"/>
                <a:gd name="connsiteY0" fmla="*/ 0 h 2774949"/>
                <a:gd name="connsiteX1" fmla="*/ 8701943 w 8701943"/>
                <a:gd name="connsiteY1" fmla="*/ 995362 h 2774949"/>
                <a:gd name="connsiteX2" fmla="*/ 2348768 w 8701943"/>
                <a:gd name="connsiteY2" fmla="*/ 2774949 h 2774949"/>
                <a:gd name="connsiteX3" fmla="*/ 0 w 8701943"/>
                <a:gd name="connsiteY3" fmla="*/ 1846261 h 2774949"/>
                <a:gd name="connsiteX4" fmla="*/ 8543924 w 8701943"/>
                <a:gd name="connsiteY4" fmla="*/ 0 h 2774949"/>
                <a:gd name="connsiteX0" fmla="*/ 8543924 w 8701943"/>
                <a:gd name="connsiteY0" fmla="*/ 0 h 2779712"/>
                <a:gd name="connsiteX1" fmla="*/ 8701943 w 8701943"/>
                <a:gd name="connsiteY1" fmla="*/ 995362 h 2779712"/>
                <a:gd name="connsiteX2" fmla="*/ 4187093 w 8701943"/>
                <a:gd name="connsiteY2" fmla="*/ 2779712 h 2779712"/>
                <a:gd name="connsiteX3" fmla="*/ 0 w 8701943"/>
                <a:gd name="connsiteY3" fmla="*/ 1846261 h 2779712"/>
                <a:gd name="connsiteX4" fmla="*/ 8543924 w 8701943"/>
                <a:gd name="connsiteY4" fmla="*/ 0 h 2779712"/>
                <a:gd name="connsiteX0" fmla="*/ 8543924 w 8701943"/>
                <a:gd name="connsiteY0" fmla="*/ 0 h 2779712"/>
                <a:gd name="connsiteX1" fmla="*/ 8701943 w 8701943"/>
                <a:gd name="connsiteY1" fmla="*/ 995362 h 2779712"/>
                <a:gd name="connsiteX2" fmla="*/ 5470934 w 8701943"/>
                <a:gd name="connsiteY2" fmla="*/ 2265362 h 2779712"/>
                <a:gd name="connsiteX3" fmla="*/ 4187093 w 8701943"/>
                <a:gd name="connsiteY3" fmla="*/ 2779712 h 2779712"/>
                <a:gd name="connsiteX4" fmla="*/ 0 w 8701943"/>
                <a:gd name="connsiteY4" fmla="*/ 1846261 h 2779712"/>
                <a:gd name="connsiteX5" fmla="*/ 8543924 w 8701943"/>
                <a:gd name="connsiteY5" fmla="*/ 0 h 2779712"/>
                <a:gd name="connsiteX0" fmla="*/ 8543924 w 11614559"/>
                <a:gd name="connsiteY0" fmla="*/ 0 h 2779712"/>
                <a:gd name="connsiteX1" fmla="*/ 8701943 w 11614559"/>
                <a:gd name="connsiteY1" fmla="*/ 995362 h 2779712"/>
                <a:gd name="connsiteX2" fmla="*/ 11614559 w 11614559"/>
                <a:gd name="connsiteY2" fmla="*/ 2779712 h 2779712"/>
                <a:gd name="connsiteX3" fmla="*/ 4187093 w 11614559"/>
                <a:gd name="connsiteY3" fmla="*/ 2779712 h 2779712"/>
                <a:gd name="connsiteX4" fmla="*/ 0 w 11614559"/>
                <a:gd name="connsiteY4" fmla="*/ 1846261 h 2779712"/>
                <a:gd name="connsiteX5" fmla="*/ 8543924 w 11614559"/>
                <a:gd name="connsiteY5" fmla="*/ 0 h 2779712"/>
                <a:gd name="connsiteX0" fmla="*/ 8543924 w 11614559"/>
                <a:gd name="connsiteY0" fmla="*/ 0 h 2779712"/>
                <a:gd name="connsiteX1" fmla="*/ 11607068 w 11614559"/>
                <a:gd name="connsiteY1" fmla="*/ 685800 h 2779712"/>
                <a:gd name="connsiteX2" fmla="*/ 11614559 w 11614559"/>
                <a:gd name="connsiteY2" fmla="*/ 2779712 h 2779712"/>
                <a:gd name="connsiteX3" fmla="*/ 4187093 w 11614559"/>
                <a:gd name="connsiteY3" fmla="*/ 2779712 h 2779712"/>
                <a:gd name="connsiteX4" fmla="*/ 0 w 11614559"/>
                <a:gd name="connsiteY4" fmla="*/ 1846261 h 2779712"/>
                <a:gd name="connsiteX5" fmla="*/ 8543924 w 11614559"/>
                <a:gd name="connsiteY5" fmla="*/ 0 h 2779712"/>
                <a:gd name="connsiteX0" fmla="*/ 8553449 w 11614559"/>
                <a:gd name="connsiteY0" fmla="*/ 0 h 2784474"/>
                <a:gd name="connsiteX1" fmla="*/ 11607068 w 11614559"/>
                <a:gd name="connsiteY1" fmla="*/ 690562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4559"/>
                <a:gd name="connsiteY0" fmla="*/ 0 h 2784474"/>
                <a:gd name="connsiteX1" fmla="*/ 11611831 w 11614559"/>
                <a:gd name="connsiteY1" fmla="*/ 721518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4559"/>
                <a:gd name="connsiteY0" fmla="*/ 0 h 2784474"/>
                <a:gd name="connsiteX1" fmla="*/ 11614212 w 11614559"/>
                <a:gd name="connsiteY1" fmla="*/ 719137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6733"/>
                <a:gd name="connsiteY0" fmla="*/ 0 h 2784474"/>
                <a:gd name="connsiteX1" fmla="*/ 11616594 w 11616733"/>
                <a:gd name="connsiteY1" fmla="*/ 716755 h 2784474"/>
                <a:gd name="connsiteX2" fmla="*/ 11614559 w 11616733"/>
                <a:gd name="connsiteY2" fmla="*/ 2784474 h 2784474"/>
                <a:gd name="connsiteX3" fmla="*/ 4187093 w 11616733"/>
                <a:gd name="connsiteY3" fmla="*/ 2784474 h 2784474"/>
                <a:gd name="connsiteX4" fmla="*/ 0 w 11616733"/>
                <a:gd name="connsiteY4" fmla="*/ 1851023 h 2784474"/>
                <a:gd name="connsiteX5" fmla="*/ 8553449 w 11616733"/>
                <a:gd name="connsiteY5" fmla="*/ 0 h 2784474"/>
                <a:gd name="connsiteX0" fmla="*/ 8562974 w 11616733"/>
                <a:gd name="connsiteY0" fmla="*/ 0 h 2786856"/>
                <a:gd name="connsiteX1" fmla="*/ 11616594 w 11616733"/>
                <a:gd name="connsiteY1" fmla="*/ 719137 h 2786856"/>
                <a:gd name="connsiteX2" fmla="*/ 11614559 w 11616733"/>
                <a:gd name="connsiteY2" fmla="*/ 2786856 h 2786856"/>
                <a:gd name="connsiteX3" fmla="*/ 4187093 w 11616733"/>
                <a:gd name="connsiteY3" fmla="*/ 2786856 h 2786856"/>
                <a:gd name="connsiteX4" fmla="*/ 0 w 11616733"/>
                <a:gd name="connsiteY4" fmla="*/ 1853405 h 2786856"/>
                <a:gd name="connsiteX5" fmla="*/ 8562974 w 11616733"/>
                <a:gd name="connsiteY5" fmla="*/ 0 h 2786856"/>
                <a:gd name="connsiteX0" fmla="*/ 8562974 w 11614559"/>
                <a:gd name="connsiteY0" fmla="*/ 0 h 2786856"/>
                <a:gd name="connsiteX1" fmla="*/ 11614213 w 11614559"/>
                <a:gd name="connsiteY1" fmla="*/ 688180 h 2786856"/>
                <a:gd name="connsiteX2" fmla="*/ 11614559 w 11614559"/>
                <a:gd name="connsiteY2" fmla="*/ 2786856 h 2786856"/>
                <a:gd name="connsiteX3" fmla="*/ 4187093 w 11614559"/>
                <a:gd name="connsiteY3" fmla="*/ 2786856 h 2786856"/>
                <a:gd name="connsiteX4" fmla="*/ 0 w 11614559"/>
                <a:gd name="connsiteY4" fmla="*/ 1853405 h 2786856"/>
                <a:gd name="connsiteX5" fmla="*/ 8562974 w 11614559"/>
                <a:gd name="connsiteY5" fmla="*/ 0 h 2786856"/>
                <a:gd name="connsiteX0" fmla="*/ 8567736 w 11619321"/>
                <a:gd name="connsiteY0" fmla="*/ 0 h 2786856"/>
                <a:gd name="connsiteX1" fmla="*/ 11618975 w 11619321"/>
                <a:gd name="connsiteY1" fmla="*/ 688180 h 2786856"/>
                <a:gd name="connsiteX2" fmla="*/ 11619321 w 11619321"/>
                <a:gd name="connsiteY2" fmla="*/ 2786856 h 2786856"/>
                <a:gd name="connsiteX3" fmla="*/ 4191855 w 11619321"/>
                <a:gd name="connsiteY3" fmla="*/ 2786856 h 2786856"/>
                <a:gd name="connsiteX4" fmla="*/ 0 w 11619321"/>
                <a:gd name="connsiteY4" fmla="*/ 1853405 h 2786856"/>
                <a:gd name="connsiteX5" fmla="*/ 8567736 w 11619321"/>
                <a:gd name="connsiteY5" fmla="*/ 0 h 278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9321" h="2786856">
                  <a:moveTo>
                    <a:pt x="8567736" y="0"/>
                  </a:moveTo>
                  <a:lnTo>
                    <a:pt x="11618975" y="688180"/>
                  </a:lnTo>
                  <a:cubicBezTo>
                    <a:pt x="11619884" y="1375832"/>
                    <a:pt x="11618412" y="2099204"/>
                    <a:pt x="11619321" y="2786856"/>
                  </a:cubicBezTo>
                  <a:lnTo>
                    <a:pt x="4191855" y="2786856"/>
                  </a:lnTo>
                  <a:lnTo>
                    <a:pt x="0" y="1853405"/>
                  </a:lnTo>
                  <a:lnTo>
                    <a:pt x="856773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BKG-RT">
              <a:extLst>
                <a:ext uri="{FF2B5EF4-FFF2-40B4-BE49-F238E27FC236}">
                  <a16:creationId xmlns:a16="http://schemas.microsoft.com/office/drawing/2014/main" id="{697F20B3-5BFF-47DC-AE6A-5F9A8918A682}"/>
                </a:ext>
                <a:ext uri="{C183D7F6-B498-43B3-948B-1728B52AA6E4}">
                  <adec:decorative xmlns:adec="http://schemas.microsoft.com/office/drawing/2017/decorative" val="1"/>
                </a:ext>
              </a:extLst>
            </p:cNvPr>
            <p:cNvSpPr/>
            <p:nvPr/>
          </p:nvSpPr>
          <p:spPr>
            <a:xfrm>
              <a:off x="9175265" y="-1"/>
              <a:ext cx="3016735" cy="4786313"/>
            </a:xfrm>
            <a:custGeom>
              <a:avLst/>
              <a:gdLst>
                <a:gd name="connsiteX0" fmla="*/ 0 w 3057526"/>
                <a:gd name="connsiteY0" fmla="*/ 0 h 3930651"/>
                <a:gd name="connsiteX1" fmla="*/ 3057526 w 3057526"/>
                <a:gd name="connsiteY1" fmla="*/ 0 h 3930651"/>
                <a:gd name="connsiteX2" fmla="*/ 3057526 w 3057526"/>
                <a:gd name="connsiteY2" fmla="*/ 3930651 h 3930651"/>
                <a:gd name="connsiteX3" fmla="*/ 0 w 3057526"/>
                <a:gd name="connsiteY3" fmla="*/ 3930651 h 3930651"/>
                <a:gd name="connsiteX4" fmla="*/ 0 w 3057526"/>
                <a:gd name="connsiteY4" fmla="*/ 0 h 3930651"/>
                <a:gd name="connsiteX0" fmla="*/ 0 w 3062289"/>
                <a:gd name="connsiteY0" fmla="*/ 0 h 4621213"/>
                <a:gd name="connsiteX1" fmla="*/ 3057526 w 3062289"/>
                <a:gd name="connsiteY1" fmla="*/ 0 h 4621213"/>
                <a:gd name="connsiteX2" fmla="*/ 3062289 w 3062289"/>
                <a:gd name="connsiteY2" fmla="*/ 4621213 h 4621213"/>
                <a:gd name="connsiteX3" fmla="*/ 0 w 3062289"/>
                <a:gd name="connsiteY3" fmla="*/ 3930651 h 4621213"/>
                <a:gd name="connsiteX4" fmla="*/ 0 w 3062289"/>
                <a:gd name="connsiteY4" fmla="*/ 0 h 4621213"/>
                <a:gd name="connsiteX0" fmla="*/ 0 w 3057984"/>
                <a:gd name="connsiteY0" fmla="*/ 0 h 4621213"/>
                <a:gd name="connsiteX1" fmla="*/ 3057526 w 3057984"/>
                <a:gd name="connsiteY1" fmla="*/ 0 h 4621213"/>
                <a:gd name="connsiteX2" fmla="*/ 3057526 w 3057984"/>
                <a:gd name="connsiteY2" fmla="*/ 4621213 h 4621213"/>
                <a:gd name="connsiteX3" fmla="*/ 0 w 3057984"/>
                <a:gd name="connsiteY3" fmla="*/ 3930651 h 4621213"/>
                <a:gd name="connsiteX4" fmla="*/ 0 w 3057984"/>
                <a:gd name="connsiteY4" fmla="*/ 0 h 4621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984" h="4621213">
                  <a:moveTo>
                    <a:pt x="0" y="0"/>
                  </a:moveTo>
                  <a:lnTo>
                    <a:pt x="3057526" y="0"/>
                  </a:lnTo>
                  <a:cubicBezTo>
                    <a:pt x="3059114" y="1540404"/>
                    <a:pt x="3055938" y="3080809"/>
                    <a:pt x="3057526" y="4621213"/>
                  </a:cubicBezTo>
                  <a:lnTo>
                    <a:pt x="0" y="393065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88" name="Icons">
              <a:extLst>
                <a:ext uri="{FF2B5EF4-FFF2-40B4-BE49-F238E27FC236}">
                  <a16:creationId xmlns:a16="http://schemas.microsoft.com/office/drawing/2014/main" id="{B4EB8A30-C05D-469F-BB6F-51E2087DD9DE}"/>
                </a:ext>
                <a:ext uri="{C183D7F6-B498-43B3-948B-1728B52AA6E4}">
                  <adec:decorative xmlns:adec="http://schemas.microsoft.com/office/drawing/2017/decorative" val="1"/>
                </a:ext>
              </a:extLst>
            </p:cNvPr>
            <p:cNvPicPr>
              <a:picLocks noChangeAspect="1"/>
            </p:cNvPicPr>
            <p:nvPr/>
          </p:nvPicPr>
          <p:blipFill>
            <a:blip r:embed="rId3">
              <a:duotone>
                <a:schemeClr val="accent2">
                  <a:shade val="45000"/>
                  <a:satMod val="135000"/>
                </a:schemeClr>
                <a:prstClr val="white"/>
              </a:duotone>
              <a:extLst>
                <a:ext uri="{BEBA8EAE-BF5A-486C-A8C5-ECC9F3942E4B}">
                  <a14:imgProps xmlns:a14="http://schemas.microsoft.com/office/drawing/2010/main">
                    <a14:imgLayer r:embed="rId4">
                      <a14:imgEffect>
                        <a14:colorTemperature colorTemp="2400"/>
                      </a14:imgEffect>
                      <a14:imgEffect>
                        <a14:saturation sat="50000"/>
                      </a14:imgEffect>
                    </a14:imgLayer>
                  </a14:imgProps>
                </a:ext>
                <a:ext uri="{28A0092B-C50C-407E-A947-70E740481C1C}">
                  <a14:useLocalDpi xmlns:a14="http://schemas.microsoft.com/office/drawing/2010/main" val="0"/>
                </a:ext>
              </a:extLst>
            </a:blip>
            <a:stretch>
              <a:fillRect/>
            </a:stretch>
          </p:blipFill>
          <p:spPr>
            <a:xfrm>
              <a:off x="1017429" y="4011878"/>
              <a:ext cx="11174571" cy="2846121"/>
            </a:xfrm>
            <a:prstGeom prst="rect">
              <a:avLst/>
            </a:prstGeom>
          </p:spPr>
        </p:pic>
        <p:sp>
          <p:nvSpPr>
            <p:cNvPr id="4" name="CopyBackground">
              <a:extLst>
                <a:ext uri="{FF2B5EF4-FFF2-40B4-BE49-F238E27FC236}">
                  <a16:creationId xmlns:a16="http://schemas.microsoft.com/office/drawing/2014/main" id="{F06F3491-7AC4-48E9-9C0B-AAB51F148301}"/>
                </a:ext>
              </a:extLst>
            </p:cNvPr>
            <p:cNvSpPr/>
            <p:nvPr/>
          </p:nvSpPr>
          <p:spPr>
            <a:xfrm>
              <a:off x="7622849" y="6646849"/>
              <a:ext cx="4425354"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pyright">
              <a:extLst>
                <a:ext uri="{FF2B5EF4-FFF2-40B4-BE49-F238E27FC236}">
                  <a16:creationId xmlns:a16="http://schemas.microsoft.com/office/drawing/2014/main" id="{5A486F92-5B56-43F0-919B-1CB4CEF78BAE}"/>
                </a:ext>
              </a:extLst>
            </p:cNvPr>
            <p:cNvSpPr txBox="1"/>
            <p:nvPr/>
          </p:nvSpPr>
          <p:spPr>
            <a:xfrm>
              <a:off x="7538162" y="657989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pic>
        <p:nvPicPr>
          <p:cNvPr id="98" name="AWS Logo">
            <a:extLst>
              <a:ext uri="{FF2B5EF4-FFF2-40B4-BE49-F238E27FC236}">
                <a16:creationId xmlns:a16="http://schemas.microsoft.com/office/drawing/2014/main" id="{41BC3838-CAD1-4E45-A629-8FAE25F8F357}"/>
              </a:ext>
              <a:ext uri="{C183D7F6-B498-43B3-948B-1728B52AA6E4}">
                <adec:decorative xmlns:adec="http://schemas.microsoft.com/office/drawing/2017/decorative" val="1"/>
              </a:ext>
            </a:extLst>
          </p:cNvPr>
          <p:cNvPicPr>
            <a:picLocks noSelect="1"/>
          </p:cNvPicPr>
          <p:nvPr/>
        </p:nvPicPr>
        <p:blipFill>
          <a:blip r:embed="rId5">
            <a:extLst>
              <a:ext uri="{96DAC541-7B7A-43D3-8B79-37D633B846F1}">
                <asvg:svgBlip xmlns:asvg="http://schemas.microsoft.com/office/drawing/2016/SVG/main" r:embed="rId6"/>
              </a:ext>
            </a:extLst>
          </a:blip>
          <a:stretch>
            <a:fillRect/>
          </a:stretch>
        </p:blipFill>
        <p:spPr>
          <a:xfrm>
            <a:off x="243599" y="6455664"/>
            <a:ext cx="366979" cy="219456"/>
          </a:xfrm>
          <a:prstGeom prst="rect">
            <a:avLst/>
          </a:prstGeom>
        </p:spPr>
      </p:pic>
      <p:sp>
        <p:nvSpPr>
          <p:cNvPr id="2" name="Title">
            <a:extLst>
              <a:ext uri="{FF2B5EF4-FFF2-40B4-BE49-F238E27FC236}">
                <a16:creationId xmlns:a16="http://schemas.microsoft.com/office/drawing/2014/main" id="{E52B1449-9D22-45E9-8E29-DD9653749C2D}"/>
              </a:ext>
            </a:extLst>
          </p:cNvPr>
          <p:cNvSpPr>
            <a:spLocks noGrp="1"/>
          </p:cNvSpPr>
          <p:nvPr>
            <p:ph type="title" hasCustomPrompt="1"/>
          </p:nvPr>
        </p:nvSpPr>
        <p:spPr>
          <a:xfrm>
            <a:off x="365760" y="366471"/>
            <a:ext cx="8768256" cy="2293938"/>
          </a:xfrm>
        </p:spPr>
        <p:txBody>
          <a:bodyPr anchor="b"/>
          <a:lstStyle>
            <a:lvl1pPr>
              <a:defRPr sz="4400">
                <a:solidFill>
                  <a:schemeClr val="bg2"/>
                </a:solidFill>
              </a:defRPr>
            </a:lvl1pPr>
          </a:lstStyle>
          <a:p>
            <a:r>
              <a:rPr lang="en-US" dirty="0"/>
              <a:t>Enter title text</a:t>
            </a:r>
          </a:p>
        </p:txBody>
      </p:sp>
      <p:sp>
        <p:nvSpPr>
          <p:cNvPr id="3" name="Subtitle">
            <a:extLst>
              <a:ext uri="{FF2B5EF4-FFF2-40B4-BE49-F238E27FC236}">
                <a16:creationId xmlns:a16="http://schemas.microsoft.com/office/drawing/2014/main" id="{25336E2B-DB74-4789-BBF8-753828F72458}"/>
              </a:ext>
            </a:extLst>
          </p:cNvPr>
          <p:cNvSpPr>
            <a:spLocks noGrp="1"/>
          </p:cNvSpPr>
          <p:nvPr>
            <p:ph type="subTitle" idx="1" hasCustomPrompt="1"/>
          </p:nvPr>
        </p:nvSpPr>
        <p:spPr>
          <a:xfrm>
            <a:off x="365760" y="2688190"/>
            <a:ext cx="8768256" cy="2098121"/>
          </a:xfrm>
        </p:spPr>
        <p:txBody>
          <a:bodyPr/>
          <a:lstStyle>
            <a:lvl1pPr marL="0" indent="0">
              <a:buNone/>
              <a:defRPr sz="2400">
                <a:solidFill>
                  <a:schemeClr val="bg2"/>
                </a:solidFill>
              </a:defRPr>
            </a:lvl1pPr>
            <a:lvl2pPr marL="457200" indent="0">
              <a:buNone/>
              <a:defRPr sz="2000">
                <a:solidFill>
                  <a:schemeClr val="bg2">
                    <a:tint val="75000"/>
                  </a:schemeClr>
                </a:solidFill>
              </a:defRPr>
            </a:lvl2pPr>
            <a:lvl3pPr marL="914400" indent="0">
              <a:buNone/>
              <a:defRPr sz="1800">
                <a:solidFill>
                  <a:schemeClr val="bg2">
                    <a:tint val="75000"/>
                  </a:schemeClr>
                </a:solidFill>
              </a:defRPr>
            </a:lvl3pPr>
            <a:lvl4pPr marL="1371600" indent="0">
              <a:buNone/>
              <a:defRPr sz="1600">
                <a:solidFill>
                  <a:schemeClr val="bg2">
                    <a:tint val="75000"/>
                  </a:schemeClr>
                </a:solidFill>
              </a:defRPr>
            </a:lvl4pPr>
            <a:lvl5pPr marL="1828800" indent="0">
              <a:buNone/>
              <a:defRPr sz="1600">
                <a:solidFill>
                  <a:schemeClr val="bg2">
                    <a:tint val="75000"/>
                  </a:schemeClr>
                </a:solidFill>
              </a:defRPr>
            </a:lvl5pPr>
            <a:lvl6pPr marL="2286000" indent="0">
              <a:buNone/>
              <a:defRPr sz="1600">
                <a:solidFill>
                  <a:schemeClr val="bg2">
                    <a:tint val="75000"/>
                  </a:schemeClr>
                </a:solidFill>
              </a:defRPr>
            </a:lvl6pPr>
            <a:lvl7pPr marL="2743200" indent="0">
              <a:buNone/>
              <a:defRPr sz="1600">
                <a:solidFill>
                  <a:schemeClr val="bg2">
                    <a:tint val="75000"/>
                  </a:schemeClr>
                </a:solidFill>
              </a:defRPr>
            </a:lvl7pPr>
            <a:lvl8pPr marL="3200400" indent="0">
              <a:buNone/>
              <a:defRPr sz="1600">
                <a:solidFill>
                  <a:schemeClr val="bg2">
                    <a:tint val="75000"/>
                  </a:schemeClr>
                </a:solidFill>
              </a:defRPr>
            </a:lvl8pPr>
            <a:lvl9pPr marL="3657600" indent="0">
              <a:buNone/>
              <a:defRPr sz="1600">
                <a:solidFill>
                  <a:schemeClr val="bg2">
                    <a:tint val="75000"/>
                  </a:schemeClr>
                </a:solidFill>
              </a:defRPr>
            </a:lvl9pPr>
          </a:lstStyle>
          <a:p>
            <a:pPr lvl="0"/>
            <a:r>
              <a:rPr lang="en-US" dirty="0"/>
              <a:t>Enter subtitle</a:t>
            </a:r>
          </a:p>
        </p:txBody>
      </p:sp>
    </p:spTree>
    <p:custDataLst>
      <p:tags r:id="rId1"/>
    </p:custDataLst>
    <p:extLst>
      <p:ext uri="{BB962C8B-B14F-4D97-AF65-F5344CB8AC3E}">
        <p14:creationId xmlns:p14="http://schemas.microsoft.com/office/powerpoint/2010/main" val="6851898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Section Header Variant">
    <p:bg>
      <p:bgPr>
        <a:solidFill>
          <a:schemeClr val="tx2"/>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a16="http://schemas.microsoft.com/office/drawing/2014/main" id="{8D6A50E3-62DD-469F-A4B4-2DC279107EB8}"/>
              </a:ext>
              <a:ext uri="{C183D7F6-B498-43B3-948B-1728B52AA6E4}">
                <adec:decorative xmlns:adec="http://schemas.microsoft.com/office/drawing/2017/decorative" val="1"/>
              </a:ext>
            </a:extLst>
          </p:cNvPr>
          <p:cNvGrpSpPr/>
          <p:nvPr/>
        </p:nvGrpSpPr>
        <p:grpSpPr>
          <a:xfrm>
            <a:off x="0" y="0"/>
            <a:ext cx="12192000" cy="6858000"/>
            <a:chOff x="0" y="0"/>
            <a:chExt cx="12192000" cy="6858000"/>
          </a:xfrm>
        </p:grpSpPr>
        <p:sp>
          <p:nvSpPr>
            <p:cNvPr id="91" name="BKG-BM">
              <a:extLst>
                <a:ext uri="{FF2B5EF4-FFF2-40B4-BE49-F238E27FC236}">
                  <a16:creationId xmlns:a16="http://schemas.microsoft.com/office/drawing/2014/main" id="{165087FF-D0AD-4AD7-B899-B2227A662904}"/>
                </a:ext>
                <a:ext uri="{C183D7F6-B498-43B3-948B-1728B52AA6E4}">
                  <adec:decorative xmlns:adec="http://schemas.microsoft.com/office/drawing/2017/decorative" val="1"/>
                </a:ext>
              </a:extLst>
            </p:cNvPr>
            <p:cNvSpPr/>
            <p:nvPr/>
          </p:nvSpPr>
          <p:spPr>
            <a:xfrm>
              <a:off x="0" y="5576341"/>
              <a:ext cx="11062270" cy="128165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CubeTop">
              <a:extLst>
                <a:ext uri="{FF2B5EF4-FFF2-40B4-BE49-F238E27FC236}">
                  <a16:creationId xmlns:a16="http://schemas.microsoft.com/office/drawing/2014/main" id="{81DABB71-298F-46E6-9028-558C99DF72DF}"/>
                </a:ext>
                <a:ext uri="{C183D7F6-B498-43B3-948B-1728B52AA6E4}">
                  <adec:decorative xmlns:adec="http://schemas.microsoft.com/office/drawing/2017/decorative" val="1"/>
                </a:ext>
              </a:extLst>
            </p:cNvPr>
            <p:cNvSpPr/>
            <p:nvPr/>
          </p:nvSpPr>
          <p:spPr>
            <a:xfrm>
              <a:off x="9669645" y="0"/>
              <a:ext cx="2522355" cy="143198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ubeSide">
              <a:extLst>
                <a:ext uri="{FF2B5EF4-FFF2-40B4-BE49-F238E27FC236}">
                  <a16:creationId xmlns:a16="http://schemas.microsoft.com/office/drawing/2014/main" id="{31FFCCD2-46F8-4A8C-9D8D-34F0218F69C7}"/>
                </a:ext>
                <a:ext uri="{C183D7F6-B498-43B3-948B-1728B52AA6E4}">
                  <adec:decorative xmlns:adec="http://schemas.microsoft.com/office/drawing/2017/decorative" val="1"/>
                </a:ext>
              </a:extLst>
            </p:cNvPr>
            <p:cNvSpPr/>
            <p:nvPr/>
          </p:nvSpPr>
          <p:spPr>
            <a:xfrm>
              <a:off x="9519222" y="0"/>
              <a:ext cx="1543050" cy="6858000"/>
            </a:xfrm>
            <a:custGeom>
              <a:avLst/>
              <a:gdLst>
                <a:gd name="connsiteX0" fmla="*/ 0 w 1533524"/>
                <a:gd name="connsiteY0" fmla="*/ 0 h 6858000"/>
                <a:gd name="connsiteX1" fmla="*/ 1533524 w 1533524"/>
                <a:gd name="connsiteY1" fmla="*/ 0 h 6858000"/>
                <a:gd name="connsiteX2" fmla="*/ 1533524 w 1533524"/>
                <a:gd name="connsiteY2" fmla="*/ 6858000 h 6858000"/>
                <a:gd name="connsiteX3" fmla="*/ 0 w 1533524"/>
                <a:gd name="connsiteY3" fmla="*/ 6858000 h 6858000"/>
                <a:gd name="connsiteX4" fmla="*/ 0 w 1533524"/>
                <a:gd name="connsiteY4" fmla="*/ 0 h 6858000"/>
                <a:gd name="connsiteX0" fmla="*/ 0 w 1533524"/>
                <a:gd name="connsiteY0" fmla="*/ 0 h 6858000"/>
                <a:gd name="connsiteX1" fmla="*/ 190500 w 1533524"/>
                <a:gd name="connsiteY1" fmla="*/ 0 h 6858000"/>
                <a:gd name="connsiteX2" fmla="*/ 1533524 w 1533524"/>
                <a:gd name="connsiteY2" fmla="*/ 0 h 6858000"/>
                <a:gd name="connsiteX3" fmla="*/ 1533524 w 1533524"/>
                <a:gd name="connsiteY3" fmla="*/ 6858000 h 6858000"/>
                <a:gd name="connsiteX4" fmla="*/ 0 w 1533524"/>
                <a:gd name="connsiteY4" fmla="*/ 6858000 h 6858000"/>
                <a:gd name="connsiteX5" fmla="*/ 0 w 1533524"/>
                <a:gd name="connsiteY5" fmla="*/ 0 h 6858000"/>
                <a:gd name="connsiteX0" fmla="*/ 0 w 1533525"/>
                <a:gd name="connsiteY0" fmla="*/ 0 h 6858000"/>
                <a:gd name="connsiteX1" fmla="*/ 190500 w 1533525"/>
                <a:gd name="connsiteY1" fmla="*/ 0 h 6858000"/>
                <a:gd name="connsiteX2" fmla="*/ 1533524 w 1533525"/>
                <a:gd name="connsiteY2" fmla="*/ 0 h 6858000"/>
                <a:gd name="connsiteX3" fmla="*/ 1533525 w 1533525"/>
                <a:gd name="connsiteY3" fmla="*/ 1343025 h 6858000"/>
                <a:gd name="connsiteX4" fmla="*/ 1533524 w 1533525"/>
                <a:gd name="connsiteY4" fmla="*/ 6858000 h 6858000"/>
                <a:gd name="connsiteX5" fmla="*/ 0 w 1533525"/>
                <a:gd name="connsiteY5" fmla="*/ 6858000 h 6858000"/>
                <a:gd name="connsiteX6" fmla="*/ 0 w 1533525"/>
                <a:gd name="connsiteY6" fmla="*/ 0 h 6858000"/>
                <a:gd name="connsiteX0" fmla="*/ 0 w 1533525"/>
                <a:gd name="connsiteY0" fmla="*/ 0 h 6858000"/>
                <a:gd name="connsiteX1" fmla="*/ 190500 w 1533525"/>
                <a:gd name="connsiteY1" fmla="*/ 0 h 6858000"/>
                <a:gd name="connsiteX2" fmla="*/ 1533524 w 1533525"/>
                <a:gd name="connsiteY2" fmla="*/ 0 h 6858000"/>
                <a:gd name="connsiteX3" fmla="*/ 1533525 w 1533525"/>
                <a:gd name="connsiteY3" fmla="*/ 1343025 h 6858000"/>
                <a:gd name="connsiteX4" fmla="*/ 1533524 w 1533525"/>
                <a:gd name="connsiteY4" fmla="*/ 6858000 h 6858000"/>
                <a:gd name="connsiteX5" fmla="*/ 1333500 w 1533525"/>
                <a:gd name="connsiteY5" fmla="*/ 6858000 h 6858000"/>
                <a:gd name="connsiteX6" fmla="*/ 0 w 1533525"/>
                <a:gd name="connsiteY6" fmla="*/ 6858000 h 6858000"/>
                <a:gd name="connsiteX7" fmla="*/ 0 w 1533525"/>
                <a:gd name="connsiteY7" fmla="*/ 0 h 6858000"/>
                <a:gd name="connsiteX0" fmla="*/ 9525 w 1543050"/>
                <a:gd name="connsiteY0" fmla="*/ 0 h 6858000"/>
                <a:gd name="connsiteX1" fmla="*/ 200025 w 1543050"/>
                <a:gd name="connsiteY1" fmla="*/ 0 h 6858000"/>
                <a:gd name="connsiteX2" fmla="*/ 1543049 w 1543050"/>
                <a:gd name="connsiteY2" fmla="*/ 0 h 6858000"/>
                <a:gd name="connsiteX3" fmla="*/ 1543050 w 1543050"/>
                <a:gd name="connsiteY3" fmla="*/ 1343025 h 6858000"/>
                <a:gd name="connsiteX4" fmla="*/ 1543049 w 1543050"/>
                <a:gd name="connsiteY4" fmla="*/ 6858000 h 6858000"/>
                <a:gd name="connsiteX5" fmla="*/ 1343025 w 1543050"/>
                <a:gd name="connsiteY5" fmla="*/ 6858000 h 6858000"/>
                <a:gd name="connsiteX6" fmla="*/ 9525 w 1543050"/>
                <a:gd name="connsiteY6" fmla="*/ 6858000 h 6858000"/>
                <a:gd name="connsiteX7" fmla="*/ 0 w 1543050"/>
                <a:gd name="connsiteY7" fmla="*/ 5591175 h 6858000"/>
                <a:gd name="connsiteX8" fmla="*/ 9525 w 1543050"/>
                <a:gd name="connsiteY8" fmla="*/ 0 h 6858000"/>
                <a:gd name="connsiteX0" fmla="*/ 9525 w 1543050"/>
                <a:gd name="connsiteY0" fmla="*/ 0 h 6858000"/>
                <a:gd name="connsiteX1" fmla="*/ 200025 w 1543050"/>
                <a:gd name="connsiteY1" fmla="*/ 0 h 6858000"/>
                <a:gd name="connsiteX2" fmla="*/ 1543049 w 1543050"/>
                <a:gd name="connsiteY2" fmla="*/ 0 h 6858000"/>
                <a:gd name="connsiteX3" fmla="*/ 1543050 w 1543050"/>
                <a:gd name="connsiteY3" fmla="*/ 1343025 h 6858000"/>
                <a:gd name="connsiteX4" fmla="*/ 1543049 w 1543050"/>
                <a:gd name="connsiteY4" fmla="*/ 6858000 h 6858000"/>
                <a:gd name="connsiteX5" fmla="*/ 1343025 w 1543050"/>
                <a:gd name="connsiteY5" fmla="*/ 6858000 h 6858000"/>
                <a:gd name="connsiteX6" fmla="*/ 0 w 1543050"/>
                <a:gd name="connsiteY6" fmla="*/ 5591175 h 6858000"/>
                <a:gd name="connsiteX7" fmla="*/ 9525 w 1543050"/>
                <a:gd name="connsiteY7" fmla="*/ 0 h 6858000"/>
                <a:gd name="connsiteX0" fmla="*/ 9525 w 1543050"/>
                <a:gd name="connsiteY0" fmla="*/ 0 h 6858000"/>
                <a:gd name="connsiteX1" fmla="*/ 200025 w 1543050"/>
                <a:gd name="connsiteY1" fmla="*/ 0 h 6858000"/>
                <a:gd name="connsiteX2" fmla="*/ 1543050 w 1543050"/>
                <a:gd name="connsiteY2" fmla="*/ 1343025 h 6858000"/>
                <a:gd name="connsiteX3" fmla="*/ 1543049 w 1543050"/>
                <a:gd name="connsiteY3" fmla="*/ 6858000 h 6858000"/>
                <a:gd name="connsiteX4" fmla="*/ 1343025 w 1543050"/>
                <a:gd name="connsiteY4" fmla="*/ 6858000 h 6858000"/>
                <a:gd name="connsiteX5" fmla="*/ 0 w 1543050"/>
                <a:gd name="connsiteY5" fmla="*/ 5591175 h 6858000"/>
                <a:gd name="connsiteX6" fmla="*/ 9525 w 1543050"/>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3050" h="6858000">
                  <a:moveTo>
                    <a:pt x="9525" y="0"/>
                  </a:moveTo>
                  <a:lnTo>
                    <a:pt x="200025" y="0"/>
                  </a:lnTo>
                  <a:lnTo>
                    <a:pt x="1543050" y="1343025"/>
                  </a:lnTo>
                  <a:cubicBezTo>
                    <a:pt x="1543050" y="3181350"/>
                    <a:pt x="1543049" y="5019675"/>
                    <a:pt x="1543049" y="6858000"/>
                  </a:cubicBezTo>
                  <a:lnTo>
                    <a:pt x="1343025" y="6858000"/>
                  </a:lnTo>
                  <a:lnTo>
                    <a:pt x="0" y="5591175"/>
                  </a:lnTo>
                  <a:lnTo>
                    <a:pt x="9525"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a16="http://schemas.microsoft.com/office/drawing/2014/main" id="{7E222A23-E698-4993-93A7-9606CF977314}"/>
                </a:ext>
                <a:ext uri="{C183D7F6-B498-43B3-948B-1728B52AA6E4}">
                  <adec:decorative xmlns:adec="http://schemas.microsoft.com/office/drawing/2017/decorative" val="1"/>
                </a:ext>
              </a:extLst>
            </p:cNvPr>
            <p:cNvSpPr/>
            <p:nvPr/>
          </p:nvSpPr>
          <p:spPr>
            <a:xfrm>
              <a:off x="11062271" y="1339850"/>
              <a:ext cx="1129729" cy="55181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AWS Logo">
              <a:extLst>
                <a:ext uri="{FF2B5EF4-FFF2-40B4-BE49-F238E27FC236}">
                  <a16:creationId xmlns:a16="http://schemas.microsoft.com/office/drawing/2014/main" id="{41BC3838-CAD1-4E45-A629-8FAE25F8F357}"/>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243599" y="6455664"/>
              <a:ext cx="366979" cy="219456"/>
            </a:xfrm>
            <a:prstGeom prst="rect">
              <a:avLst/>
            </a:prstGeom>
          </p:spPr>
        </p:pic>
        <p:sp>
          <p:nvSpPr>
            <p:cNvPr id="12" name="Copyright">
              <a:extLst>
                <a:ext uri="{FF2B5EF4-FFF2-40B4-BE49-F238E27FC236}">
                  <a16:creationId xmlns:a16="http://schemas.microsoft.com/office/drawing/2014/main" id="{2BDDDA44-1049-4257-AA44-8A620E1B69F0}"/>
                </a:ext>
              </a:extLst>
            </p:cNvPr>
            <p:cNvSpPr txBox="1"/>
            <p:nvPr/>
          </p:nvSpPr>
          <p:spPr>
            <a:xfrm>
              <a:off x="342029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2" name="Title">
            <a:extLst>
              <a:ext uri="{FF2B5EF4-FFF2-40B4-BE49-F238E27FC236}">
                <a16:creationId xmlns:a16="http://schemas.microsoft.com/office/drawing/2014/main" id="{E52B1449-9D22-45E9-8E29-DD9653749C2D}"/>
              </a:ext>
            </a:extLst>
          </p:cNvPr>
          <p:cNvSpPr>
            <a:spLocks noGrp="1"/>
          </p:cNvSpPr>
          <p:nvPr>
            <p:ph type="title" hasCustomPrompt="1"/>
          </p:nvPr>
        </p:nvSpPr>
        <p:spPr>
          <a:xfrm>
            <a:off x="365759" y="831163"/>
            <a:ext cx="9153461" cy="2293938"/>
          </a:xfrm>
        </p:spPr>
        <p:txBody>
          <a:bodyPr anchor="b"/>
          <a:lstStyle>
            <a:lvl1pPr>
              <a:defRPr sz="4400">
                <a:solidFill>
                  <a:schemeClr val="bg2"/>
                </a:solidFill>
              </a:defRPr>
            </a:lvl1pPr>
          </a:lstStyle>
          <a:p>
            <a:r>
              <a:rPr lang="en-US" dirty="0"/>
              <a:t>Enter title text</a:t>
            </a:r>
          </a:p>
        </p:txBody>
      </p:sp>
      <p:sp>
        <p:nvSpPr>
          <p:cNvPr id="3" name="Subtitle">
            <a:extLst>
              <a:ext uri="{FF2B5EF4-FFF2-40B4-BE49-F238E27FC236}">
                <a16:creationId xmlns:a16="http://schemas.microsoft.com/office/drawing/2014/main" id="{25336E2B-DB74-4789-BBF8-753828F72458}"/>
              </a:ext>
            </a:extLst>
          </p:cNvPr>
          <p:cNvSpPr>
            <a:spLocks noGrp="1"/>
          </p:cNvSpPr>
          <p:nvPr>
            <p:ph type="subTitle" idx="1" hasCustomPrompt="1"/>
          </p:nvPr>
        </p:nvSpPr>
        <p:spPr>
          <a:xfrm>
            <a:off x="365759" y="3152882"/>
            <a:ext cx="9153461" cy="2423459"/>
          </a:xfrm>
        </p:spPr>
        <p:txBody>
          <a:bodyPr/>
          <a:lstStyle>
            <a:lvl1pPr marL="0" indent="0">
              <a:buNone/>
              <a:defRPr sz="2400">
                <a:solidFill>
                  <a:schemeClr val="bg2"/>
                </a:solidFill>
              </a:defRPr>
            </a:lvl1pPr>
            <a:lvl2pPr marL="457200" indent="0">
              <a:buNone/>
              <a:defRPr sz="2000">
                <a:solidFill>
                  <a:schemeClr val="bg2">
                    <a:tint val="75000"/>
                  </a:schemeClr>
                </a:solidFill>
              </a:defRPr>
            </a:lvl2pPr>
            <a:lvl3pPr marL="914400" indent="0">
              <a:buNone/>
              <a:defRPr sz="1800">
                <a:solidFill>
                  <a:schemeClr val="bg2">
                    <a:tint val="75000"/>
                  </a:schemeClr>
                </a:solidFill>
              </a:defRPr>
            </a:lvl3pPr>
            <a:lvl4pPr marL="1371600" indent="0">
              <a:buNone/>
              <a:defRPr sz="1600">
                <a:solidFill>
                  <a:schemeClr val="bg2">
                    <a:tint val="75000"/>
                  </a:schemeClr>
                </a:solidFill>
              </a:defRPr>
            </a:lvl4pPr>
            <a:lvl5pPr marL="1828800" indent="0">
              <a:buNone/>
              <a:defRPr sz="1600">
                <a:solidFill>
                  <a:schemeClr val="bg2">
                    <a:tint val="75000"/>
                  </a:schemeClr>
                </a:solidFill>
              </a:defRPr>
            </a:lvl5pPr>
            <a:lvl6pPr marL="2286000" indent="0">
              <a:buNone/>
              <a:defRPr sz="1600">
                <a:solidFill>
                  <a:schemeClr val="bg2">
                    <a:tint val="75000"/>
                  </a:schemeClr>
                </a:solidFill>
              </a:defRPr>
            </a:lvl6pPr>
            <a:lvl7pPr marL="2743200" indent="0">
              <a:buNone/>
              <a:defRPr sz="1600">
                <a:solidFill>
                  <a:schemeClr val="bg2">
                    <a:tint val="75000"/>
                  </a:schemeClr>
                </a:solidFill>
              </a:defRPr>
            </a:lvl7pPr>
            <a:lvl8pPr marL="3200400" indent="0">
              <a:buNone/>
              <a:defRPr sz="1600">
                <a:solidFill>
                  <a:schemeClr val="bg2">
                    <a:tint val="75000"/>
                  </a:schemeClr>
                </a:solidFill>
              </a:defRPr>
            </a:lvl8pPr>
            <a:lvl9pPr marL="3657600" indent="0">
              <a:buNone/>
              <a:defRPr sz="1600">
                <a:solidFill>
                  <a:schemeClr val="bg2">
                    <a:tint val="75000"/>
                  </a:schemeClr>
                </a:solidFill>
              </a:defRPr>
            </a:lvl9pPr>
          </a:lstStyle>
          <a:p>
            <a:pPr lvl="0"/>
            <a:r>
              <a:rPr lang="en-US" dirty="0"/>
              <a:t>Enter subtitle</a:t>
            </a:r>
          </a:p>
        </p:txBody>
      </p:sp>
    </p:spTree>
    <p:custDataLst>
      <p:tags r:id="rId1"/>
    </p:custDataLst>
    <p:extLst>
      <p:ext uri="{BB962C8B-B14F-4D97-AF65-F5344CB8AC3E}">
        <p14:creationId xmlns:p14="http://schemas.microsoft.com/office/powerpoint/2010/main" val="348764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Variant">
    <p:bg>
      <p:bgPr>
        <a:solidFill>
          <a:schemeClr val="bg1"/>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a16="http://schemas.microsoft.com/office/drawing/2014/main" id="{8D6A50E3-62DD-469F-A4B4-2DC279107EB8}"/>
              </a:ext>
              <a:ext uri="{C183D7F6-B498-43B3-948B-1728B52AA6E4}">
                <adec:decorative xmlns:adec="http://schemas.microsoft.com/office/drawing/2017/decorative" val="1"/>
              </a:ext>
            </a:extLst>
          </p:cNvPr>
          <p:cNvGrpSpPr/>
          <p:nvPr/>
        </p:nvGrpSpPr>
        <p:grpSpPr>
          <a:xfrm>
            <a:off x="0" y="0"/>
            <a:ext cx="12192000" cy="6858000"/>
            <a:chOff x="0" y="0"/>
            <a:chExt cx="12192000" cy="6858000"/>
          </a:xfrm>
        </p:grpSpPr>
        <p:sp>
          <p:nvSpPr>
            <p:cNvPr id="91" name="BKG-BM">
              <a:extLst>
                <a:ext uri="{FF2B5EF4-FFF2-40B4-BE49-F238E27FC236}">
                  <a16:creationId xmlns:a16="http://schemas.microsoft.com/office/drawing/2014/main" id="{165087FF-D0AD-4AD7-B899-B2227A662904}"/>
                </a:ext>
                <a:ext uri="{C183D7F6-B498-43B3-948B-1728B52AA6E4}">
                  <adec:decorative xmlns:adec="http://schemas.microsoft.com/office/drawing/2017/decorative" val="1"/>
                </a:ext>
              </a:extLst>
            </p:cNvPr>
            <p:cNvSpPr/>
            <p:nvPr/>
          </p:nvSpPr>
          <p:spPr>
            <a:xfrm>
              <a:off x="0" y="5576341"/>
              <a:ext cx="11062270" cy="128165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CubeTop">
              <a:extLst>
                <a:ext uri="{FF2B5EF4-FFF2-40B4-BE49-F238E27FC236}">
                  <a16:creationId xmlns:a16="http://schemas.microsoft.com/office/drawing/2014/main" id="{81DABB71-298F-46E6-9028-558C99DF72DF}"/>
                </a:ext>
                <a:ext uri="{C183D7F6-B498-43B3-948B-1728B52AA6E4}">
                  <adec:decorative xmlns:adec="http://schemas.microsoft.com/office/drawing/2017/decorative" val="1"/>
                </a:ext>
              </a:extLst>
            </p:cNvPr>
            <p:cNvSpPr/>
            <p:nvPr/>
          </p:nvSpPr>
          <p:spPr>
            <a:xfrm>
              <a:off x="9669645" y="0"/>
              <a:ext cx="2522355" cy="143198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ubeSide">
              <a:extLst>
                <a:ext uri="{FF2B5EF4-FFF2-40B4-BE49-F238E27FC236}">
                  <a16:creationId xmlns:a16="http://schemas.microsoft.com/office/drawing/2014/main" id="{31FFCCD2-46F8-4A8C-9D8D-34F0218F69C7}"/>
                </a:ext>
                <a:ext uri="{C183D7F6-B498-43B3-948B-1728B52AA6E4}">
                  <adec:decorative xmlns:adec="http://schemas.microsoft.com/office/drawing/2017/decorative" val="1"/>
                </a:ext>
              </a:extLst>
            </p:cNvPr>
            <p:cNvSpPr/>
            <p:nvPr/>
          </p:nvSpPr>
          <p:spPr>
            <a:xfrm>
              <a:off x="9519222" y="0"/>
              <a:ext cx="1543050" cy="6858000"/>
            </a:xfrm>
            <a:custGeom>
              <a:avLst/>
              <a:gdLst>
                <a:gd name="connsiteX0" fmla="*/ 0 w 1533524"/>
                <a:gd name="connsiteY0" fmla="*/ 0 h 6858000"/>
                <a:gd name="connsiteX1" fmla="*/ 1533524 w 1533524"/>
                <a:gd name="connsiteY1" fmla="*/ 0 h 6858000"/>
                <a:gd name="connsiteX2" fmla="*/ 1533524 w 1533524"/>
                <a:gd name="connsiteY2" fmla="*/ 6858000 h 6858000"/>
                <a:gd name="connsiteX3" fmla="*/ 0 w 1533524"/>
                <a:gd name="connsiteY3" fmla="*/ 6858000 h 6858000"/>
                <a:gd name="connsiteX4" fmla="*/ 0 w 1533524"/>
                <a:gd name="connsiteY4" fmla="*/ 0 h 6858000"/>
                <a:gd name="connsiteX0" fmla="*/ 0 w 1533524"/>
                <a:gd name="connsiteY0" fmla="*/ 0 h 6858000"/>
                <a:gd name="connsiteX1" fmla="*/ 190500 w 1533524"/>
                <a:gd name="connsiteY1" fmla="*/ 0 h 6858000"/>
                <a:gd name="connsiteX2" fmla="*/ 1533524 w 1533524"/>
                <a:gd name="connsiteY2" fmla="*/ 0 h 6858000"/>
                <a:gd name="connsiteX3" fmla="*/ 1533524 w 1533524"/>
                <a:gd name="connsiteY3" fmla="*/ 6858000 h 6858000"/>
                <a:gd name="connsiteX4" fmla="*/ 0 w 1533524"/>
                <a:gd name="connsiteY4" fmla="*/ 6858000 h 6858000"/>
                <a:gd name="connsiteX5" fmla="*/ 0 w 1533524"/>
                <a:gd name="connsiteY5" fmla="*/ 0 h 6858000"/>
                <a:gd name="connsiteX0" fmla="*/ 0 w 1533525"/>
                <a:gd name="connsiteY0" fmla="*/ 0 h 6858000"/>
                <a:gd name="connsiteX1" fmla="*/ 190500 w 1533525"/>
                <a:gd name="connsiteY1" fmla="*/ 0 h 6858000"/>
                <a:gd name="connsiteX2" fmla="*/ 1533524 w 1533525"/>
                <a:gd name="connsiteY2" fmla="*/ 0 h 6858000"/>
                <a:gd name="connsiteX3" fmla="*/ 1533525 w 1533525"/>
                <a:gd name="connsiteY3" fmla="*/ 1343025 h 6858000"/>
                <a:gd name="connsiteX4" fmla="*/ 1533524 w 1533525"/>
                <a:gd name="connsiteY4" fmla="*/ 6858000 h 6858000"/>
                <a:gd name="connsiteX5" fmla="*/ 0 w 1533525"/>
                <a:gd name="connsiteY5" fmla="*/ 6858000 h 6858000"/>
                <a:gd name="connsiteX6" fmla="*/ 0 w 1533525"/>
                <a:gd name="connsiteY6" fmla="*/ 0 h 6858000"/>
                <a:gd name="connsiteX0" fmla="*/ 0 w 1533525"/>
                <a:gd name="connsiteY0" fmla="*/ 0 h 6858000"/>
                <a:gd name="connsiteX1" fmla="*/ 190500 w 1533525"/>
                <a:gd name="connsiteY1" fmla="*/ 0 h 6858000"/>
                <a:gd name="connsiteX2" fmla="*/ 1533524 w 1533525"/>
                <a:gd name="connsiteY2" fmla="*/ 0 h 6858000"/>
                <a:gd name="connsiteX3" fmla="*/ 1533525 w 1533525"/>
                <a:gd name="connsiteY3" fmla="*/ 1343025 h 6858000"/>
                <a:gd name="connsiteX4" fmla="*/ 1533524 w 1533525"/>
                <a:gd name="connsiteY4" fmla="*/ 6858000 h 6858000"/>
                <a:gd name="connsiteX5" fmla="*/ 1333500 w 1533525"/>
                <a:gd name="connsiteY5" fmla="*/ 6858000 h 6858000"/>
                <a:gd name="connsiteX6" fmla="*/ 0 w 1533525"/>
                <a:gd name="connsiteY6" fmla="*/ 6858000 h 6858000"/>
                <a:gd name="connsiteX7" fmla="*/ 0 w 1533525"/>
                <a:gd name="connsiteY7" fmla="*/ 0 h 6858000"/>
                <a:gd name="connsiteX0" fmla="*/ 9525 w 1543050"/>
                <a:gd name="connsiteY0" fmla="*/ 0 h 6858000"/>
                <a:gd name="connsiteX1" fmla="*/ 200025 w 1543050"/>
                <a:gd name="connsiteY1" fmla="*/ 0 h 6858000"/>
                <a:gd name="connsiteX2" fmla="*/ 1543049 w 1543050"/>
                <a:gd name="connsiteY2" fmla="*/ 0 h 6858000"/>
                <a:gd name="connsiteX3" fmla="*/ 1543050 w 1543050"/>
                <a:gd name="connsiteY3" fmla="*/ 1343025 h 6858000"/>
                <a:gd name="connsiteX4" fmla="*/ 1543049 w 1543050"/>
                <a:gd name="connsiteY4" fmla="*/ 6858000 h 6858000"/>
                <a:gd name="connsiteX5" fmla="*/ 1343025 w 1543050"/>
                <a:gd name="connsiteY5" fmla="*/ 6858000 h 6858000"/>
                <a:gd name="connsiteX6" fmla="*/ 9525 w 1543050"/>
                <a:gd name="connsiteY6" fmla="*/ 6858000 h 6858000"/>
                <a:gd name="connsiteX7" fmla="*/ 0 w 1543050"/>
                <a:gd name="connsiteY7" fmla="*/ 5591175 h 6858000"/>
                <a:gd name="connsiteX8" fmla="*/ 9525 w 1543050"/>
                <a:gd name="connsiteY8" fmla="*/ 0 h 6858000"/>
                <a:gd name="connsiteX0" fmla="*/ 9525 w 1543050"/>
                <a:gd name="connsiteY0" fmla="*/ 0 h 6858000"/>
                <a:gd name="connsiteX1" fmla="*/ 200025 w 1543050"/>
                <a:gd name="connsiteY1" fmla="*/ 0 h 6858000"/>
                <a:gd name="connsiteX2" fmla="*/ 1543049 w 1543050"/>
                <a:gd name="connsiteY2" fmla="*/ 0 h 6858000"/>
                <a:gd name="connsiteX3" fmla="*/ 1543050 w 1543050"/>
                <a:gd name="connsiteY3" fmla="*/ 1343025 h 6858000"/>
                <a:gd name="connsiteX4" fmla="*/ 1543049 w 1543050"/>
                <a:gd name="connsiteY4" fmla="*/ 6858000 h 6858000"/>
                <a:gd name="connsiteX5" fmla="*/ 1343025 w 1543050"/>
                <a:gd name="connsiteY5" fmla="*/ 6858000 h 6858000"/>
                <a:gd name="connsiteX6" fmla="*/ 0 w 1543050"/>
                <a:gd name="connsiteY6" fmla="*/ 5591175 h 6858000"/>
                <a:gd name="connsiteX7" fmla="*/ 9525 w 1543050"/>
                <a:gd name="connsiteY7" fmla="*/ 0 h 6858000"/>
                <a:gd name="connsiteX0" fmla="*/ 9525 w 1543050"/>
                <a:gd name="connsiteY0" fmla="*/ 0 h 6858000"/>
                <a:gd name="connsiteX1" fmla="*/ 200025 w 1543050"/>
                <a:gd name="connsiteY1" fmla="*/ 0 h 6858000"/>
                <a:gd name="connsiteX2" fmla="*/ 1543050 w 1543050"/>
                <a:gd name="connsiteY2" fmla="*/ 1343025 h 6858000"/>
                <a:gd name="connsiteX3" fmla="*/ 1543049 w 1543050"/>
                <a:gd name="connsiteY3" fmla="*/ 6858000 h 6858000"/>
                <a:gd name="connsiteX4" fmla="*/ 1343025 w 1543050"/>
                <a:gd name="connsiteY4" fmla="*/ 6858000 h 6858000"/>
                <a:gd name="connsiteX5" fmla="*/ 0 w 1543050"/>
                <a:gd name="connsiteY5" fmla="*/ 5591175 h 6858000"/>
                <a:gd name="connsiteX6" fmla="*/ 9525 w 1543050"/>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3050" h="6858000">
                  <a:moveTo>
                    <a:pt x="9525" y="0"/>
                  </a:moveTo>
                  <a:lnTo>
                    <a:pt x="200025" y="0"/>
                  </a:lnTo>
                  <a:lnTo>
                    <a:pt x="1543050" y="1343025"/>
                  </a:lnTo>
                  <a:cubicBezTo>
                    <a:pt x="1543050" y="3181350"/>
                    <a:pt x="1543049" y="5019675"/>
                    <a:pt x="1543049" y="6858000"/>
                  </a:cubicBezTo>
                  <a:lnTo>
                    <a:pt x="1343025" y="6858000"/>
                  </a:lnTo>
                  <a:lnTo>
                    <a:pt x="0" y="5591175"/>
                  </a:lnTo>
                  <a:lnTo>
                    <a:pt x="9525"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a16="http://schemas.microsoft.com/office/drawing/2014/main" id="{7E222A23-E698-4993-93A7-9606CF977314}"/>
                </a:ext>
                <a:ext uri="{C183D7F6-B498-43B3-948B-1728B52AA6E4}">
                  <adec:decorative xmlns:adec="http://schemas.microsoft.com/office/drawing/2017/decorative" val="1"/>
                </a:ext>
              </a:extLst>
            </p:cNvPr>
            <p:cNvSpPr/>
            <p:nvPr/>
          </p:nvSpPr>
          <p:spPr>
            <a:xfrm>
              <a:off x="11062271" y="1339850"/>
              <a:ext cx="1129729" cy="55181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AWS Logo">
              <a:extLst>
                <a:ext uri="{FF2B5EF4-FFF2-40B4-BE49-F238E27FC236}">
                  <a16:creationId xmlns:a16="http://schemas.microsoft.com/office/drawing/2014/main" id="{41BC3838-CAD1-4E45-A629-8FAE25F8F357}"/>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246888" y="6455664"/>
              <a:ext cx="366979" cy="219456"/>
            </a:xfrm>
            <a:prstGeom prst="rect">
              <a:avLst/>
            </a:prstGeom>
          </p:spPr>
        </p:pic>
        <p:sp>
          <p:nvSpPr>
            <p:cNvPr id="12" name="Copyright">
              <a:extLst>
                <a:ext uri="{FF2B5EF4-FFF2-40B4-BE49-F238E27FC236}">
                  <a16:creationId xmlns:a16="http://schemas.microsoft.com/office/drawing/2014/main" id="{2BDDDA44-1049-4257-AA44-8A620E1B69F0}"/>
                </a:ext>
              </a:extLst>
            </p:cNvPr>
            <p:cNvSpPr txBox="1"/>
            <p:nvPr/>
          </p:nvSpPr>
          <p:spPr>
            <a:xfrm>
              <a:off x="342029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2" name="Title">
            <a:extLst>
              <a:ext uri="{FF2B5EF4-FFF2-40B4-BE49-F238E27FC236}">
                <a16:creationId xmlns:a16="http://schemas.microsoft.com/office/drawing/2014/main" id="{E52B1449-9D22-45E9-8E29-DD9653749C2D}"/>
              </a:ext>
            </a:extLst>
          </p:cNvPr>
          <p:cNvSpPr>
            <a:spLocks noGrp="1"/>
          </p:cNvSpPr>
          <p:nvPr>
            <p:ph type="title" hasCustomPrompt="1"/>
          </p:nvPr>
        </p:nvSpPr>
        <p:spPr>
          <a:xfrm>
            <a:off x="365759" y="831163"/>
            <a:ext cx="9153461" cy="2293938"/>
          </a:xfrm>
        </p:spPr>
        <p:txBody>
          <a:bodyPr anchor="b"/>
          <a:lstStyle>
            <a:lvl1pPr>
              <a:defRPr sz="4400">
                <a:solidFill>
                  <a:schemeClr val="tx2"/>
                </a:solidFill>
              </a:defRPr>
            </a:lvl1pPr>
          </a:lstStyle>
          <a:p>
            <a:r>
              <a:rPr lang="en-US" dirty="0"/>
              <a:t>Enter title text</a:t>
            </a:r>
          </a:p>
        </p:txBody>
      </p:sp>
      <p:sp>
        <p:nvSpPr>
          <p:cNvPr id="3" name="Subtitle">
            <a:extLst>
              <a:ext uri="{FF2B5EF4-FFF2-40B4-BE49-F238E27FC236}">
                <a16:creationId xmlns:a16="http://schemas.microsoft.com/office/drawing/2014/main" id="{25336E2B-DB74-4789-BBF8-753828F72458}"/>
              </a:ext>
            </a:extLst>
          </p:cNvPr>
          <p:cNvSpPr>
            <a:spLocks noGrp="1"/>
          </p:cNvSpPr>
          <p:nvPr>
            <p:ph type="subTitle" idx="1" hasCustomPrompt="1"/>
          </p:nvPr>
        </p:nvSpPr>
        <p:spPr>
          <a:xfrm>
            <a:off x="365759" y="3152882"/>
            <a:ext cx="9153461" cy="2423459"/>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Enter subtitle</a:t>
            </a:r>
          </a:p>
        </p:txBody>
      </p:sp>
    </p:spTree>
    <p:custDataLst>
      <p:tags r:id="rId1"/>
    </p:custDataLst>
    <p:extLst>
      <p:ext uri="{BB962C8B-B14F-4D97-AF65-F5344CB8AC3E}">
        <p14:creationId xmlns:p14="http://schemas.microsoft.com/office/powerpoint/2010/main" val="38989408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opic Introduction">
    <p:bg>
      <p:bgPr>
        <a:solidFill>
          <a:schemeClr val="tx2"/>
        </a:solidFill>
        <a:effectLst/>
      </p:bgPr>
    </p:bg>
    <p:spTree>
      <p:nvGrpSpPr>
        <p:cNvPr id="1" name=""/>
        <p:cNvGrpSpPr/>
        <p:nvPr/>
      </p:nvGrpSpPr>
      <p:grpSpPr>
        <a:xfrm>
          <a:off x="0" y="0"/>
          <a:ext cx="0" cy="0"/>
          <a:chOff x="0" y="0"/>
          <a:chExt cx="0" cy="0"/>
        </a:xfrm>
      </p:grpSpPr>
      <p:grpSp>
        <p:nvGrpSpPr>
          <p:cNvPr id="15" name="Background Images">
            <a:extLst>
              <a:ext uri="{FF2B5EF4-FFF2-40B4-BE49-F238E27FC236}">
                <a16:creationId xmlns:a16="http://schemas.microsoft.com/office/drawing/2014/main" id="{6918CBFF-64C7-4242-9D92-B727A627002B}"/>
              </a:ext>
              <a:ext uri="{C183D7F6-B498-43B3-948B-1728B52AA6E4}">
                <adec:decorative xmlns:adec="http://schemas.microsoft.com/office/drawing/2017/decorative" val="1"/>
              </a:ext>
            </a:extLst>
          </p:cNvPr>
          <p:cNvGrpSpPr/>
          <p:nvPr/>
        </p:nvGrpSpPr>
        <p:grpSpPr>
          <a:xfrm>
            <a:off x="0" y="1"/>
            <a:ext cx="10679012" cy="6858000"/>
            <a:chOff x="0" y="1"/>
            <a:chExt cx="10679012" cy="6858000"/>
          </a:xfrm>
        </p:grpSpPr>
        <p:sp>
          <p:nvSpPr>
            <p:cNvPr id="16" name="BKG-LT">
              <a:extLst>
                <a:ext uri="{FF2B5EF4-FFF2-40B4-BE49-F238E27FC236}">
                  <a16:creationId xmlns:a16="http://schemas.microsoft.com/office/drawing/2014/main" id="{0D3232D3-0E84-4C38-B158-7F72DA589E7D}"/>
                </a:ext>
                <a:ext uri="{C183D7F6-B498-43B3-948B-1728B52AA6E4}">
                  <adec:decorative xmlns:adec="http://schemas.microsoft.com/office/drawing/2017/decorative" val="1"/>
                </a:ext>
              </a:extLst>
            </p:cNvPr>
            <p:cNvSpPr/>
            <p:nvPr/>
          </p:nvSpPr>
          <p:spPr>
            <a:xfrm>
              <a:off x="0" y="1"/>
              <a:ext cx="44481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AWS Logo">
              <a:extLst>
                <a:ext uri="{FF2B5EF4-FFF2-40B4-BE49-F238E27FC236}">
                  <a16:creationId xmlns:a16="http://schemas.microsoft.com/office/drawing/2014/main" id="{089261AA-0F14-417C-997A-C178AB3E9EAC}"/>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3599" y="6455664"/>
              <a:ext cx="366979" cy="219456"/>
            </a:xfrm>
            <a:prstGeom prst="rect">
              <a:avLst/>
            </a:prstGeom>
          </p:spPr>
        </p:pic>
        <p:sp>
          <p:nvSpPr>
            <p:cNvPr id="19" name="Copyright">
              <a:extLst>
                <a:ext uri="{FF2B5EF4-FFF2-40B4-BE49-F238E27FC236}">
                  <a16:creationId xmlns:a16="http://schemas.microsoft.com/office/drawing/2014/main" id="{A85FB089-027A-4A6A-A947-A5A38C6F754D}"/>
                </a:ext>
              </a:extLst>
            </p:cNvPr>
            <p:cNvSpPr txBox="1"/>
            <p:nvPr/>
          </p:nvSpPr>
          <p:spPr>
            <a:xfrm>
              <a:off x="6025174"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3" name="Slide Number">
            <a:extLst>
              <a:ext uri="{FF2B5EF4-FFF2-40B4-BE49-F238E27FC236}">
                <a16:creationId xmlns:a16="http://schemas.microsoft.com/office/drawing/2014/main" id="{72396DCE-1655-44FD-8989-3700320AFC04}"/>
              </a:ext>
            </a:extLst>
          </p:cNvPr>
          <p:cNvSpPr>
            <a:spLocks noGrp="1" noSelect="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F2D32D74-0FC6-414A-96C5-2549942CD64E}"/>
              </a:ext>
            </a:extLst>
          </p:cNvPr>
          <p:cNvSpPr>
            <a:spLocks noGrp="1"/>
          </p:cNvSpPr>
          <p:nvPr>
            <p:ph type="ctrTitle" hasCustomPrompt="1"/>
          </p:nvPr>
        </p:nvSpPr>
        <p:spPr>
          <a:xfrm>
            <a:off x="243243" y="292099"/>
            <a:ext cx="3960976" cy="1866901"/>
          </a:xfrm>
        </p:spPr>
        <p:txBody>
          <a:bodyPr anchor="t"/>
          <a:lstStyle>
            <a:lvl1pPr algn="ctr">
              <a:lnSpc>
                <a:spcPct val="100000"/>
              </a:lnSpc>
              <a:defRPr sz="3600">
                <a:solidFill>
                  <a:schemeClr val="tx2"/>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dirty="0"/>
              <a:t>Type title here</a:t>
            </a:r>
          </a:p>
        </p:txBody>
      </p:sp>
      <p:sp>
        <p:nvSpPr>
          <p:cNvPr id="17" name="Picture">
            <a:extLst>
              <a:ext uri="{FF2B5EF4-FFF2-40B4-BE49-F238E27FC236}">
                <a16:creationId xmlns:a16="http://schemas.microsoft.com/office/drawing/2014/main" id="{F8F6CC5A-3CF0-480D-B25E-574EDC100323}"/>
              </a:ext>
              <a:ext uri="{C183D7F6-B498-43B3-948B-1728B52AA6E4}">
                <adec:decorative xmlns:adec="http://schemas.microsoft.com/office/drawing/2017/decorative" val="1"/>
              </a:ext>
            </a:extLst>
          </p:cNvPr>
          <p:cNvSpPr>
            <a:spLocks noGrp="1"/>
          </p:cNvSpPr>
          <p:nvPr>
            <p:ph idx="9" hasCustomPrompt="1"/>
          </p:nvPr>
        </p:nvSpPr>
        <p:spPr>
          <a:xfrm>
            <a:off x="394931" y="2434960"/>
            <a:ext cx="3657600" cy="3657600"/>
          </a:xfrm>
        </p:spPr>
        <p:txBody>
          <a:bodyPr anchor="t"/>
          <a:lstStyle>
            <a:lvl1pPr marL="0" indent="0" algn="ctr">
              <a:buNone/>
              <a:defRPr>
                <a:solidFill>
                  <a:schemeClr val="tx2"/>
                </a:solidFill>
              </a:defRPr>
            </a:lvl1pPr>
          </a:lstStyle>
          <a:p>
            <a:r>
              <a:rPr lang="en-US" dirty="0"/>
              <a:t>Click icon to add image</a:t>
            </a:r>
          </a:p>
        </p:txBody>
      </p:sp>
      <p:sp>
        <p:nvSpPr>
          <p:cNvPr id="9" name="Content">
            <a:extLst>
              <a:ext uri="{FF2B5EF4-FFF2-40B4-BE49-F238E27FC236}">
                <a16:creationId xmlns:a16="http://schemas.microsoft.com/office/drawing/2014/main" id="{E88E0D0B-F719-4929-9A45-08A3503393CA}"/>
              </a:ext>
            </a:extLst>
          </p:cNvPr>
          <p:cNvSpPr>
            <a:spLocks noGrp="1"/>
          </p:cNvSpPr>
          <p:nvPr>
            <p:ph type="body" idx="1" hasCustomPrompt="1"/>
          </p:nvPr>
        </p:nvSpPr>
        <p:spPr>
          <a:xfrm>
            <a:off x="4592635" y="292099"/>
            <a:ext cx="7356121" cy="6142651"/>
          </a:xfrm>
        </p:spPr>
        <p:txBody>
          <a:bodyPr>
            <a:noAutofit/>
          </a:bodyPr>
          <a:lstStyle>
            <a:lvl1pPr>
              <a:lnSpc>
                <a:spcPct val="100000"/>
              </a:lnSpc>
              <a:spcBef>
                <a:spcPts val="500"/>
              </a:spcBef>
              <a:spcAft>
                <a:spcPts val="600"/>
              </a:spcAft>
              <a:defRPr sz="2800">
                <a:solidFill>
                  <a:schemeClr val="bg2"/>
                </a:solidFill>
              </a:defRPr>
            </a:lvl1pPr>
            <a:lvl2pPr marL="461963" indent="-228600">
              <a:lnSpc>
                <a:spcPct val="100000"/>
              </a:lnSpc>
              <a:spcBef>
                <a:spcPts val="500"/>
              </a:spcBef>
              <a:spcAft>
                <a:spcPts val="600"/>
              </a:spcAft>
              <a:defRPr sz="2400">
                <a:solidFill>
                  <a:schemeClr val="bg2"/>
                </a:solidFill>
              </a:defRPr>
            </a:lvl2pPr>
            <a:lvl3pPr marL="684213" indent="-228600">
              <a:lnSpc>
                <a:spcPct val="100000"/>
              </a:lnSpc>
              <a:spcBef>
                <a:spcPts val="500"/>
              </a:spcBef>
              <a:spcAft>
                <a:spcPts val="600"/>
              </a:spcAft>
              <a:defRPr sz="2000">
                <a:solidFill>
                  <a:schemeClr val="bg2"/>
                </a:solidFill>
              </a:defRPr>
            </a:lvl3pPr>
            <a:lvl4pPr marL="914400" indent="-228600">
              <a:lnSpc>
                <a:spcPct val="100000"/>
              </a:lnSpc>
              <a:spcBef>
                <a:spcPts val="500"/>
              </a:spcBef>
              <a:spcAft>
                <a:spcPts val="600"/>
              </a:spcAft>
              <a:defRPr sz="1800">
                <a:solidFill>
                  <a:schemeClr val="bg2"/>
                </a:solidFill>
              </a:defRPr>
            </a:lvl4pPr>
            <a:lvl5pPr marL="1144588" indent="-228600">
              <a:lnSpc>
                <a:spcPct val="100000"/>
              </a:lnSpc>
              <a:spcBef>
                <a:spcPts val="500"/>
              </a:spcBef>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12473984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Lab Introduction">
    <p:bg>
      <p:bgPr>
        <a:solidFill>
          <a:schemeClr val="tx2"/>
        </a:solidFill>
        <a:effectLst/>
      </p:bgPr>
    </p:bg>
    <p:spTree>
      <p:nvGrpSpPr>
        <p:cNvPr id="1" name=""/>
        <p:cNvGrpSpPr/>
        <p:nvPr/>
      </p:nvGrpSpPr>
      <p:grpSpPr>
        <a:xfrm>
          <a:off x="0" y="0"/>
          <a:ext cx="0" cy="0"/>
          <a:chOff x="0" y="0"/>
          <a:chExt cx="0" cy="0"/>
        </a:xfrm>
      </p:grpSpPr>
      <p:grpSp>
        <p:nvGrpSpPr>
          <p:cNvPr id="9" name="Background Images">
            <a:extLst>
              <a:ext uri="{FF2B5EF4-FFF2-40B4-BE49-F238E27FC236}">
                <a16:creationId xmlns:a16="http://schemas.microsoft.com/office/drawing/2014/main" id="{58FFE71C-343D-42C5-8B57-C18401FB38E9}"/>
              </a:ext>
              <a:ext uri="{C183D7F6-B498-43B3-948B-1728B52AA6E4}">
                <adec:decorative xmlns:adec="http://schemas.microsoft.com/office/drawing/2017/decorative" val="1"/>
              </a:ext>
            </a:extLst>
          </p:cNvPr>
          <p:cNvGrpSpPr/>
          <p:nvPr/>
        </p:nvGrpSpPr>
        <p:grpSpPr>
          <a:xfrm>
            <a:off x="0" y="1"/>
            <a:ext cx="10679012" cy="6858000"/>
            <a:chOff x="0" y="1"/>
            <a:chExt cx="10679012" cy="6858000"/>
          </a:xfrm>
        </p:grpSpPr>
        <p:sp>
          <p:nvSpPr>
            <p:cNvPr id="10" name="BKG-LT">
              <a:extLst>
                <a:ext uri="{FF2B5EF4-FFF2-40B4-BE49-F238E27FC236}">
                  <a16:creationId xmlns:a16="http://schemas.microsoft.com/office/drawing/2014/main" id="{38591614-DC4E-4FB2-BCFA-6E11F0E9F323}"/>
                </a:ext>
                <a:ext uri="{C183D7F6-B498-43B3-948B-1728B52AA6E4}">
                  <adec:decorative xmlns:adec="http://schemas.microsoft.com/office/drawing/2017/decorative" val="1"/>
                </a:ext>
              </a:extLst>
            </p:cNvPr>
            <p:cNvSpPr/>
            <p:nvPr/>
          </p:nvSpPr>
          <p:spPr>
            <a:xfrm>
              <a:off x="0" y="1"/>
              <a:ext cx="44481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AWS Logo">
              <a:extLst>
                <a:ext uri="{FF2B5EF4-FFF2-40B4-BE49-F238E27FC236}">
                  <a16:creationId xmlns:a16="http://schemas.microsoft.com/office/drawing/2014/main" id="{BF0EC8F1-A363-4454-AEA6-CCA2EF99BF8C}"/>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3599" y="6455664"/>
              <a:ext cx="366979" cy="219456"/>
            </a:xfrm>
            <a:prstGeom prst="rect">
              <a:avLst/>
            </a:prstGeom>
          </p:spPr>
        </p:pic>
        <p:sp>
          <p:nvSpPr>
            <p:cNvPr id="13" name="Copyright">
              <a:extLst>
                <a:ext uri="{FF2B5EF4-FFF2-40B4-BE49-F238E27FC236}">
                  <a16:creationId xmlns:a16="http://schemas.microsoft.com/office/drawing/2014/main" id="{A653A447-24D5-4EF4-B358-341AAE88C6C9}"/>
                </a:ext>
              </a:extLst>
            </p:cNvPr>
            <p:cNvSpPr txBox="1"/>
            <p:nvPr/>
          </p:nvSpPr>
          <p:spPr>
            <a:xfrm>
              <a:off x="6025174"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3" name="Slide Number">
            <a:extLst>
              <a:ext uri="{FF2B5EF4-FFF2-40B4-BE49-F238E27FC236}">
                <a16:creationId xmlns:a16="http://schemas.microsoft.com/office/drawing/2014/main" id="{72396DCE-1655-44FD-8989-3700320AFC04}"/>
              </a:ext>
            </a:extLst>
          </p:cNvPr>
          <p:cNvSpPr>
            <a:spLocks noGrp="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F2D32D74-0FC6-414A-96C5-2549942CD64E}"/>
              </a:ext>
            </a:extLst>
          </p:cNvPr>
          <p:cNvSpPr>
            <a:spLocks noGrp="1"/>
          </p:cNvSpPr>
          <p:nvPr>
            <p:ph type="ctrTitle" hasCustomPrompt="1"/>
          </p:nvPr>
        </p:nvSpPr>
        <p:spPr>
          <a:xfrm>
            <a:off x="243599" y="292099"/>
            <a:ext cx="3960976" cy="1866901"/>
          </a:xfrm>
        </p:spPr>
        <p:txBody>
          <a:bodyPr anchor="t"/>
          <a:lstStyle>
            <a:lvl1pPr algn="ctr">
              <a:lnSpc>
                <a:spcPct val="100000"/>
              </a:lnSpc>
              <a:defRPr sz="3600">
                <a:solidFill>
                  <a:schemeClr val="tx2"/>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dirty="0"/>
              <a:t>Type title here</a:t>
            </a:r>
          </a:p>
        </p:txBody>
      </p:sp>
      <p:sp>
        <p:nvSpPr>
          <p:cNvPr id="7" name="Content">
            <a:extLst>
              <a:ext uri="{FF2B5EF4-FFF2-40B4-BE49-F238E27FC236}">
                <a16:creationId xmlns:a16="http://schemas.microsoft.com/office/drawing/2014/main" id="{E88E0D0B-F719-4929-9A45-08A3503393CA}"/>
              </a:ext>
            </a:extLst>
          </p:cNvPr>
          <p:cNvSpPr>
            <a:spLocks noGrp="1"/>
          </p:cNvSpPr>
          <p:nvPr>
            <p:ph type="body" idx="1" hasCustomPrompt="1"/>
          </p:nvPr>
        </p:nvSpPr>
        <p:spPr>
          <a:xfrm>
            <a:off x="4592635" y="292099"/>
            <a:ext cx="7356121" cy="6142651"/>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397888149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Demo Introduction">
    <p:bg>
      <p:bgPr>
        <a:solidFill>
          <a:schemeClr val="tx2"/>
        </a:solidFill>
        <a:effectLst/>
      </p:bgPr>
    </p:bg>
    <p:spTree>
      <p:nvGrpSpPr>
        <p:cNvPr id="1" name=""/>
        <p:cNvGrpSpPr/>
        <p:nvPr/>
      </p:nvGrpSpPr>
      <p:grpSpPr>
        <a:xfrm>
          <a:off x="0" y="0"/>
          <a:ext cx="0" cy="0"/>
          <a:chOff x="0" y="0"/>
          <a:chExt cx="0" cy="0"/>
        </a:xfrm>
      </p:grpSpPr>
      <p:grpSp>
        <p:nvGrpSpPr>
          <p:cNvPr id="10" name="Background Images">
            <a:extLst>
              <a:ext uri="{FF2B5EF4-FFF2-40B4-BE49-F238E27FC236}">
                <a16:creationId xmlns:a16="http://schemas.microsoft.com/office/drawing/2014/main" id="{37DF70E1-DF63-4C1F-B500-D2286989C4AF}"/>
              </a:ext>
              <a:ext uri="{C183D7F6-B498-43B3-948B-1728B52AA6E4}">
                <adec:decorative xmlns:adec="http://schemas.microsoft.com/office/drawing/2017/decorative" val="1"/>
              </a:ext>
            </a:extLst>
          </p:cNvPr>
          <p:cNvGrpSpPr/>
          <p:nvPr/>
        </p:nvGrpSpPr>
        <p:grpSpPr>
          <a:xfrm>
            <a:off x="0" y="1"/>
            <a:ext cx="10679012" cy="6858000"/>
            <a:chOff x="0" y="1"/>
            <a:chExt cx="10679012" cy="6858000"/>
          </a:xfrm>
        </p:grpSpPr>
        <p:sp>
          <p:nvSpPr>
            <p:cNvPr id="12" name="BKG-LT">
              <a:extLst>
                <a:ext uri="{FF2B5EF4-FFF2-40B4-BE49-F238E27FC236}">
                  <a16:creationId xmlns:a16="http://schemas.microsoft.com/office/drawing/2014/main" id="{62AEAF2F-C5EA-4B97-B5A7-736ACAA23F8B}"/>
                </a:ext>
                <a:ext uri="{C183D7F6-B498-43B3-948B-1728B52AA6E4}">
                  <adec:decorative xmlns:adec="http://schemas.microsoft.com/office/drawing/2017/decorative" val="1"/>
                </a:ext>
              </a:extLst>
            </p:cNvPr>
            <p:cNvSpPr/>
            <p:nvPr/>
          </p:nvSpPr>
          <p:spPr>
            <a:xfrm>
              <a:off x="0" y="1"/>
              <a:ext cx="44481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AWS Logo">
              <a:extLst>
                <a:ext uri="{FF2B5EF4-FFF2-40B4-BE49-F238E27FC236}">
                  <a16:creationId xmlns:a16="http://schemas.microsoft.com/office/drawing/2014/main" id="{DAC6100F-B3A1-484D-8A50-BECC6DFAC019}"/>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3599" y="6455664"/>
              <a:ext cx="366979" cy="219456"/>
            </a:xfrm>
            <a:prstGeom prst="rect">
              <a:avLst/>
            </a:prstGeom>
          </p:spPr>
        </p:pic>
        <p:sp>
          <p:nvSpPr>
            <p:cNvPr id="14" name="Copyright">
              <a:extLst>
                <a:ext uri="{FF2B5EF4-FFF2-40B4-BE49-F238E27FC236}">
                  <a16:creationId xmlns:a16="http://schemas.microsoft.com/office/drawing/2014/main" id="{6B065E34-C6EE-43BA-BAA5-4765BD7E6905}"/>
                </a:ext>
              </a:extLst>
            </p:cNvPr>
            <p:cNvSpPr txBox="1"/>
            <p:nvPr/>
          </p:nvSpPr>
          <p:spPr>
            <a:xfrm>
              <a:off x="6025174"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3" name="Slide Number">
            <a:extLst>
              <a:ext uri="{FF2B5EF4-FFF2-40B4-BE49-F238E27FC236}">
                <a16:creationId xmlns:a16="http://schemas.microsoft.com/office/drawing/2014/main" id="{72396DCE-1655-44FD-8989-3700320AFC04}"/>
              </a:ext>
            </a:extLst>
          </p:cNvPr>
          <p:cNvSpPr>
            <a:spLocks noGrp="1" noSelect="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F2D32D74-0FC6-414A-96C5-2549942CD64E}"/>
              </a:ext>
            </a:extLst>
          </p:cNvPr>
          <p:cNvSpPr>
            <a:spLocks noGrp="1"/>
          </p:cNvSpPr>
          <p:nvPr>
            <p:ph type="ctrTitle" hasCustomPrompt="1"/>
          </p:nvPr>
        </p:nvSpPr>
        <p:spPr>
          <a:xfrm>
            <a:off x="243599" y="292099"/>
            <a:ext cx="3960976" cy="1866901"/>
          </a:xfrm>
        </p:spPr>
        <p:txBody>
          <a:bodyPr anchor="t"/>
          <a:lstStyle>
            <a:lvl1pPr algn="ctr">
              <a:lnSpc>
                <a:spcPct val="100000"/>
              </a:lnSpc>
              <a:defRPr sz="3600">
                <a:solidFill>
                  <a:schemeClr val="tx2"/>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dirty="0"/>
              <a:t>Type title here</a:t>
            </a:r>
          </a:p>
        </p:txBody>
      </p:sp>
      <p:sp>
        <p:nvSpPr>
          <p:cNvPr id="8" name="Description">
            <a:extLst>
              <a:ext uri="{FF2B5EF4-FFF2-40B4-BE49-F238E27FC236}">
                <a16:creationId xmlns:a16="http://schemas.microsoft.com/office/drawing/2014/main" id="{AC3C5EEC-BB22-4195-B46B-9A90302F6B57}"/>
              </a:ext>
            </a:extLst>
          </p:cNvPr>
          <p:cNvSpPr>
            <a:spLocks noGrp="1"/>
          </p:cNvSpPr>
          <p:nvPr>
            <p:ph type="body" idx="2" hasCustomPrompt="1"/>
          </p:nvPr>
        </p:nvSpPr>
        <p:spPr>
          <a:xfrm>
            <a:off x="243681" y="2257424"/>
            <a:ext cx="3960813" cy="4177325"/>
          </a:xfrm>
        </p:spPr>
        <p:txBody>
          <a:bodyPr/>
          <a:lstStyle>
            <a:lvl1pPr marL="0" indent="0" algn="ctr">
              <a:buNone/>
              <a:defRPr>
                <a:solidFill>
                  <a:schemeClr val="tx2"/>
                </a:solidFill>
              </a:defRPr>
            </a:lvl1pPr>
          </a:lstStyle>
          <a:p>
            <a:r>
              <a:rPr lang="en-US" sz="2800" dirty="0"/>
              <a:t>Enter description</a:t>
            </a:r>
          </a:p>
        </p:txBody>
      </p:sp>
      <p:sp>
        <p:nvSpPr>
          <p:cNvPr id="7" name="Content">
            <a:extLst>
              <a:ext uri="{FF2B5EF4-FFF2-40B4-BE49-F238E27FC236}">
                <a16:creationId xmlns:a16="http://schemas.microsoft.com/office/drawing/2014/main" id="{E88E0D0B-F719-4929-9A45-08A3503393CA}"/>
              </a:ext>
            </a:extLst>
          </p:cNvPr>
          <p:cNvSpPr>
            <a:spLocks noGrp="1"/>
          </p:cNvSpPr>
          <p:nvPr>
            <p:ph type="body" idx="1" hasCustomPrompt="1"/>
          </p:nvPr>
        </p:nvSpPr>
        <p:spPr>
          <a:xfrm>
            <a:off x="4592635" y="292099"/>
            <a:ext cx="7356121" cy="6142651"/>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344604023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hank You">
    <p:bg>
      <p:bgPr>
        <a:solidFill>
          <a:schemeClr val="tx2"/>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a16="http://schemas.microsoft.com/office/drawing/2014/main" id="{BA3DF3DE-0044-49A0-893D-4AE69524AE45}"/>
              </a:ext>
              <a:ext uri="{C183D7F6-B498-43B3-948B-1728B52AA6E4}">
                <adec:decorative xmlns:adec="http://schemas.microsoft.com/office/drawing/2017/decorative" val="1"/>
              </a:ext>
            </a:extLst>
          </p:cNvPr>
          <p:cNvGrpSpPr/>
          <p:nvPr/>
        </p:nvGrpSpPr>
        <p:grpSpPr>
          <a:xfrm>
            <a:off x="0" y="0"/>
            <a:ext cx="12192000" cy="6858000"/>
            <a:chOff x="0" y="0"/>
            <a:chExt cx="12192000" cy="6858000"/>
          </a:xfrm>
        </p:grpSpPr>
        <p:sp>
          <p:nvSpPr>
            <p:cNvPr id="92" name="BKG-TP">
              <a:extLst>
                <a:ext uri="{FF2B5EF4-FFF2-40B4-BE49-F238E27FC236}">
                  <a16:creationId xmlns:a16="http://schemas.microsoft.com/office/drawing/2014/main" id="{80E539AA-5F27-4E27-A2EB-0002A460B024}"/>
                </a:ext>
                <a:ext uri="{C183D7F6-B498-43B3-948B-1728B52AA6E4}">
                  <adec:decorative xmlns:adec="http://schemas.microsoft.com/office/drawing/2017/decorative" val="1"/>
                </a:ext>
              </a:extLst>
            </p:cNvPr>
            <p:cNvSpPr/>
            <p:nvPr/>
          </p:nvSpPr>
          <p:spPr>
            <a:xfrm>
              <a:off x="0" y="0"/>
              <a:ext cx="12191998" cy="43513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ubeSide">
              <a:extLst>
                <a:ext uri="{FF2B5EF4-FFF2-40B4-BE49-F238E27FC236}">
                  <a16:creationId xmlns:a16="http://schemas.microsoft.com/office/drawing/2014/main" id="{0BD8C101-546C-4D96-9A74-D006A704F407}"/>
                </a:ext>
                <a:ext uri="{C183D7F6-B498-43B3-948B-1728B52AA6E4}">
                  <adec:decorative xmlns:adec="http://schemas.microsoft.com/office/drawing/2017/decorative" val="1"/>
                </a:ext>
              </a:extLst>
            </p:cNvPr>
            <p:cNvSpPr/>
            <p:nvPr/>
          </p:nvSpPr>
          <p:spPr>
            <a:xfrm>
              <a:off x="0" y="942975"/>
              <a:ext cx="2552700" cy="5915025"/>
            </a:xfrm>
            <a:custGeom>
              <a:avLst/>
              <a:gdLst>
                <a:gd name="connsiteX0" fmla="*/ 0 w 2552700"/>
                <a:gd name="connsiteY0" fmla="*/ 0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0 h 5915025"/>
                <a:gd name="connsiteX0" fmla="*/ 0 w 2552700"/>
                <a:gd name="connsiteY0" fmla="*/ 0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3110865 h 5915025"/>
                <a:gd name="connsiteX5" fmla="*/ 0 w 2552700"/>
                <a:gd name="connsiteY5" fmla="*/ 0 h 5915025"/>
                <a:gd name="connsiteX0" fmla="*/ 0 w 2552700"/>
                <a:gd name="connsiteY0" fmla="*/ 3110865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3110865 h 5915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2700" h="5915025">
                  <a:moveTo>
                    <a:pt x="0" y="3110865"/>
                  </a:moveTo>
                  <a:lnTo>
                    <a:pt x="2552700" y="0"/>
                  </a:lnTo>
                  <a:lnTo>
                    <a:pt x="2552700" y="5915025"/>
                  </a:lnTo>
                  <a:lnTo>
                    <a:pt x="0" y="5915025"/>
                  </a:lnTo>
                  <a:lnTo>
                    <a:pt x="0" y="311086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a16="http://schemas.microsoft.com/office/drawing/2014/main" id="{AEE440B8-B31E-487C-92A7-B1713A372E58}"/>
                </a:ext>
                <a:ext uri="{C183D7F6-B498-43B3-948B-1728B52AA6E4}">
                  <adec:decorative xmlns:adec="http://schemas.microsoft.com/office/drawing/2017/decorative" val="1"/>
                </a:ext>
              </a:extLst>
            </p:cNvPr>
            <p:cNvSpPr/>
            <p:nvPr/>
          </p:nvSpPr>
          <p:spPr>
            <a:xfrm>
              <a:off x="2552700" y="942975"/>
              <a:ext cx="9639300" cy="59150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AWS Logo">
              <a:extLst>
                <a:ext uri="{FF2B5EF4-FFF2-40B4-BE49-F238E27FC236}">
                  <a16:creationId xmlns:a16="http://schemas.microsoft.com/office/drawing/2014/main" id="{41BC3838-CAD1-4E45-A629-8FAE25F8F357}"/>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727710" y="5789538"/>
              <a:ext cx="1097280" cy="656183"/>
            </a:xfrm>
            <a:prstGeom prst="rect">
              <a:avLst/>
            </a:prstGeom>
          </p:spPr>
        </p:pic>
        <p:sp>
          <p:nvSpPr>
            <p:cNvPr id="11" name="Copyright">
              <a:extLst>
                <a:ext uri="{FF2B5EF4-FFF2-40B4-BE49-F238E27FC236}">
                  <a16:creationId xmlns:a16="http://schemas.microsoft.com/office/drawing/2014/main" id="{DF9E4172-9EB6-4421-9EA3-78F3EDED9A1F}"/>
                </a:ext>
              </a:extLst>
            </p:cNvPr>
            <p:cNvSpPr txBox="1"/>
            <p:nvPr/>
          </p:nvSpPr>
          <p:spPr>
            <a:xfrm>
              <a:off x="506804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E52B1449-9D22-45E9-8E29-DD9653749C2D}"/>
              </a:ext>
            </a:extLst>
          </p:cNvPr>
          <p:cNvSpPr>
            <a:spLocks noGrp="1"/>
          </p:cNvSpPr>
          <p:nvPr>
            <p:ph type="title" hasCustomPrompt="1"/>
          </p:nvPr>
        </p:nvSpPr>
        <p:spPr>
          <a:xfrm>
            <a:off x="2663862" y="1135062"/>
            <a:ext cx="9341063" cy="4049824"/>
          </a:xfrm>
        </p:spPr>
        <p:txBody>
          <a:bodyPr anchor="ctr"/>
          <a:lstStyle>
            <a:lvl1pPr>
              <a:defRPr sz="4400">
                <a:solidFill>
                  <a:schemeClr val="tx2"/>
                </a:solidFill>
              </a:defRPr>
            </a:lvl1pPr>
          </a:lstStyle>
          <a:p>
            <a:r>
              <a:rPr lang="en-US" dirty="0"/>
              <a:t>Thank you text</a:t>
            </a:r>
          </a:p>
        </p:txBody>
      </p:sp>
      <p:sp>
        <p:nvSpPr>
          <p:cNvPr id="7" name="Content">
            <a:extLst>
              <a:ext uri="{FF2B5EF4-FFF2-40B4-BE49-F238E27FC236}">
                <a16:creationId xmlns:a16="http://schemas.microsoft.com/office/drawing/2014/main" id="{A1EEF87A-AB52-4622-AF5D-6FED9D7569C6}"/>
              </a:ext>
            </a:extLst>
          </p:cNvPr>
          <p:cNvSpPr txBox="1"/>
          <p:nvPr/>
        </p:nvSpPr>
        <p:spPr>
          <a:xfrm>
            <a:off x="2552701" y="5212457"/>
            <a:ext cx="9639298" cy="1015663"/>
          </a:xfrm>
          <a:prstGeom prst="rect">
            <a:avLst/>
          </a:prstGeom>
          <a:noFill/>
        </p:spPr>
        <p:txBody>
          <a:bodyPr wrap="square" rtlCol="0">
            <a:spAutoFit/>
          </a:bodyPr>
          <a:lstStyle/>
          <a:p>
            <a:pPr marL="0" indent="0">
              <a:lnSpc>
                <a:spcPct val="100000"/>
              </a:lnSpc>
              <a:spcBef>
                <a:spcPts val="0"/>
              </a:spcBef>
              <a:spcAft>
                <a:spcPts val="0"/>
              </a:spcAft>
              <a:buClrTx/>
              <a:buSzTx/>
              <a:buFontTx/>
              <a:buNone/>
              <a:tabLst/>
              <a:defRPr/>
            </a:pPr>
            <a:r>
              <a:rPr lang="en-US" sz="2000" dirty="0">
                <a:solidFill>
                  <a:schemeClr val="tx2"/>
                </a:solidFill>
              </a:rPr>
              <a:t>Corrections, feedback, or other questions? </a:t>
            </a:r>
            <a:br>
              <a:rPr lang="en-US" sz="2000" dirty="0">
                <a:solidFill>
                  <a:schemeClr val="tx2"/>
                </a:solidFill>
              </a:rPr>
            </a:br>
            <a:r>
              <a:rPr lang="en-US" sz="2000" dirty="0">
                <a:solidFill>
                  <a:schemeClr val="tx2"/>
                </a:solidFill>
              </a:rPr>
              <a:t>Contact us at </a:t>
            </a:r>
            <a:r>
              <a:rPr lang="en-US" sz="2000" u="sng" dirty="0">
                <a:solidFill>
                  <a:schemeClr val="tx2"/>
                </a:solidFill>
              </a:rPr>
              <a:t>https://support.aws.amazon.com/#/contacts/aws-training</a:t>
            </a:r>
            <a:r>
              <a:rPr lang="en-US" sz="2000" dirty="0">
                <a:solidFill>
                  <a:schemeClr val="tx2"/>
                </a:solidFill>
              </a:rPr>
              <a:t>. </a:t>
            </a:r>
            <a:br>
              <a:rPr lang="en-US" sz="2000" dirty="0">
                <a:solidFill>
                  <a:schemeClr val="tx2"/>
                </a:solidFill>
              </a:rPr>
            </a:br>
            <a:r>
              <a:rPr lang="en-US" sz="2000" dirty="0">
                <a:solidFill>
                  <a:schemeClr val="tx2"/>
                </a:solidFill>
              </a:rPr>
              <a:t>All trademarks are the property of their owners.</a:t>
            </a:r>
          </a:p>
        </p:txBody>
      </p:sp>
    </p:spTree>
    <p:custDataLst>
      <p:tags r:id="rId1"/>
    </p:custDataLst>
    <p:extLst>
      <p:ext uri="{BB962C8B-B14F-4D97-AF65-F5344CB8AC3E}">
        <p14:creationId xmlns:p14="http://schemas.microsoft.com/office/powerpoint/2010/main" val="235444277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hank You Variant">
    <p:bg>
      <p:bgPr>
        <a:solidFill>
          <a:schemeClr val="tx2"/>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a16="http://schemas.microsoft.com/office/drawing/2014/main" id="{56064E0D-105A-4446-B967-229FA49D135D}"/>
              </a:ext>
              <a:ext uri="{C183D7F6-B498-43B3-948B-1728B52AA6E4}">
                <adec:decorative xmlns:adec="http://schemas.microsoft.com/office/drawing/2017/decorative" val="1"/>
              </a:ext>
            </a:extLst>
          </p:cNvPr>
          <p:cNvGrpSpPr/>
          <p:nvPr/>
        </p:nvGrpSpPr>
        <p:grpSpPr>
          <a:xfrm>
            <a:off x="-1" y="0"/>
            <a:ext cx="12192001" cy="6858000"/>
            <a:chOff x="-1" y="0"/>
            <a:chExt cx="12192001" cy="6858000"/>
          </a:xfrm>
        </p:grpSpPr>
        <p:sp>
          <p:nvSpPr>
            <p:cNvPr id="93" name="BKG-LT">
              <a:extLst>
                <a:ext uri="{FF2B5EF4-FFF2-40B4-BE49-F238E27FC236}">
                  <a16:creationId xmlns:a16="http://schemas.microsoft.com/office/drawing/2014/main" id="{EE5B0121-CFE7-4143-B7F3-FE4930450613}"/>
                </a:ext>
                <a:ext uri="{C183D7F6-B498-43B3-948B-1728B52AA6E4}">
                  <adec:decorative xmlns:adec="http://schemas.microsoft.com/office/drawing/2017/decorative" val="1"/>
                </a:ext>
              </a:extLst>
            </p:cNvPr>
            <p:cNvSpPr/>
            <p:nvPr/>
          </p:nvSpPr>
          <p:spPr>
            <a:xfrm>
              <a:off x="-1" y="0"/>
              <a:ext cx="108870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ubeSide">
              <a:extLst>
                <a:ext uri="{FF2B5EF4-FFF2-40B4-BE49-F238E27FC236}">
                  <a16:creationId xmlns:a16="http://schemas.microsoft.com/office/drawing/2014/main" id="{279CDF30-3118-4A2F-93E0-DACD532E91B1}"/>
                </a:ext>
                <a:ext uri="{C183D7F6-B498-43B3-948B-1728B52AA6E4}">
                  <adec:decorative xmlns:adec="http://schemas.microsoft.com/office/drawing/2017/decorative" val="1"/>
                </a:ext>
              </a:extLst>
            </p:cNvPr>
            <p:cNvSpPr/>
            <p:nvPr/>
          </p:nvSpPr>
          <p:spPr>
            <a:xfrm>
              <a:off x="0" y="4327524"/>
              <a:ext cx="1685925" cy="2530476"/>
            </a:xfrm>
            <a:custGeom>
              <a:avLst/>
              <a:gdLst>
                <a:gd name="connsiteX0" fmla="*/ 0 w 1685925"/>
                <a:gd name="connsiteY0" fmla="*/ 0 h 2530475"/>
                <a:gd name="connsiteX1" fmla="*/ 1685925 w 1685925"/>
                <a:gd name="connsiteY1" fmla="*/ 0 h 2530475"/>
                <a:gd name="connsiteX2" fmla="*/ 1685925 w 1685925"/>
                <a:gd name="connsiteY2" fmla="*/ 2530475 h 2530475"/>
                <a:gd name="connsiteX3" fmla="*/ 0 w 1685925"/>
                <a:gd name="connsiteY3" fmla="*/ 2530475 h 2530475"/>
                <a:gd name="connsiteX4" fmla="*/ 0 w 1685925"/>
                <a:gd name="connsiteY4" fmla="*/ 0 h 2530475"/>
                <a:gd name="connsiteX0" fmla="*/ 0 w 1685925"/>
                <a:gd name="connsiteY0" fmla="*/ 0 h 2530475"/>
                <a:gd name="connsiteX1" fmla="*/ 1685925 w 1685925"/>
                <a:gd name="connsiteY1" fmla="*/ 0 h 2530475"/>
                <a:gd name="connsiteX2" fmla="*/ 1685925 w 1685925"/>
                <a:gd name="connsiteY2" fmla="*/ 2530475 h 2530475"/>
                <a:gd name="connsiteX3" fmla="*/ 0 w 1685925"/>
                <a:gd name="connsiteY3" fmla="*/ 2530475 h 2530475"/>
                <a:gd name="connsiteX4" fmla="*/ 0 w 1685925"/>
                <a:gd name="connsiteY4" fmla="*/ 1673226 h 2530475"/>
                <a:gd name="connsiteX5" fmla="*/ 0 w 1685925"/>
                <a:gd name="connsiteY5" fmla="*/ 0 h 2530475"/>
                <a:gd name="connsiteX0" fmla="*/ 0 w 1685925"/>
                <a:gd name="connsiteY0" fmla="*/ 1673226 h 2530475"/>
                <a:gd name="connsiteX1" fmla="*/ 1685925 w 1685925"/>
                <a:gd name="connsiteY1" fmla="*/ 0 h 2530475"/>
                <a:gd name="connsiteX2" fmla="*/ 1685925 w 1685925"/>
                <a:gd name="connsiteY2" fmla="*/ 2530475 h 2530475"/>
                <a:gd name="connsiteX3" fmla="*/ 0 w 1685925"/>
                <a:gd name="connsiteY3" fmla="*/ 2530475 h 2530475"/>
                <a:gd name="connsiteX4" fmla="*/ 0 w 1685925"/>
                <a:gd name="connsiteY4" fmla="*/ 1673226 h 2530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5925" h="2530475">
                  <a:moveTo>
                    <a:pt x="0" y="1673226"/>
                  </a:moveTo>
                  <a:lnTo>
                    <a:pt x="1685925" y="0"/>
                  </a:lnTo>
                  <a:lnTo>
                    <a:pt x="1685925" y="2530475"/>
                  </a:lnTo>
                  <a:lnTo>
                    <a:pt x="0" y="2530475"/>
                  </a:lnTo>
                  <a:lnTo>
                    <a:pt x="0" y="167322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a16="http://schemas.microsoft.com/office/drawing/2014/main" id="{4E6250DE-D4BC-48A7-942E-7C927E2BAC70}"/>
                </a:ext>
                <a:ext uri="{C183D7F6-B498-43B3-948B-1728B52AA6E4}">
                  <adec:decorative xmlns:adec="http://schemas.microsoft.com/office/drawing/2017/decorative" val="1"/>
                </a:ext>
              </a:extLst>
            </p:cNvPr>
            <p:cNvSpPr/>
            <p:nvPr/>
          </p:nvSpPr>
          <p:spPr>
            <a:xfrm>
              <a:off x="1685544" y="4327525"/>
              <a:ext cx="10506456" cy="2530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pic>
          <p:nvPicPr>
            <p:cNvPr id="88" name="Icons">
              <a:extLst>
                <a:ext uri="{FF2B5EF4-FFF2-40B4-BE49-F238E27FC236}">
                  <a16:creationId xmlns:a16="http://schemas.microsoft.com/office/drawing/2014/main" id="{2697E9D6-D133-4E57-BD63-82D9E5002F18}"/>
                </a:ext>
                <a:ext uri="{C183D7F6-B498-43B3-948B-1728B52AA6E4}">
                  <adec:decorative xmlns:adec="http://schemas.microsoft.com/office/drawing/2017/decorative" val="1"/>
                </a:ext>
              </a:extLst>
            </p:cNvPr>
            <p:cNvPicPr>
              <a:picLocks noChangeAspect="1"/>
            </p:cNvPicPr>
            <p:nvPr/>
          </p:nvPicPr>
          <p:blipFill rotWithShape="1">
            <a:blip r:embed="rId3">
              <a:duotone>
                <a:schemeClr val="accent2">
                  <a:shade val="45000"/>
                  <a:satMod val="135000"/>
                </a:schemeClr>
                <a:prstClr val="white"/>
              </a:duotone>
              <a:extLst>
                <a:ext uri="{BEBA8EAE-BF5A-486C-A8C5-ECC9F3942E4B}">
                  <a14:imgProps xmlns:a14="http://schemas.microsoft.com/office/drawing/2010/main">
                    <a14:imgLayer r:embed="rId4">
                      <a14:imgEffect>
                        <a14:colorTemperature colorTemp="2400"/>
                      </a14:imgEffect>
                      <a14:imgEffect>
                        <a14:saturation sat="50000"/>
                      </a14:imgEffect>
                    </a14:imgLayer>
                  </a14:imgProps>
                </a:ext>
                <a:ext uri="{28A0092B-C50C-407E-A947-70E740481C1C}">
                  <a14:useLocalDpi xmlns:a14="http://schemas.microsoft.com/office/drawing/2010/main" val="0"/>
                </a:ext>
              </a:extLst>
            </a:blip>
            <a:srcRect l="5969" t="8249" r="2877" b="58012"/>
            <a:stretch/>
          </p:blipFill>
          <p:spPr>
            <a:xfrm>
              <a:off x="1685544" y="4327524"/>
              <a:ext cx="10506456" cy="2530476"/>
            </a:xfrm>
            <a:prstGeom prst="rect">
              <a:avLst/>
            </a:prstGeom>
          </p:spPr>
        </p:pic>
        <p:pic>
          <p:nvPicPr>
            <p:cNvPr id="98" name="AWS Logo">
              <a:extLst>
                <a:ext uri="{FF2B5EF4-FFF2-40B4-BE49-F238E27FC236}">
                  <a16:creationId xmlns:a16="http://schemas.microsoft.com/office/drawing/2014/main" id="{41BC3838-CAD1-4E45-A629-8FAE25F8F357}"/>
                </a:ext>
                <a:ext uri="{C183D7F6-B498-43B3-948B-1728B52AA6E4}">
                  <adec:decorative xmlns:adec="http://schemas.microsoft.com/office/drawing/2017/decorative" val="1"/>
                </a:ext>
              </a:extLst>
            </p:cNvPr>
            <p:cNvPicPr>
              <a:picLocks/>
            </p:cNvPicPr>
            <p:nvPr/>
          </p:nvPicPr>
          <p:blipFill>
            <a:blip r:embed="rId5">
              <a:extLst>
                <a:ext uri="{96DAC541-7B7A-43D3-8B79-37D633B846F1}">
                  <asvg:svgBlip xmlns:asvg="http://schemas.microsoft.com/office/drawing/2016/SVG/main" r:embed="rId6"/>
                </a:ext>
              </a:extLst>
            </a:blip>
            <a:stretch>
              <a:fillRect/>
            </a:stretch>
          </p:blipFill>
          <p:spPr>
            <a:xfrm>
              <a:off x="585300" y="357708"/>
              <a:ext cx="1097280" cy="656183"/>
            </a:xfrm>
            <a:prstGeom prst="rect">
              <a:avLst/>
            </a:prstGeom>
          </p:spPr>
        </p:pic>
        <p:sp>
          <p:nvSpPr>
            <p:cNvPr id="3" name="CopyBackground">
              <a:extLst>
                <a:ext uri="{FF2B5EF4-FFF2-40B4-BE49-F238E27FC236}">
                  <a16:creationId xmlns:a16="http://schemas.microsoft.com/office/drawing/2014/main" id="{1A4014FF-ACF4-448A-8B91-F0495D354D3F}"/>
                </a:ext>
              </a:extLst>
            </p:cNvPr>
            <p:cNvSpPr/>
            <p:nvPr/>
          </p:nvSpPr>
          <p:spPr>
            <a:xfrm>
              <a:off x="4712264" y="6646849"/>
              <a:ext cx="4425354"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pyright">
              <a:extLst>
                <a:ext uri="{FF2B5EF4-FFF2-40B4-BE49-F238E27FC236}">
                  <a16:creationId xmlns:a16="http://schemas.microsoft.com/office/drawing/2014/main" id="{DFC9E3DE-5A7A-4B9A-94F3-0CC48D54301B}"/>
                </a:ext>
              </a:extLst>
            </p:cNvPr>
            <p:cNvSpPr txBox="1"/>
            <p:nvPr/>
          </p:nvSpPr>
          <p:spPr>
            <a:xfrm>
              <a:off x="4632211" y="657989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12" name="SNBackground">
            <a:extLst>
              <a:ext uri="{FF2B5EF4-FFF2-40B4-BE49-F238E27FC236}">
                <a16:creationId xmlns:a16="http://schemas.microsoft.com/office/drawing/2014/main" id="{1A4014FF-ACF4-448A-8B91-F0495D354D3F}"/>
              </a:ext>
            </a:extLst>
          </p:cNvPr>
          <p:cNvSpPr/>
          <p:nvPr/>
        </p:nvSpPr>
        <p:spPr>
          <a:xfrm>
            <a:off x="11595099" y="6609558"/>
            <a:ext cx="359187" cy="182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4" name="Slide Number">
            <a:extLst>
              <a:ext uri="{FF2B5EF4-FFF2-40B4-BE49-F238E27FC236}">
                <a16:creationId xmlns:a16="http://schemas.microsoft.com/office/drawing/2014/main" id="{72396DCE-1655-44FD-8989-3700320AFC04}"/>
              </a:ext>
            </a:extLst>
          </p:cNvPr>
          <p:cNvSpPr>
            <a:spLocks noGrp="1" noSelect="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E52B1449-9D22-45E9-8E29-DD9653749C2D}"/>
              </a:ext>
            </a:extLst>
          </p:cNvPr>
          <p:cNvSpPr>
            <a:spLocks noGrp="1"/>
          </p:cNvSpPr>
          <p:nvPr>
            <p:ph type="title" hasCustomPrompt="1"/>
          </p:nvPr>
        </p:nvSpPr>
        <p:spPr>
          <a:xfrm>
            <a:off x="667750" y="1080843"/>
            <a:ext cx="10218737" cy="2081104"/>
          </a:xfrm>
        </p:spPr>
        <p:txBody>
          <a:bodyPr anchor="ctr"/>
          <a:lstStyle>
            <a:lvl1pPr>
              <a:defRPr sz="4400">
                <a:solidFill>
                  <a:schemeClr val="tx2"/>
                </a:solidFill>
              </a:defRPr>
            </a:lvl1pPr>
          </a:lstStyle>
          <a:p>
            <a:r>
              <a:rPr lang="en-US" dirty="0"/>
              <a:t>Thank you text</a:t>
            </a:r>
          </a:p>
        </p:txBody>
      </p:sp>
      <p:sp>
        <p:nvSpPr>
          <p:cNvPr id="7" name="Copyright">
            <a:extLst>
              <a:ext uri="{FF2B5EF4-FFF2-40B4-BE49-F238E27FC236}">
                <a16:creationId xmlns:a16="http://schemas.microsoft.com/office/drawing/2014/main" id="{9059CC6B-AB9C-4283-9882-8F50E8C832F7}"/>
              </a:ext>
            </a:extLst>
          </p:cNvPr>
          <p:cNvSpPr txBox="1"/>
          <p:nvPr/>
        </p:nvSpPr>
        <p:spPr>
          <a:xfrm>
            <a:off x="667750" y="3161947"/>
            <a:ext cx="10218737" cy="1154162"/>
          </a:xfrm>
          <a:prstGeom prst="rect">
            <a:avLst/>
          </a:prstGeom>
          <a:noFill/>
        </p:spPr>
        <p:txBody>
          <a:bodyPr wrap="square" rtlCol="0">
            <a:spAutoFit/>
          </a:bodyPr>
          <a:lstStyle/>
          <a:p>
            <a:pPr marL="0" marR="0" lvl="0" indent="0" algn="l" defTabSz="228600" rtl="0" eaLnBrk="1" fontAlgn="auto" latinLnBrk="0" hangingPunct="1">
              <a:lnSpc>
                <a:spcPct val="100000"/>
              </a:lnSpc>
              <a:spcBef>
                <a:spcPts val="0"/>
              </a:spcBef>
              <a:spcAft>
                <a:spcPts val="0"/>
              </a:spcAft>
              <a:buClrTx/>
              <a:buSzTx/>
              <a:buFontTx/>
              <a:buNone/>
              <a:tabLst/>
              <a:defRPr/>
            </a:pPr>
            <a:r>
              <a:rPr lang="en-US" sz="2300" dirty="0">
                <a:solidFill>
                  <a:schemeClr val="tx2"/>
                </a:solidFill>
              </a:rPr>
              <a:t>Corrections, feedback, or other questions? </a:t>
            </a:r>
            <a:br>
              <a:rPr lang="en-US" sz="2300" dirty="0">
                <a:solidFill>
                  <a:schemeClr val="tx2"/>
                </a:solidFill>
              </a:rPr>
            </a:br>
            <a:r>
              <a:rPr lang="en-US" sz="2300" dirty="0">
                <a:solidFill>
                  <a:schemeClr val="tx2"/>
                </a:solidFill>
              </a:rPr>
              <a:t>Contact us at </a:t>
            </a:r>
            <a:r>
              <a:rPr lang="en-US" sz="2300" u="sng" dirty="0">
                <a:solidFill>
                  <a:schemeClr val="tx2"/>
                </a:solidFill>
              </a:rPr>
              <a:t>https://support.aws.amazon.com/#/contacts/aws-training</a:t>
            </a:r>
            <a:r>
              <a:rPr lang="en-US" sz="2300" dirty="0">
                <a:solidFill>
                  <a:schemeClr val="tx2"/>
                </a:solidFill>
              </a:rPr>
              <a:t>. </a:t>
            </a:r>
            <a:br>
              <a:rPr lang="en-US" sz="2300" dirty="0">
                <a:solidFill>
                  <a:schemeClr val="tx2"/>
                </a:solidFill>
              </a:rPr>
            </a:br>
            <a:r>
              <a:rPr lang="en-US" sz="2300" dirty="0">
                <a:solidFill>
                  <a:schemeClr val="tx2"/>
                </a:solidFill>
              </a:rPr>
              <a:t>All trademarks are the property of their owners.</a:t>
            </a:r>
          </a:p>
        </p:txBody>
      </p:sp>
    </p:spTree>
    <p:custDataLst>
      <p:tags r:id="rId1"/>
    </p:custDataLst>
    <p:extLst>
      <p:ext uri="{BB962C8B-B14F-4D97-AF65-F5344CB8AC3E}">
        <p14:creationId xmlns:p14="http://schemas.microsoft.com/office/powerpoint/2010/main" val="96349091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Quote">
    <p:bg>
      <p:bgPr>
        <a:solidFill>
          <a:schemeClr val="tx2"/>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a16="http://schemas.microsoft.com/office/drawing/2014/main" id="{DC4FACA1-07DC-44B9-A79C-2B7C9D1B9221}"/>
              </a:ext>
              <a:ext uri="{C183D7F6-B498-43B3-948B-1728B52AA6E4}">
                <adec:decorative xmlns:adec="http://schemas.microsoft.com/office/drawing/2017/decorative" val="1"/>
              </a:ext>
            </a:extLst>
          </p:cNvPr>
          <p:cNvGrpSpPr/>
          <p:nvPr/>
        </p:nvGrpSpPr>
        <p:grpSpPr>
          <a:xfrm>
            <a:off x="-1" y="0"/>
            <a:ext cx="12192001" cy="6858000"/>
            <a:chOff x="-1" y="0"/>
            <a:chExt cx="12192001" cy="6858000"/>
          </a:xfrm>
        </p:grpSpPr>
        <p:sp>
          <p:nvSpPr>
            <p:cNvPr id="93" name="BKG-LT">
              <a:extLst>
                <a:ext uri="{FF2B5EF4-FFF2-40B4-BE49-F238E27FC236}">
                  <a16:creationId xmlns:a16="http://schemas.microsoft.com/office/drawing/2014/main" id="{EE5B0121-CFE7-4143-B7F3-FE4930450613}"/>
                </a:ext>
                <a:ext uri="{C183D7F6-B498-43B3-948B-1728B52AA6E4}">
                  <adec:decorative xmlns:adec="http://schemas.microsoft.com/office/drawing/2017/decorative" val="1"/>
                </a:ext>
              </a:extLst>
            </p:cNvPr>
            <p:cNvSpPr/>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CubeBack">
              <a:extLst>
                <a:ext uri="{FF2B5EF4-FFF2-40B4-BE49-F238E27FC236}">
                  <a16:creationId xmlns:a16="http://schemas.microsoft.com/office/drawing/2014/main" id="{9BA1593B-ADE5-482C-A193-F57F78F9B860}"/>
                </a:ext>
                <a:ext uri="{C183D7F6-B498-43B3-948B-1728B52AA6E4}">
                  <adec:decorative xmlns:adec="http://schemas.microsoft.com/office/drawing/2017/decorative" val="1"/>
                </a:ext>
              </a:extLst>
            </p:cNvPr>
            <p:cNvSpPr/>
            <p:nvPr/>
          </p:nvSpPr>
          <p:spPr>
            <a:xfrm>
              <a:off x="10547164" y="0"/>
              <a:ext cx="1644836" cy="5164423"/>
            </a:xfrm>
            <a:custGeom>
              <a:avLst/>
              <a:gdLst>
                <a:gd name="connsiteX0" fmla="*/ 0 w 3057526"/>
                <a:gd name="connsiteY0" fmla="*/ 0 h 3930651"/>
                <a:gd name="connsiteX1" fmla="*/ 3057526 w 3057526"/>
                <a:gd name="connsiteY1" fmla="*/ 0 h 3930651"/>
                <a:gd name="connsiteX2" fmla="*/ 3057526 w 3057526"/>
                <a:gd name="connsiteY2" fmla="*/ 3930651 h 3930651"/>
                <a:gd name="connsiteX3" fmla="*/ 0 w 3057526"/>
                <a:gd name="connsiteY3" fmla="*/ 3930651 h 3930651"/>
                <a:gd name="connsiteX4" fmla="*/ 0 w 3057526"/>
                <a:gd name="connsiteY4" fmla="*/ 0 h 3930651"/>
                <a:gd name="connsiteX0" fmla="*/ 0 w 3062289"/>
                <a:gd name="connsiteY0" fmla="*/ 0 h 4621213"/>
                <a:gd name="connsiteX1" fmla="*/ 3057526 w 3062289"/>
                <a:gd name="connsiteY1" fmla="*/ 0 h 4621213"/>
                <a:gd name="connsiteX2" fmla="*/ 3062289 w 3062289"/>
                <a:gd name="connsiteY2" fmla="*/ 4621213 h 4621213"/>
                <a:gd name="connsiteX3" fmla="*/ 0 w 3062289"/>
                <a:gd name="connsiteY3" fmla="*/ 3930651 h 4621213"/>
                <a:gd name="connsiteX4" fmla="*/ 0 w 3062289"/>
                <a:gd name="connsiteY4" fmla="*/ 0 h 4621213"/>
                <a:gd name="connsiteX0" fmla="*/ 0 w 3057984"/>
                <a:gd name="connsiteY0" fmla="*/ 0 h 4621213"/>
                <a:gd name="connsiteX1" fmla="*/ 3057526 w 3057984"/>
                <a:gd name="connsiteY1" fmla="*/ 0 h 4621213"/>
                <a:gd name="connsiteX2" fmla="*/ 3057526 w 3057984"/>
                <a:gd name="connsiteY2" fmla="*/ 4621213 h 4621213"/>
                <a:gd name="connsiteX3" fmla="*/ 0 w 3057984"/>
                <a:gd name="connsiteY3" fmla="*/ 3930651 h 4621213"/>
                <a:gd name="connsiteX4" fmla="*/ 0 w 3057984"/>
                <a:gd name="connsiteY4" fmla="*/ 0 h 4621213"/>
                <a:gd name="connsiteX0" fmla="*/ 15888 w 3073872"/>
                <a:gd name="connsiteY0" fmla="*/ 0 h 4621213"/>
                <a:gd name="connsiteX1" fmla="*/ 3073414 w 3073872"/>
                <a:gd name="connsiteY1" fmla="*/ 0 h 4621213"/>
                <a:gd name="connsiteX2" fmla="*/ 3073414 w 3073872"/>
                <a:gd name="connsiteY2" fmla="*/ 4621213 h 4621213"/>
                <a:gd name="connsiteX3" fmla="*/ 0 w 3073872"/>
                <a:gd name="connsiteY3" fmla="*/ 4091237 h 4621213"/>
                <a:gd name="connsiteX4" fmla="*/ 15888 w 3073872"/>
                <a:gd name="connsiteY4" fmla="*/ 0 h 4621213"/>
                <a:gd name="connsiteX0" fmla="*/ 0 w 3057984"/>
                <a:gd name="connsiteY0" fmla="*/ 0 h 4621213"/>
                <a:gd name="connsiteX1" fmla="*/ 3057526 w 3057984"/>
                <a:gd name="connsiteY1" fmla="*/ 0 h 4621213"/>
                <a:gd name="connsiteX2" fmla="*/ 3057526 w 3057984"/>
                <a:gd name="connsiteY2" fmla="*/ 4621213 h 4621213"/>
                <a:gd name="connsiteX3" fmla="*/ 15887 w 3057984"/>
                <a:gd name="connsiteY3" fmla="*/ 4091237 h 4621213"/>
                <a:gd name="connsiteX4" fmla="*/ 0 w 3057984"/>
                <a:gd name="connsiteY4" fmla="*/ 0 h 4621213"/>
                <a:gd name="connsiteX0" fmla="*/ 0 w 3057984"/>
                <a:gd name="connsiteY0" fmla="*/ 0 h 4621213"/>
                <a:gd name="connsiteX1" fmla="*/ 3057526 w 3057984"/>
                <a:gd name="connsiteY1" fmla="*/ 0 h 4621213"/>
                <a:gd name="connsiteX2" fmla="*/ 3057526 w 3057984"/>
                <a:gd name="connsiteY2" fmla="*/ 4621213 h 4621213"/>
                <a:gd name="connsiteX3" fmla="*/ 15886 w 3057984"/>
                <a:gd name="connsiteY3" fmla="*/ 4114178 h 4621213"/>
                <a:gd name="connsiteX4" fmla="*/ 0 w 3057984"/>
                <a:gd name="connsiteY4" fmla="*/ 0 h 4621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984" h="4621213">
                  <a:moveTo>
                    <a:pt x="0" y="0"/>
                  </a:moveTo>
                  <a:lnTo>
                    <a:pt x="3057526" y="0"/>
                  </a:lnTo>
                  <a:cubicBezTo>
                    <a:pt x="3059114" y="1540404"/>
                    <a:pt x="3055938" y="3080809"/>
                    <a:pt x="3057526" y="4621213"/>
                  </a:cubicBezTo>
                  <a:lnTo>
                    <a:pt x="15886" y="4114178"/>
                  </a:lnTo>
                  <a:cubicBezTo>
                    <a:pt x="10590" y="2750432"/>
                    <a:pt x="5296" y="1363746"/>
                    <a:pt x="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6" name="CubeFront">
              <a:extLst>
                <a:ext uri="{FF2B5EF4-FFF2-40B4-BE49-F238E27FC236}">
                  <a16:creationId xmlns:a16="http://schemas.microsoft.com/office/drawing/2014/main" id="{A301667F-582A-4041-A2DA-F90362AE9A01}"/>
                </a:ext>
                <a:ext uri="{C183D7F6-B498-43B3-948B-1728B52AA6E4}">
                  <adec:decorative xmlns:adec="http://schemas.microsoft.com/office/drawing/2017/decorative" val="1"/>
                </a:ext>
              </a:extLst>
            </p:cNvPr>
            <p:cNvSpPr/>
            <p:nvPr/>
          </p:nvSpPr>
          <p:spPr>
            <a:xfrm>
              <a:off x="5944552" y="6094097"/>
              <a:ext cx="2303271" cy="76390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CubeTop">
              <a:extLst>
                <a:ext uri="{FF2B5EF4-FFF2-40B4-BE49-F238E27FC236}">
                  <a16:creationId xmlns:a16="http://schemas.microsoft.com/office/drawing/2014/main" id="{A99EDB1B-417F-40E6-B075-BDD46EDBA854}"/>
                </a:ext>
                <a:ext uri="{C183D7F6-B498-43B3-948B-1728B52AA6E4}">
                  <adec:decorative xmlns:adec="http://schemas.microsoft.com/office/drawing/2017/decorative" val="1"/>
                </a:ext>
              </a:extLst>
            </p:cNvPr>
            <p:cNvSpPr/>
            <p:nvPr/>
          </p:nvSpPr>
          <p:spPr>
            <a:xfrm>
              <a:off x="5942171" y="4579782"/>
              <a:ext cx="6249829" cy="2278218"/>
            </a:xfrm>
            <a:custGeom>
              <a:avLst/>
              <a:gdLst>
                <a:gd name="connsiteX0" fmla="*/ 0 w 2363056"/>
                <a:gd name="connsiteY0" fmla="*/ 0 h 1655762"/>
                <a:gd name="connsiteX1" fmla="*/ 2363056 w 2363056"/>
                <a:gd name="connsiteY1" fmla="*/ 0 h 1655762"/>
                <a:gd name="connsiteX2" fmla="*/ 2363056 w 2363056"/>
                <a:gd name="connsiteY2" fmla="*/ 1655762 h 1655762"/>
                <a:gd name="connsiteX3" fmla="*/ 0 w 2363056"/>
                <a:gd name="connsiteY3" fmla="*/ 1655762 h 1655762"/>
                <a:gd name="connsiteX4" fmla="*/ 0 w 2363056"/>
                <a:gd name="connsiteY4" fmla="*/ 0 h 1655762"/>
                <a:gd name="connsiteX0" fmla="*/ 0 w 8716231"/>
                <a:gd name="connsiteY0" fmla="*/ 123825 h 1779587"/>
                <a:gd name="connsiteX1" fmla="*/ 8716231 w 8716231"/>
                <a:gd name="connsiteY1" fmla="*/ 0 h 1779587"/>
                <a:gd name="connsiteX2" fmla="*/ 2363056 w 8716231"/>
                <a:gd name="connsiteY2" fmla="*/ 1779587 h 1779587"/>
                <a:gd name="connsiteX3" fmla="*/ 0 w 8716231"/>
                <a:gd name="connsiteY3" fmla="*/ 1779587 h 1779587"/>
                <a:gd name="connsiteX4" fmla="*/ 0 w 8716231"/>
                <a:gd name="connsiteY4" fmla="*/ 123825 h 1779587"/>
                <a:gd name="connsiteX0" fmla="*/ 8558212 w 8716231"/>
                <a:gd name="connsiteY0" fmla="*/ 0 h 2774949"/>
                <a:gd name="connsiteX1" fmla="*/ 8716231 w 8716231"/>
                <a:gd name="connsiteY1" fmla="*/ 995362 h 2774949"/>
                <a:gd name="connsiteX2" fmla="*/ 2363056 w 8716231"/>
                <a:gd name="connsiteY2" fmla="*/ 2774949 h 2774949"/>
                <a:gd name="connsiteX3" fmla="*/ 0 w 8716231"/>
                <a:gd name="connsiteY3" fmla="*/ 2774949 h 2774949"/>
                <a:gd name="connsiteX4" fmla="*/ 8558212 w 8716231"/>
                <a:gd name="connsiteY4" fmla="*/ 0 h 2774949"/>
                <a:gd name="connsiteX0" fmla="*/ 8543924 w 8701943"/>
                <a:gd name="connsiteY0" fmla="*/ 0 h 2774949"/>
                <a:gd name="connsiteX1" fmla="*/ 8701943 w 8701943"/>
                <a:gd name="connsiteY1" fmla="*/ 995362 h 2774949"/>
                <a:gd name="connsiteX2" fmla="*/ 2348768 w 8701943"/>
                <a:gd name="connsiteY2" fmla="*/ 2774949 h 2774949"/>
                <a:gd name="connsiteX3" fmla="*/ 0 w 8701943"/>
                <a:gd name="connsiteY3" fmla="*/ 1846261 h 2774949"/>
                <a:gd name="connsiteX4" fmla="*/ 8543924 w 8701943"/>
                <a:gd name="connsiteY4" fmla="*/ 0 h 2774949"/>
                <a:gd name="connsiteX0" fmla="*/ 8543924 w 8701943"/>
                <a:gd name="connsiteY0" fmla="*/ 0 h 2779712"/>
                <a:gd name="connsiteX1" fmla="*/ 8701943 w 8701943"/>
                <a:gd name="connsiteY1" fmla="*/ 995362 h 2779712"/>
                <a:gd name="connsiteX2" fmla="*/ 4187093 w 8701943"/>
                <a:gd name="connsiteY2" fmla="*/ 2779712 h 2779712"/>
                <a:gd name="connsiteX3" fmla="*/ 0 w 8701943"/>
                <a:gd name="connsiteY3" fmla="*/ 1846261 h 2779712"/>
                <a:gd name="connsiteX4" fmla="*/ 8543924 w 8701943"/>
                <a:gd name="connsiteY4" fmla="*/ 0 h 2779712"/>
                <a:gd name="connsiteX0" fmla="*/ 8543924 w 8701943"/>
                <a:gd name="connsiteY0" fmla="*/ 0 h 2779712"/>
                <a:gd name="connsiteX1" fmla="*/ 8701943 w 8701943"/>
                <a:gd name="connsiteY1" fmla="*/ 995362 h 2779712"/>
                <a:gd name="connsiteX2" fmla="*/ 5470934 w 8701943"/>
                <a:gd name="connsiteY2" fmla="*/ 2265362 h 2779712"/>
                <a:gd name="connsiteX3" fmla="*/ 4187093 w 8701943"/>
                <a:gd name="connsiteY3" fmla="*/ 2779712 h 2779712"/>
                <a:gd name="connsiteX4" fmla="*/ 0 w 8701943"/>
                <a:gd name="connsiteY4" fmla="*/ 1846261 h 2779712"/>
                <a:gd name="connsiteX5" fmla="*/ 8543924 w 8701943"/>
                <a:gd name="connsiteY5" fmla="*/ 0 h 2779712"/>
                <a:gd name="connsiteX0" fmla="*/ 8543924 w 11614559"/>
                <a:gd name="connsiteY0" fmla="*/ 0 h 2779712"/>
                <a:gd name="connsiteX1" fmla="*/ 8701943 w 11614559"/>
                <a:gd name="connsiteY1" fmla="*/ 995362 h 2779712"/>
                <a:gd name="connsiteX2" fmla="*/ 11614559 w 11614559"/>
                <a:gd name="connsiteY2" fmla="*/ 2779712 h 2779712"/>
                <a:gd name="connsiteX3" fmla="*/ 4187093 w 11614559"/>
                <a:gd name="connsiteY3" fmla="*/ 2779712 h 2779712"/>
                <a:gd name="connsiteX4" fmla="*/ 0 w 11614559"/>
                <a:gd name="connsiteY4" fmla="*/ 1846261 h 2779712"/>
                <a:gd name="connsiteX5" fmla="*/ 8543924 w 11614559"/>
                <a:gd name="connsiteY5" fmla="*/ 0 h 2779712"/>
                <a:gd name="connsiteX0" fmla="*/ 8543924 w 11614559"/>
                <a:gd name="connsiteY0" fmla="*/ 0 h 2779712"/>
                <a:gd name="connsiteX1" fmla="*/ 11607068 w 11614559"/>
                <a:gd name="connsiteY1" fmla="*/ 685800 h 2779712"/>
                <a:gd name="connsiteX2" fmla="*/ 11614559 w 11614559"/>
                <a:gd name="connsiteY2" fmla="*/ 2779712 h 2779712"/>
                <a:gd name="connsiteX3" fmla="*/ 4187093 w 11614559"/>
                <a:gd name="connsiteY3" fmla="*/ 2779712 h 2779712"/>
                <a:gd name="connsiteX4" fmla="*/ 0 w 11614559"/>
                <a:gd name="connsiteY4" fmla="*/ 1846261 h 2779712"/>
                <a:gd name="connsiteX5" fmla="*/ 8543924 w 11614559"/>
                <a:gd name="connsiteY5" fmla="*/ 0 h 2779712"/>
                <a:gd name="connsiteX0" fmla="*/ 8553449 w 11614559"/>
                <a:gd name="connsiteY0" fmla="*/ 0 h 2784474"/>
                <a:gd name="connsiteX1" fmla="*/ 11607068 w 11614559"/>
                <a:gd name="connsiteY1" fmla="*/ 690562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4559"/>
                <a:gd name="connsiteY0" fmla="*/ 0 h 2784474"/>
                <a:gd name="connsiteX1" fmla="*/ 11611831 w 11614559"/>
                <a:gd name="connsiteY1" fmla="*/ 721518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4559"/>
                <a:gd name="connsiteY0" fmla="*/ 0 h 2784474"/>
                <a:gd name="connsiteX1" fmla="*/ 11614212 w 11614559"/>
                <a:gd name="connsiteY1" fmla="*/ 719137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6733"/>
                <a:gd name="connsiteY0" fmla="*/ 0 h 2784474"/>
                <a:gd name="connsiteX1" fmla="*/ 11616594 w 11616733"/>
                <a:gd name="connsiteY1" fmla="*/ 716755 h 2784474"/>
                <a:gd name="connsiteX2" fmla="*/ 11614559 w 11616733"/>
                <a:gd name="connsiteY2" fmla="*/ 2784474 h 2784474"/>
                <a:gd name="connsiteX3" fmla="*/ 4187093 w 11616733"/>
                <a:gd name="connsiteY3" fmla="*/ 2784474 h 2784474"/>
                <a:gd name="connsiteX4" fmla="*/ 0 w 11616733"/>
                <a:gd name="connsiteY4" fmla="*/ 1851023 h 2784474"/>
                <a:gd name="connsiteX5" fmla="*/ 8553449 w 11616733"/>
                <a:gd name="connsiteY5" fmla="*/ 0 h 2784474"/>
                <a:gd name="connsiteX0" fmla="*/ 8562974 w 11616733"/>
                <a:gd name="connsiteY0" fmla="*/ 0 h 2786856"/>
                <a:gd name="connsiteX1" fmla="*/ 11616594 w 11616733"/>
                <a:gd name="connsiteY1" fmla="*/ 719137 h 2786856"/>
                <a:gd name="connsiteX2" fmla="*/ 11614559 w 11616733"/>
                <a:gd name="connsiteY2" fmla="*/ 2786856 h 2786856"/>
                <a:gd name="connsiteX3" fmla="*/ 4187093 w 11616733"/>
                <a:gd name="connsiteY3" fmla="*/ 2786856 h 2786856"/>
                <a:gd name="connsiteX4" fmla="*/ 0 w 11616733"/>
                <a:gd name="connsiteY4" fmla="*/ 1853405 h 2786856"/>
                <a:gd name="connsiteX5" fmla="*/ 8562974 w 11616733"/>
                <a:gd name="connsiteY5" fmla="*/ 0 h 2786856"/>
                <a:gd name="connsiteX0" fmla="*/ 8562974 w 11614559"/>
                <a:gd name="connsiteY0" fmla="*/ 0 h 2786856"/>
                <a:gd name="connsiteX1" fmla="*/ 11614213 w 11614559"/>
                <a:gd name="connsiteY1" fmla="*/ 688180 h 2786856"/>
                <a:gd name="connsiteX2" fmla="*/ 11614559 w 11614559"/>
                <a:gd name="connsiteY2" fmla="*/ 2786856 h 2786856"/>
                <a:gd name="connsiteX3" fmla="*/ 4187093 w 11614559"/>
                <a:gd name="connsiteY3" fmla="*/ 2786856 h 2786856"/>
                <a:gd name="connsiteX4" fmla="*/ 0 w 11614559"/>
                <a:gd name="connsiteY4" fmla="*/ 1853405 h 2786856"/>
                <a:gd name="connsiteX5" fmla="*/ 8562974 w 11614559"/>
                <a:gd name="connsiteY5" fmla="*/ 0 h 2786856"/>
                <a:gd name="connsiteX0" fmla="*/ 8567736 w 11619321"/>
                <a:gd name="connsiteY0" fmla="*/ 0 h 2786856"/>
                <a:gd name="connsiteX1" fmla="*/ 11618975 w 11619321"/>
                <a:gd name="connsiteY1" fmla="*/ 688180 h 2786856"/>
                <a:gd name="connsiteX2" fmla="*/ 11619321 w 11619321"/>
                <a:gd name="connsiteY2" fmla="*/ 2786856 h 2786856"/>
                <a:gd name="connsiteX3" fmla="*/ 4191855 w 11619321"/>
                <a:gd name="connsiteY3" fmla="*/ 2786856 h 2786856"/>
                <a:gd name="connsiteX4" fmla="*/ 0 w 11619321"/>
                <a:gd name="connsiteY4" fmla="*/ 1853405 h 2786856"/>
                <a:gd name="connsiteX5" fmla="*/ 8567736 w 11619321"/>
                <a:gd name="connsiteY5" fmla="*/ 0 h 278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9321" h="2786856">
                  <a:moveTo>
                    <a:pt x="8567736" y="0"/>
                  </a:moveTo>
                  <a:lnTo>
                    <a:pt x="11618975" y="688180"/>
                  </a:lnTo>
                  <a:cubicBezTo>
                    <a:pt x="11619884" y="1375832"/>
                    <a:pt x="11618412" y="2099204"/>
                    <a:pt x="11619321" y="2786856"/>
                  </a:cubicBezTo>
                  <a:lnTo>
                    <a:pt x="4191855" y="2786856"/>
                  </a:lnTo>
                  <a:lnTo>
                    <a:pt x="0" y="1853405"/>
                  </a:lnTo>
                  <a:lnTo>
                    <a:pt x="856773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8" name="Icons">
              <a:extLst>
                <a:ext uri="{FF2B5EF4-FFF2-40B4-BE49-F238E27FC236}">
                  <a16:creationId xmlns:a16="http://schemas.microsoft.com/office/drawing/2014/main" id="{C128A75B-DB20-42AF-A3FD-12E5F3588ACE}"/>
                </a:ext>
                <a:ext uri="{C183D7F6-B498-43B3-948B-1728B52AA6E4}">
                  <adec:decorative xmlns:adec="http://schemas.microsoft.com/office/drawing/2017/decorative" val="1"/>
                </a:ext>
              </a:extLst>
            </p:cNvPr>
            <p:cNvPicPr>
              <a:picLocks noChangeAspect="1"/>
            </p:cNvPicPr>
            <p:nvPr/>
          </p:nvPicPr>
          <p:blipFill>
            <a:blip r:embed="rId3">
              <a:duotone>
                <a:schemeClr val="accent2">
                  <a:shade val="45000"/>
                  <a:satMod val="135000"/>
                </a:schemeClr>
                <a:prstClr val="white"/>
              </a:duotone>
              <a:extLst>
                <a:ext uri="{BEBA8EAE-BF5A-486C-A8C5-ECC9F3942E4B}">
                  <a14:imgProps xmlns:a14="http://schemas.microsoft.com/office/drawing/2010/main">
                    <a14:imgLayer r:embed="rId4">
                      <a14:imgEffect>
                        <a14:colorTemperature colorTemp="2400"/>
                      </a14:imgEffect>
                      <a14:imgEffect>
                        <a14:saturation sat="50000"/>
                      </a14:imgEffect>
                    </a14:imgLayer>
                  </a14:imgProps>
                </a:ext>
                <a:ext uri="{28A0092B-C50C-407E-A947-70E740481C1C}">
                  <a14:useLocalDpi xmlns:a14="http://schemas.microsoft.com/office/drawing/2010/main" val="0"/>
                </a:ext>
              </a:extLst>
            </a:blip>
            <a:stretch>
              <a:fillRect/>
            </a:stretch>
          </p:blipFill>
          <p:spPr>
            <a:xfrm>
              <a:off x="6472238" y="4694373"/>
              <a:ext cx="5719762" cy="2163627"/>
            </a:xfrm>
            <a:prstGeom prst="rect">
              <a:avLst/>
            </a:prstGeom>
          </p:spPr>
        </p:pic>
        <p:pic>
          <p:nvPicPr>
            <p:cNvPr id="98" name="AWS Logo">
              <a:extLst>
                <a:ext uri="{FF2B5EF4-FFF2-40B4-BE49-F238E27FC236}">
                  <a16:creationId xmlns:a16="http://schemas.microsoft.com/office/drawing/2014/main" id="{41BC3838-CAD1-4E45-A629-8FAE25F8F357}"/>
                </a:ext>
                <a:ext uri="{C183D7F6-B498-43B3-948B-1728B52AA6E4}">
                  <adec:decorative xmlns:adec="http://schemas.microsoft.com/office/drawing/2017/decorative" val="1"/>
                </a:ext>
              </a:extLst>
            </p:cNvPr>
            <p:cNvPicPr>
              <a:picLocks noSelect="1"/>
            </p:cNvPicPr>
            <p:nvPr/>
          </p:nvPicPr>
          <p:blipFill>
            <a:blip r:embed="rId5">
              <a:extLst>
                <a:ext uri="{96DAC541-7B7A-43D3-8B79-37D633B846F1}">
                  <asvg:svgBlip xmlns:asvg="http://schemas.microsoft.com/office/drawing/2016/SVG/main" r:embed="rId6"/>
                </a:ext>
              </a:extLst>
            </a:blip>
            <a:stretch>
              <a:fillRect/>
            </a:stretch>
          </p:blipFill>
          <p:spPr>
            <a:xfrm>
              <a:off x="585300" y="357708"/>
              <a:ext cx="1097280" cy="656183"/>
            </a:xfrm>
            <a:prstGeom prst="rect">
              <a:avLst/>
            </a:prstGeom>
          </p:spPr>
        </p:pic>
        <p:sp>
          <p:nvSpPr>
            <p:cNvPr id="4" name="Copyright">
              <a:extLst>
                <a:ext uri="{FF2B5EF4-FFF2-40B4-BE49-F238E27FC236}">
                  <a16:creationId xmlns:a16="http://schemas.microsoft.com/office/drawing/2014/main" id="{6EB207FF-A323-40B5-B33E-59E364A7955B}"/>
                </a:ext>
              </a:extLst>
            </p:cNvPr>
            <p:cNvSpPr txBox="1"/>
            <p:nvPr/>
          </p:nvSpPr>
          <p:spPr>
            <a:xfrm>
              <a:off x="991688" y="6466266"/>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12" name="SNBackground">
            <a:extLst>
              <a:ext uri="{FF2B5EF4-FFF2-40B4-BE49-F238E27FC236}">
                <a16:creationId xmlns:a16="http://schemas.microsoft.com/office/drawing/2014/main" id="{1A4014FF-ACF4-448A-8B91-F0495D354D3F}"/>
              </a:ext>
            </a:extLst>
          </p:cNvPr>
          <p:cNvSpPr/>
          <p:nvPr/>
        </p:nvSpPr>
        <p:spPr>
          <a:xfrm>
            <a:off x="11595099" y="6609558"/>
            <a:ext cx="359187" cy="182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a:extLst>
              <a:ext uri="{FF2B5EF4-FFF2-40B4-BE49-F238E27FC236}">
                <a16:creationId xmlns:a16="http://schemas.microsoft.com/office/drawing/2014/main" id="{72396DCE-1655-44FD-8989-3700320AFC04}"/>
              </a:ext>
            </a:extLst>
          </p:cNvPr>
          <p:cNvSpPr>
            <a:spLocks noGrp="1" noSelect="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E52B1449-9D22-45E9-8E29-DD9653749C2D}"/>
              </a:ext>
            </a:extLst>
          </p:cNvPr>
          <p:cNvSpPr>
            <a:spLocks noGrp="1"/>
          </p:cNvSpPr>
          <p:nvPr>
            <p:ph type="title" hasCustomPrompt="1"/>
          </p:nvPr>
        </p:nvSpPr>
        <p:spPr>
          <a:xfrm>
            <a:off x="667750" y="1614746"/>
            <a:ext cx="9341063" cy="2293938"/>
          </a:xfrm>
        </p:spPr>
        <p:txBody>
          <a:bodyPr anchor="ctr"/>
          <a:lstStyle>
            <a:lvl1pPr>
              <a:defRPr sz="4400">
                <a:solidFill>
                  <a:schemeClr val="tx2"/>
                </a:solidFill>
              </a:defRPr>
            </a:lvl1pPr>
          </a:lstStyle>
          <a:p>
            <a:r>
              <a:rPr lang="en-US" dirty="0"/>
              <a:t>“Enter quote here.”</a:t>
            </a:r>
          </a:p>
        </p:txBody>
      </p:sp>
      <p:sp>
        <p:nvSpPr>
          <p:cNvPr id="3" name="Quoted person">
            <a:extLst>
              <a:ext uri="{FF2B5EF4-FFF2-40B4-BE49-F238E27FC236}">
                <a16:creationId xmlns:a16="http://schemas.microsoft.com/office/drawing/2014/main" id="{D420CCBA-88E9-490C-9819-C37D7A79FC0E}"/>
              </a:ext>
            </a:extLst>
          </p:cNvPr>
          <p:cNvSpPr>
            <a:spLocks noGrp="1"/>
          </p:cNvSpPr>
          <p:nvPr>
            <p:ph type="subTitle" idx="14" hasCustomPrompt="1"/>
          </p:nvPr>
        </p:nvSpPr>
        <p:spPr>
          <a:xfrm>
            <a:off x="666271" y="3922297"/>
            <a:ext cx="9340846" cy="2171799"/>
          </a:xfrm>
          <a:custGeom>
            <a:avLst/>
            <a:gdLst>
              <a:gd name="connsiteX0" fmla="*/ 0 w 9341062"/>
              <a:gd name="connsiteY0" fmla="*/ 2159767 h 2159767"/>
              <a:gd name="connsiteX1" fmla="*/ 539942 w 9341062"/>
              <a:gd name="connsiteY1" fmla="*/ 0 h 2159767"/>
              <a:gd name="connsiteX2" fmla="*/ 8801120 w 9341062"/>
              <a:gd name="connsiteY2" fmla="*/ 0 h 2159767"/>
              <a:gd name="connsiteX3" fmla="*/ 9341062 w 9341062"/>
              <a:gd name="connsiteY3" fmla="*/ 2159767 h 2159767"/>
              <a:gd name="connsiteX4" fmla="*/ 0 w 9341062"/>
              <a:gd name="connsiteY4" fmla="*/ 2159767 h 2159767"/>
              <a:gd name="connsiteX0" fmla="*/ 1479 w 9342541"/>
              <a:gd name="connsiteY0" fmla="*/ 2171799 h 2171799"/>
              <a:gd name="connsiteX1" fmla="*/ 0 w 9342541"/>
              <a:gd name="connsiteY1" fmla="*/ 0 h 2171799"/>
              <a:gd name="connsiteX2" fmla="*/ 8802599 w 9342541"/>
              <a:gd name="connsiteY2" fmla="*/ 12032 h 2171799"/>
              <a:gd name="connsiteX3" fmla="*/ 9342541 w 9342541"/>
              <a:gd name="connsiteY3" fmla="*/ 2171799 h 2171799"/>
              <a:gd name="connsiteX4" fmla="*/ 1479 w 9342541"/>
              <a:gd name="connsiteY4" fmla="*/ 2171799 h 2171799"/>
              <a:gd name="connsiteX0" fmla="*/ 1479 w 9356052"/>
              <a:gd name="connsiteY0" fmla="*/ 2171799 h 2171799"/>
              <a:gd name="connsiteX1" fmla="*/ 0 w 9356052"/>
              <a:gd name="connsiteY1" fmla="*/ 0 h 2171799"/>
              <a:gd name="connsiteX2" fmla="*/ 9356052 w 9356052"/>
              <a:gd name="connsiteY2" fmla="*/ 12032 h 2171799"/>
              <a:gd name="connsiteX3" fmla="*/ 9342541 w 9356052"/>
              <a:gd name="connsiteY3" fmla="*/ 2171799 h 2171799"/>
              <a:gd name="connsiteX4" fmla="*/ 1479 w 9356052"/>
              <a:gd name="connsiteY4" fmla="*/ 2171799 h 2171799"/>
              <a:gd name="connsiteX0" fmla="*/ 1479 w 9356052"/>
              <a:gd name="connsiteY0" fmla="*/ 2171799 h 2171799"/>
              <a:gd name="connsiteX1" fmla="*/ 0 w 9356052"/>
              <a:gd name="connsiteY1" fmla="*/ 0 h 2171799"/>
              <a:gd name="connsiteX2" fmla="*/ 9356052 w 9356052"/>
              <a:gd name="connsiteY2" fmla="*/ 12032 h 2171799"/>
              <a:gd name="connsiteX3" fmla="*/ 9342541 w 9356052"/>
              <a:gd name="connsiteY3" fmla="*/ 2171799 h 2171799"/>
              <a:gd name="connsiteX4" fmla="*/ 5132950 w 9356052"/>
              <a:gd name="connsiteY4" fmla="*/ 2165682 h 2171799"/>
              <a:gd name="connsiteX5" fmla="*/ 1479 w 9356052"/>
              <a:gd name="connsiteY5" fmla="*/ 2171799 h 2171799"/>
              <a:gd name="connsiteX0" fmla="*/ 1479 w 9356070"/>
              <a:gd name="connsiteY0" fmla="*/ 2171799 h 2171799"/>
              <a:gd name="connsiteX1" fmla="*/ 0 w 9356070"/>
              <a:gd name="connsiteY1" fmla="*/ 0 h 2171799"/>
              <a:gd name="connsiteX2" fmla="*/ 9356052 w 9356070"/>
              <a:gd name="connsiteY2" fmla="*/ 12032 h 2171799"/>
              <a:gd name="connsiteX3" fmla="*/ 9354572 w 9356070"/>
              <a:gd name="connsiteY3" fmla="*/ 740041 h 2171799"/>
              <a:gd name="connsiteX4" fmla="*/ 5132950 w 9356070"/>
              <a:gd name="connsiteY4" fmla="*/ 2165682 h 2171799"/>
              <a:gd name="connsiteX5" fmla="*/ 1479 w 9356070"/>
              <a:gd name="connsiteY5" fmla="*/ 2171799 h 2171799"/>
              <a:gd name="connsiteX0" fmla="*/ 1479 w 9475004"/>
              <a:gd name="connsiteY0" fmla="*/ 2171799 h 2171799"/>
              <a:gd name="connsiteX1" fmla="*/ 0 w 9475004"/>
              <a:gd name="connsiteY1" fmla="*/ 0 h 2171799"/>
              <a:gd name="connsiteX2" fmla="*/ 9356052 w 9475004"/>
              <a:gd name="connsiteY2" fmla="*/ 12032 h 2171799"/>
              <a:gd name="connsiteX3" fmla="*/ 9474888 w 9475004"/>
              <a:gd name="connsiteY3" fmla="*/ 703946 h 2171799"/>
              <a:gd name="connsiteX4" fmla="*/ 5132950 w 9475004"/>
              <a:gd name="connsiteY4" fmla="*/ 2165682 h 2171799"/>
              <a:gd name="connsiteX5" fmla="*/ 1479 w 9475004"/>
              <a:gd name="connsiteY5" fmla="*/ 2171799 h 2171799"/>
              <a:gd name="connsiteX0" fmla="*/ 1479 w 9474888"/>
              <a:gd name="connsiteY0" fmla="*/ 2171799 h 2171799"/>
              <a:gd name="connsiteX1" fmla="*/ 0 w 9474888"/>
              <a:gd name="connsiteY1" fmla="*/ 0 h 2171799"/>
              <a:gd name="connsiteX2" fmla="*/ 9356052 w 9474888"/>
              <a:gd name="connsiteY2" fmla="*/ 12032 h 2171799"/>
              <a:gd name="connsiteX3" fmla="*/ 9474888 w 9474888"/>
              <a:gd name="connsiteY3" fmla="*/ 703946 h 2171799"/>
              <a:gd name="connsiteX4" fmla="*/ 5132950 w 9474888"/>
              <a:gd name="connsiteY4" fmla="*/ 2165682 h 2171799"/>
              <a:gd name="connsiteX5" fmla="*/ 1479 w 9474888"/>
              <a:gd name="connsiteY5" fmla="*/ 2171799 h 2171799"/>
              <a:gd name="connsiteX0" fmla="*/ 1479 w 9366604"/>
              <a:gd name="connsiteY0" fmla="*/ 2171799 h 2171799"/>
              <a:gd name="connsiteX1" fmla="*/ 0 w 9366604"/>
              <a:gd name="connsiteY1" fmla="*/ 0 h 2171799"/>
              <a:gd name="connsiteX2" fmla="*/ 9356052 w 9366604"/>
              <a:gd name="connsiteY2" fmla="*/ 12032 h 2171799"/>
              <a:gd name="connsiteX3" fmla="*/ 9366604 w 9366604"/>
              <a:gd name="connsiteY3" fmla="*/ 728009 h 2171799"/>
              <a:gd name="connsiteX4" fmla="*/ 5132950 w 9366604"/>
              <a:gd name="connsiteY4" fmla="*/ 2165682 h 2171799"/>
              <a:gd name="connsiteX5" fmla="*/ 1479 w 9366604"/>
              <a:gd name="connsiteY5" fmla="*/ 2171799 h 2171799"/>
              <a:gd name="connsiteX0" fmla="*/ 1479 w 9356052"/>
              <a:gd name="connsiteY0" fmla="*/ 2171799 h 2171799"/>
              <a:gd name="connsiteX1" fmla="*/ 0 w 9356052"/>
              <a:gd name="connsiteY1" fmla="*/ 0 h 2171799"/>
              <a:gd name="connsiteX2" fmla="*/ 9356052 w 9356052"/>
              <a:gd name="connsiteY2" fmla="*/ 12032 h 2171799"/>
              <a:gd name="connsiteX3" fmla="*/ 9342541 w 9356052"/>
              <a:gd name="connsiteY3" fmla="*/ 728009 h 2171799"/>
              <a:gd name="connsiteX4" fmla="*/ 5132950 w 9356052"/>
              <a:gd name="connsiteY4" fmla="*/ 2165682 h 2171799"/>
              <a:gd name="connsiteX5" fmla="*/ 1479 w 9356052"/>
              <a:gd name="connsiteY5" fmla="*/ 2171799 h 2171799"/>
              <a:gd name="connsiteX0" fmla="*/ 1479 w 9356052"/>
              <a:gd name="connsiteY0" fmla="*/ 2171799 h 2171799"/>
              <a:gd name="connsiteX1" fmla="*/ 0 w 9356052"/>
              <a:gd name="connsiteY1" fmla="*/ 0 h 2171799"/>
              <a:gd name="connsiteX2" fmla="*/ 9356052 w 9356052"/>
              <a:gd name="connsiteY2" fmla="*/ 12032 h 2171799"/>
              <a:gd name="connsiteX3" fmla="*/ 9342541 w 9356052"/>
              <a:gd name="connsiteY3" fmla="*/ 764104 h 2171799"/>
              <a:gd name="connsiteX4" fmla="*/ 5132950 w 9356052"/>
              <a:gd name="connsiteY4" fmla="*/ 2165682 h 2171799"/>
              <a:gd name="connsiteX5" fmla="*/ 1479 w 9356052"/>
              <a:gd name="connsiteY5" fmla="*/ 2171799 h 2171799"/>
              <a:gd name="connsiteX0" fmla="*/ 1479 w 9342541"/>
              <a:gd name="connsiteY0" fmla="*/ 2171799 h 2171799"/>
              <a:gd name="connsiteX1" fmla="*/ 0 w 9342541"/>
              <a:gd name="connsiteY1" fmla="*/ 0 h 2171799"/>
              <a:gd name="connsiteX2" fmla="*/ 9331989 w 9342541"/>
              <a:gd name="connsiteY2" fmla="*/ 12032 h 2171799"/>
              <a:gd name="connsiteX3" fmla="*/ 9342541 w 9342541"/>
              <a:gd name="connsiteY3" fmla="*/ 764104 h 2171799"/>
              <a:gd name="connsiteX4" fmla="*/ 5132950 w 9342541"/>
              <a:gd name="connsiteY4" fmla="*/ 2165682 h 2171799"/>
              <a:gd name="connsiteX5" fmla="*/ 1479 w 9342541"/>
              <a:gd name="connsiteY5" fmla="*/ 2171799 h 2171799"/>
              <a:gd name="connsiteX0" fmla="*/ 1479 w 9344021"/>
              <a:gd name="connsiteY0" fmla="*/ 2171799 h 2171799"/>
              <a:gd name="connsiteX1" fmla="*/ 0 w 9344021"/>
              <a:gd name="connsiteY1" fmla="*/ 0 h 2171799"/>
              <a:gd name="connsiteX2" fmla="*/ 9344021 w 9344021"/>
              <a:gd name="connsiteY2" fmla="*/ 12032 h 2171799"/>
              <a:gd name="connsiteX3" fmla="*/ 9342541 w 9344021"/>
              <a:gd name="connsiteY3" fmla="*/ 764104 h 2171799"/>
              <a:gd name="connsiteX4" fmla="*/ 5132950 w 9344021"/>
              <a:gd name="connsiteY4" fmla="*/ 2165682 h 2171799"/>
              <a:gd name="connsiteX5" fmla="*/ 1479 w 9344021"/>
              <a:gd name="connsiteY5" fmla="*/ 2171799 h 2171799"/>
              <a:gd name="connsiteX0" fmla="*/ 1479 w 9342541"/>
              <a:gd name="connsiteY0" fmla="*/ 2171799 h 2171799"/>
              <a:gd name="connsiteX1" fmla="*/ 0 w 9342541"/>
              <a:gd name="connsiteY1" fmla="*/ 0 h 2171799"/>
              <a:gd name="connsiteX2" fmla="*/ 9340846 w 9342541"/>
              <a:gd name="connsiteY2" fmla="*/ 15207 h 2171799"/>
              <a:gd name="connsiteX3" fmla="*/ 9342541 w 9342541"/>
              <a:gd name="connsiteY3" fmla="*/ 764104 h 2171799"/>
              <a:gd name="connsiteX4" fmla="*/ 5132950 w 9342541"/>
              <a:gd name="connsiteY4" fmla="*/ 2165682 h 2171799"/>
              <a:gd name="connsiteX5" fmla="*/ 1479 w 9342541"/>
              <a:gd name="connsiteY5" fmla="*/ 2171799 h 2171799"/>
              <a:gd name="connsiteX0" fmla="*/ 1479 w 9342541"/>
              <a:gd name="connsiteY0" fmla="*/ 2171799 h 2171799"/>
              <a:gd name="connsiteX1" fmla="*/ 0 w 9342541"/>
              <a:gd name="connsiteY1" fmla="*/ 0 h 2171799"/>
              <a:gd name="connsiteX2" fmla="*/ 9340846 w 9342541"/>
              <a:gd name="connsiteY2" fmla="*/ 8857 h 2171799"/>
              <a:gd name="connsiteX3" fmla="*/ 9342541 w 9342541"/>
              <a:gd name="connsiteY3" fmla="*/ 764104 h 2171799"/>
              <a:gd name="connsiteX4" fmla="*/ 5132950 w 9342541"/>
              <a:gd name="connsiteY4" fmla="*/ 2165682 h 2171799"/>
              <a:gd name="connsiteX5" fmla="*/ 1479 w 9342541"/>
              <a:gd name="connsiteY5" fmla="*/ 2171799 h 2171799"/>
              <a:gd name="connsiteX0" fmla="*/ 1479 w 9342541"/>
              <a:gd name="connsiteY0" fmla="*/ 2171799 h 2171799"/>
              <a:gd name="connsiteX1" fmla="*/ 0 w 9342541"/>
              <a:gd name="connsiteY1" fmla="*/ 0 h 2171799"/>
              <a:gd name="connsiteX2" fmla="*/ 9340846 w 9342541"/>
              <a:gd name="connsiteY2" fmla="*/ 8857 h 2171799"/>
              <a:gd name="connsiteX3" fmla="*/ 9342541 w 9342541"/>
              <a:gd name="connsiteY3" fmla="*/ 760929 h 2171799"/>
              <a:gd name="connsiteX4" fmla="*/ 5132950 w 9342541"/>
              <a:gd name="connsiteY4" fmla="*/ 2165682 h 2171799"/>
              <a:gd name="connsiteX5" fmla="*/ 1479 w 9342541"/>
              <a:gd name="connsiteY5" fmla="*/ 2171799 h 2171799"/>
              <a:gd name="connsiteX0" fmla="*/ 1479 w 9342860"/>
              <a:gd name="connsiteY0" fmla="*/ 2171799 h 2171799"/>
              <a:gd name="connsiteX1" fmla="*/ 0 w 9342860"/>
              <a:gd name="connsiteY1" fmla="*/ 0 h 2171799"/>
              <a:gd name="connsiteX2" fmla="*/ 9340846 w 9342860"/>
              <a:gd name="connsiteY2" fmla="*/ 8857 h 2171799"/>
              <a:gd name="connsiteX3" fmla="*/ 9342541 w 9342860"/>
              <a:gd name="connsiteY3" fmla="*/ 760929 h 2171799"/>
              <a:gd name="connsiteX4" fmla="*/ 5132950 w 9342860"/>
              <a:gd name="connsiteY4" fmla="*/ 2165682 h 2171799"/>
              <a:gd name="connsiteX5" fmla="*/ 1479 w 9342860"/>
              <a:gd name="connsiteY5" fmla="*/ 2171799 h 2171799"/>
              <a:gd name="connsiteX0" fmla="*/ 1479 w 9342860"/>
              <a:gd name="connsiteY0" fmla="*/ 2171799 h 2171799"/>
              <a:gd name="connsiteX1" fmla="*/ 0 w 9342860"/>
              <a:gd name="connsiteY1" fmla="*/ 0 h 2171799"/>
              <a:gd name="connsiteX2" fmla="*/ 9340846 w 9342860"/>
              <a:gd name="connsiteY2" fmla="*/ 8857 h 2171799"/>
              <a:gd name="connsiteX3" fmla="*/ 9342541 w 9342860"/>
              <a:gd name="connsiteY3" fmla="*/ 760929 h 2171799"/>
              <a:gd name="connsiteX4" fmla="*/ 5132950 w 9342860"/>
              <a:gd name="connsiteY4" fmla="*/ 2165682 h 2171799"/>
              <a:gd name="connsiteX5" fmla="*/ 1479 w 9342860"/>
              <a:gd name="connsiteY5" fmla="*/ 2171799 h 2171799"/>
              <a:gd name="connsiteX0" fmla="*/ 1479 w 9340846"/>
              <a:gd name="connsiteY0" fmla="*/ 2171799 h 2171799"/>
              <a:gd name="connsiteX1" fmla="*/ 0 w 9340846"/>
              <a:gd name="connsiteY1" fmla="*/ 0 h 2171799"/>
              <a:gd name="connsiteX2" fmla="*/ 9340846 w 9340846"/>
              <a:gd name="connsiteY2" fmla="*/ 8857 h 2171799"/>
              <a:gd name="connsiteX3" fmla="*/ 9339366 w 9340846"/>
              <a:gd name="connsiteY3" fmla="*/ 779979 h 2171799"/>
              <a:gd name="connsiteX4" fmla="*/ 5132950 w 9340846"/>
              <a:gd name="connsiteY4" fmla="*/ 2165682 h 2171799"/>
              <a:gd name="connsiteX5" fmla="*/ 1479 w 9340846"/>
              <a:gd name="connsiteY5" fmla="*/ 2171799 h 2171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40846" h="2171799">
                <a:moveTo>
                  <a:pt x="1479" y="2171799"/>
                </a:moveTo>
                <a:lnTo>
                  <a:pt x="0" y="0"/>
                </a:lnTo>
                <a:lnTo>
                  <a:pt x="9340846" y="8857"/>
                </a:lnTo>
                <a:cubicBezTo>
                  <a:pt x="9336342" y="728779"/>
                  <a:pt x="9341363" y="742849"/>
                  <a:pt x="9339366" y="779979"/>
                </a:cubicBezTo>
                <a:lnTo>
                  <a:pt x="5132950" y="2165682"/>
                </a:lnTo>
                <a:lnTo>
                  <a:pt x="1479" y="2171799"/>
                </a:lnTo>
                <a:close/>
              </a:path>
            </a:pathLst>
          </a:custGeom>
        </p:spPr>
        <p:txBody>
          <a:bodyPr anchor="t"/>
          <a:lstStyle>
            <a:lvl1pPr marL="0" indent="0">
              <a:buNone/>
              <a:defRPr sz="2400" b="0">
                <a:solidFill>
                  <a:schemeClr val="tx2"/>
                </a:solidFill>
              </a:defRPr>
            </a:lvl1pPr>
          </a:lstStyle>
          <a:p>
            <a:pPr lvl="0"/>
            <a:r>
              <a:rPr lang="en-US" dirty="0"/>
              <a:t>Enter quoted person’s name</a:t>
            </a:r>
          </a:p>
        </p:txBody>
      </p:sp>
    </p:spTree>
    <p:custDataLst>
      <p:tags r:id="rId1"/>
    </p:custDataLst>
    <p:extLst>
      <p:ext uri="{BB962C8B-B14F-4D97-AF65-F5344CB8AC3E}">
        <p14:creationId xmlns:p14="http://schemas.microsoft.com/office/powerpoint/2010/main" val="391790875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299526"/>
            <a:ext cx="11569209" cy="731318"/>
          </a:xfrm>
        </p:spPr>
        <p:txBody>
          <a:bodyPr/>
          <a:lstStyle>
            <a:lvl1pPr>
              <a:defRPr/>
            </a:lvl1pPr>
          </a:lstStyle>
          <a:p>
            <a:r>
              <a:rPr lang="en-US" dirty="0"/>
              <a:t>Title and content</a:t>
            </a:r>
          </a:p>
        </p:txBody>
      </p:sp>
      <p:sp>
        <p:nvSpPr>
          <p:cNvPr id="5" name="Content">
            <a:extLst>
              <a:ext uri="{FF2B5EF4-FFF2-40B4-BE49-F238E27FC236}">
                <a16:creationId xmlns:a16="http://schemas.microsoft.com/office/drawing/2014/main" id="{8A73B5A2-5001-4FA4-B113-0F6124F1F6A0}"/>
              </a:ext>
            </a:extLst>
          </p:cNvPr>
          <p:cNvSpPr>
            <a:spLocks noGrp="1"/>
          </p:cNvSpPr>
          <p:nvPr>
            <p:ph type="body" idx="1" hasCustomPrompt="1"/>
          </p:nvPr>
        </p:nvSpPr>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10659829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de">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p:txBody>
          <a:bodyPr/>
          <a:lstStyle>
            <a:lvl1pPr>
              <a:defRPr/>
            </a:lvl1pPr>
          </a:lstStyle>
          <a:p>
            <a:r>
              <a:rPr lang="en-US" dirty="0"/>
              <a:t>Title and code</a:t>
            </a:r>
          </a:p>
        </p:txBody>
      </p:sp>
      <p:sp>
        <p:nvSpPr>
          <p:cNvPr id="7" name="Code">
            <a:extLst>
              <a:ext uri="{FF2B5EF4-FFF2-40B4-BE49-F238E27FC236}">
                <a16:creationId xmlns:a16="http://schemas.microsoft.com/office/drawing/2014/main" id="{D77EFECE-400E-4BAA-A766-7DD8A1117BBC}"/>
              </a:ext>
            </a:extLst>
          </p:cNvPr>
          <p:cNvSpPr>
            <a:spLocks noGrp="1"/>
          </p:cNvSpPr>
          <p:nvPr>
            <p:ph type="body" idx="1" hasCustomPrompt="1"/>
          </p:nvPr>
        </p:nvSpPr>
        <p:spPr>
          <a:xfrm>
            <a:off x="365760" y="1143000"/>
            <a:ext cx="11569700" cy="5257800"/>
          </a:xfrm>
        </p:spPr>
        <p:txBody>
          <a:bodyPr>
            <a:noAutofit/>
          </a:bodyPr>
          <a:lstStyle>
            <a:lvl1pPr marL="0" indent="0">
              <a:spcBef>
                <a:spcPts val="0"/>
              </a:spcBef>
              <a:buNone/>
              <a:defRPr sz="1800">
                <a:latin typeface="Lucida Console" panose="020B0609040504020204" pitchFamily="49" charset="0"/>
              </a:defRPr>
            </a:lvl1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sp>
        <p:nvSpPr>
          <p:cNvPr id="19" name="Title Border">
            <a:extLst>
              <a:ext uri="{FF2B5EF4-FFF2-40B4-BE49-F238E27FC236}">
                <a16:creationId xmlns:a16="http://schemas.microsoft.com/office/drawing/2014/main" id="{C3AAB48A-4CC9-410B-9FD0-0E32778B6BFF}"/>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01063016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Text Column, and Small Picture">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text, and right picture</a:t>
            </a:r>
          </a:p>
        </p:txBody>
      </p:sp>
      <p:sp>
        <p:nvSpPr>
          <p:cNvPr id="7" name="Conten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143000"/>
            <a:ext cx="8303550" cy="5291750"/>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1" name="Picture">
            <a:extLst>
              <a:ext uri="{FF2B5EF4-FFF2-40B4-BE49-F238E27FC236}">
                <a16:creationId xmlns:a16="http://schemas.microsoft.com/office/drawing/2014/main" id="{A644AF2C-FFDC-4661-BF6B-D208E5E816FA}"/>
              </a:ext>
              <a:ext uri="{C183D7F6-B498-43B3-948B-1728B52AA6E4}">
                <adec:decorative xmlns:adec="http://schemas.microsoft.com/office/drawing/2017/decorative" val="1"/>
              </a:ext>
            </a:extLst>
          </p:cNvPr>
          <p:cNvSpPr>
            <a:spLocks noGrp="1"/>
          </p:cNvSpPr>
          <p:nvPr>
            <p:ph idx="9" hasCustomPrompt="1"/>
          </p:nvPr>
        </p:nvSpPr>
        <p:spPr>
          <a:xfrm>
            <a:off x="8778240" y="2286000"/>
            <a:ext cx="2971800" cy="2971800"/>
          </a:xfrm>
        </p:spPr>
        <p:txBody>
          <a:bodyPr anchor="t"/>
          <a:lstStyle>
            <a:lvl1pPr marL="0" indent="0" algn="ctr">
              <a:buNone/>
              <a:defRPr sz="3200">
                <a:solidFill>
                  <a:schemeClr val="bg2"/>
                </a:solidFill>
              </a:defRPr>
            </a:lvl1pPr>
          </a:lstStyle>
          <a:p>
            <a:r>
              <a:rPr lang="en-US"/>
              <a:t>Click icon to add image</a:t>
            </a:r>
          </a:p>
        </p:txBody>
      </p:sp>
      <p:sp>
        <p:nvSpPr>
          <p:cNvPr id="19" name="Title Border">
            <a:extLst>
              <a:ext uri="{FF2B5EF4-FFF2-40B4-BE49-F238E27FC236}">
                <a16:creationId xmlns:a16="http://schemas.microsoft.com/office/drawing/2014/main" id="{CA5A47F4-760F-45B4-9DF3-86A7530E62D0}"/>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92040245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Header, Text, and Small Picture">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4"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487257" cy="731318"/>
          </a:xfrm>
        </p:spPr>
        <p:txBody>
          <a:bodyPr/>
          <a:lstStyle>
            <a:lvl1pPr>
              <a:lnSpc>
                <a:spcPct val="100000"/>
              </a:lnSpc>
              <a:defRPr/>
            </a:lvl1pPr>
          </a:lstStyle>
          <a:p>
            <a:r>
              <a:rPr lang="en-US" dirty="0"/>
              <a:t>Title, header, text, and picture</a:t>
            </a:r>
          </a:p>
        </p:txBody>
      </p:sp>
      <p:sp>
        <p:nvSpPr>
          <p:cNvPr id="3" name="Content Header">
            <a:extLst>
              <a:ext uri="{FF2B5EF4-FFF2-40B4-BE49-F238E27FC236}">
                <a16:creationId xmlns:a16="http://schemas.microsoft.com/office/drawing/2014/main" id="{CEBB69C5-28A4-4F99-A9FE-572F9D53CF4E}"/>
              </a:ext>
            </a:extLst>
          </p:cNvPr>
          <p:cNvSpPr>
            <a:spLocks noGrp="1"/>
          </p:cNvSpPr>
          <p:nvPr>
            <p:ph type="subTitle" idx="2" hasCustomPrompt="1"/>
          </p:nvPr>
        </p:nvSpPr>
        <p:spPr>
          <a:xfrm>
            <a:off x="365760" y="1053311"/>
            <a:ext cx="11487257"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591056"/>
            <a:ext cx="8303550" cy="4843688"/>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1" name="Picture">
            <a:extLst>
              <a:ext uri="{FF2B5EF4-FFF2-40B4-BE49-F238E27FC236}">
                <a16:creationId xmlns:a16="http://schemas.microsoft.com/office/drawing/2014/main" id="{A644AF2C-FFDC-4661-BF6B-D208E5E816FA}"/>
              </a:ext>
              <a:ext uri="{C183D7F6-B498-43B3-948B-1728B52AA6E4}">
                <adec:decorative xmlns:adec="http://schemas.microsoft.com/office/drawing/2017/decorative" val="1"/>
              </a:ext>
            </a:extLst>
          </p:cNvPr>
          <p:cNvSpPr>
            <a:spLocks noGrp="1"/>
          </p:cNvSpPr>
          <p:nvPr>
            <p:ph idx="9" hasCustomPrompt="1"/>
          </p:nvPr>
        </p:nvSpPr>
        <p:spPr>
          <a:xfrm>
            <a:off x="8775263" y="2516806"/>
            <a:ext cx="2971800" cy="2971800"/>
          </a:xfrm>
        </p:spPr>
        <p:txBody>
          <a:bodyPr anchor="t"/>
          <a:lstStyle>
            <a:lvl1pPr marL="0" indent="0" algn="ctr">
              <a:buNone/>
              <a:defRPr sz="3200">
                <a:solidFill>
                  <a:schemeClr val="bg2"/>
                </a:solidFill>
              </a:defRPr>
            </a:lvl1pPr>
          </a:lstStyle>
          <a:p>
            <a:r>
              <a:rPr lang="en-US"/>
              <a:t>Click icon to add image</a:t>
            </a:r>
          </a:p>
        </p:txBody>
      </p:sp>
    </p:spTree>
    <p:custDataLst>
      <p:tags r:id="rId1"/>
    </p:custDataLst>
    <p:extLst>
      <p:ext uri="{BB962C8B-B14F-4D97-AF65-F5344CB8AC3E}">
        <p14:creationId xmlns:p14="http://schemas.microsoft.com/office/powerpoint/2010/main" val="2103580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opic Introduction">
    <p:bg>
      <p:bgPr>
        <a:solidFill>
          <a:schemeClr val="bg1"/>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a16="http://schemas.microsoft.com/office/drawing/2014/main" id="{48DE57BE-35D1-43C9-81E8-26E8A5D23F69}"/>
              </a:ext>
              <a:ext uri="{C183D7F6-B498-43B3-948B-1728B52AA6E4}">
                <adec:decorative xmlns:adec="http://schemas.microsoft.com/office/drawing/2017/decorative" val="1"/>
              </a:ext>
            </a:extLst>
          </p:cNvPr>
          <p:cNvGrpSpPr/>
          <p:nvPr/>
        </p:nvGrpSpPr>
        <p:grpSpPr>
          <a:xfrm>
            <a:off x="0" y="1"/>
            <a:ext cx="10679012" cy="6858000"/>
            <a:chOff x="0" y="1"/>
            <a:chExt cx="10679012" cy="6858000"/>
          </a:xfrm>
        </p:grpSpPr>
        <p:sp>
          <p:nvSpPr>
            <p:cNvPr id="93" name="BKG-LT">
              <a:extLst>
                <a:ext uri="{FF2B5EF4-FFF2-40B4-BE49-F238E27FC236}">
                  <a16:creationId xmlns:a16="http://schemas.microsoft.com/office/drawing/2014/main" id="{BE65BC3A-8848-4619-963C-BD57EAEC2AA7}"/>
                </a:ext>
                <a:ext uri="{C183D7F6-B498-43B3-948B-1728B52AA6E4}">
                  <adec:decorative xmlns:adec="http://schemas.microsoft.com/office/drawing/2017/decorative" val="1"/>
                </a:ext>
              </a:extLst>
            </p:cNvPr>
            <p:cNvSpPr/>
            <p:nvPr/>
          </p:nvSpPr>
          <p:spPr>
            <a:xfrm>
              <a:off x="0" y="1"/>
              <a:ext cx="44481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AWS Logo">
              <a:extLst>
                <a:ext uri="{FF2B5EF4-FFF2-40B4-BE49-F238E27FC236}">
                  <a16:creationId xmlns:a16="http://schemas.microsoft.com/office/drawing/2014/main" id="{4EDF473F-575B-4FFB-BAF4-E227AF8A9566}"/>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246888" y="6455664"/>
              <a:ext cx="366979" cy="219456"/>
            </a:xfrm>
            <a:prstGeom prst="rect">
              <a:avLst/>
            </a:prstGeom>
          </p:spPr>
        </p:pic>
        <p:sp>
          <p:nvSpPr>
            <p:cNvPr id="11" name="Copyright">
              <a:extLst>
                <a:ext uri="{FF2B5EF4-FFF2-40B4-BE49-F238E27FC236}">
                  <a16:creationId xmlns:a16="http://schemas.microsoft.com/office/drawing/2014/main" id="{BEF02208-F5B1-43EC-A46B-20F8F8FFD200}"/>
                </a:ext>
              </a:extLst>
            </p:cNvPr>
            <p:cNvSpPr txBox="1"/>
            <p:nvPr/>
          </p:nvSpPr>
          <p:spPr>
            <a:xfrm>
              <a:off x="6025174"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3" name="Slide Number">
            <a:extLst>
              <a:ext uri="{FF2B5EF4-FFF2-40B4-BE49-F238E27FC236}">
                <a16:creationId xmlns:a16="http://schemas.microsoft.com/office/drawing/2014/main" id="{72396DCE-1655-44FD-8989-3700320AFC04}"/>
              </a:ext>
            </a:extLst>
          </p:cNvPr>
          <p:cNvSpPr>
            <a:spLocks noGrp="1" noSelect="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F2D32D74-0FC6-414A-96C5-2549942CD64E}"/>
              </a:ext>
            </a:extLst>
          </p:cNvPr>
          <p:cNvSpPr>
            <a:spLocks noGrp="1"/>
          </p:cNvSpPr>
          <p:nvPr>
            <p:ph type="ctrTitle" hasCustomPrompt="1"/>
          </p:nvPr>
        </p:nvSpPr>
        <p:spPr>
          <a:xfrm>
            <a:off x="243243" y="292099"/>
            <a:ext cx="3960976" cy="1866901"/>
          </a:xfrm>
        </p:spPr>
        <p:txBody>
          <a:bodyPr anchor="t"/>
          <a:lstStyle>
            <a:lvl1pPr algn="ctr">
              <a:lnSpc>
                <a:spcPct val="100000"/>
              </a:lnSpc>
              <a:defRPr sz="3600">
                <a:solidFill>
                  <a:schemeClr val="bg1"/>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dirty="0"/>
              <a:t>Type title here</a:t>
            </a:r>
          </a:p>
        </p:txBody>
      </p:sp>
      <p:sp>
        <p:nvSpPr>
          <p:cNvPr id="17" name="Picture">
            <a:extLst>
              <a:ext uri="{FF2B5EF4-FFF2-40B4-BE49-F238E27FC236}">
                <a16:creationId xmlns:a16="http://schemas.microsoft.com/office/drawing/2014/main" id="{F8F6CC5A-3CF0-480D-B25E-574EDC100323}"/>
              </a:ext>
              <a:ext uri="{C183D7F6-B498-43B3-948B-1728B52AA6E4}">
                <adec:decorative xmlns:adec="http://schemas.microsoft.com/office/drawing/2017/decorative" val="1"/>
              </a:ext>
            </a:extLst>
          </p:cNvPr>
          <p:cNvSpPr>
            <a:spLocks noGrp="1"/>
          </p:cNvSpPr>
          <p:nvPr>
            <p:ph idx="9" hasCustomPrompt="1"/>
          </p:nvPr>
        </p:nvSpPr>
        <p:spPr>
          <a:xfrm>
            <a:off x="394931" y="2434960"/>
            <a:ext cx="3657600" cy="3657600"/>
          </a:xfrm>
        </p:spPr>
        <p:txBody>
          <a:bodyPr anchor="t"/>
          <a:lstStyle>
            <a:lvl1pPr marL="0" indent="0" algn="ctr">
              <a:buNone/>
              <a:defRPr>
                <a:solidFill>
                  <a:schemeClr val="bg1"/>
                </a:solidFill>
              </a:defRPr>
            </a:lvl1pPr>
          </a:lstStyle>
          <a:p>
            <a:r>
              <a:rPr lang="en-US"/>
              <a:t>Click icon to add image</a:t>
            </a:r>
          </a:p>
        </p:txBody>
      </p:sp>
      <p:sp>
        <p:nvSpPr>
          <p:cNvPr id="9" name="Content">
            <a:extLst>
              <a:ext uri="{FF2B5EF4-FFF2-40B4-BE49-F238E27FC236}">
                <a16:creationId xmlns:a16="http://schemas.microsoft.com/office/drawing/2014/main" id="{E88E0D0B-F719-4929-9A45-08A3503393CA}"/>
              </a:ext>
            </a:extLst>
          </p:cNvPr>
          <p:cNvSpPr>
            <a:spLocks noGrp="1"/>
          </p:cNvSpPr>
          <p:nvPr>
            <p:ph type="body" idx="1" hasCustomPrompt="1"/>
          </p:nvPr>
        </p:nvSpPr>
        <p:spPr>
          <a:xfrm>
            <a:off x="4592635" y="292099"/>
            <a:ext cx="7356121" cy="6142651"/>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316136843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Service Introduction">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72176871-DC12-4214-921B-1ACFA5476A7E}" type="slidenum">
              <a:rPr lang="en-US" smtClean="0"/>
              <a:pPr/>
              <a:t>‹#›</a:t>
            </a:fld>
            <a:endParaRPr lang="en-US" dirty="0"/>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dirty="0"/>
              <a:t>Service Introduction Slide</a:t>
            </a:r>
          </a:p>
        </p:txBody>
      </p:sp>
      <p:sp>
        <p:nvSpPr>
          <p:cNvPr id="8" name="Content Right">
            <a:extLst>
              <a:ext uri="{FF2B5EF4-FFF2-40B4-BE49-F238E27FC236}">
                <a16:creationId xmlns:a16="http://schemas.microsoft.com/office/drawing/2014/main" id="{951E617C-D9F7-4098-883E-6A048DBCF862}"/>
              </a:ext>
            </a:extLst>
          </p:cNvPr>
          <p:cNvSpPr>
            <a:spLocks noGrp="1"/>
          </p:cNvSpPr>
          <p:nvPr>
            <p:ph type="body" idx="2" hasCustomPrompt="1"/>
          </p:nvPr>
        </p:nvSpPr>
        <p:spPr>
          <a:xfrm>
            <a:off x="4184073" y="1143000"/>
            <a:ext cx="7750896" cy="5291750"/>
          </a:xfrm>
        </p:spPr>
        <p:txBody>
          <a:bodyPr anchor="ctr">
            <a:noAutofit/>
          </a:bodyPr>
          <a:lstStyle>
            <a:lvl1pPr>
              <a:lnSpc>
                <a:spcPct val="100000"/>
              </a:lnSpc>
              <a:spcAft>
                <a:spcPts val="600"/>
              </a:spcAft>
              <a:defRPr sz="3200">
                <a:solidFill>
                  <a:schemeClr val="bg2"/>
                </a:solidFill>
              </a:defRPr>
            </a:lvl1pPr>
            <a:lvl2pPr marL="461963" indent="-228600">
              <a:lnSpc>
                <a:spcPct val="100000"/>
              </a:lnSpc>
              <a:spcAft>
                <a:spcPts val="600"/>
              </a:spcAft>
              <a:defRPr sz="2800">
                <a:solidFill>
                  <a:schemeClr val="bg2"/>
                </a:solidFill>
              </a:defRPr>
            </a:lvl2pPr>
            <a:lvl3pPr marL="684213" indent="-228600">
              <a:lnSpc>
                <a:spcPct val="100000"/>
              </a:lnSpc>
              <a:spcAft>
                <a:spcPts val="600"/>
              </a:spcAft>
              <a:defRPr sz="2400">
                <a:solidFill>
                  <a:schemeClr val="bg2"/>
                </a:solidFill>
              </a:defRPr>
            </a:lvl3pPr>
            <a:lvl4pPr marL="914400" indent="-228600">
              <a:lnSpc>
                <a:spcPct val="100000"/>
              </a:lnSpc>
              <a:spcAft>
                <a:spcPts val="600"/>
              </a:spcAft>
              <a:defRPr sz="2000">
                <a:solidFill>
                  <a:schemeClr val="bg2"/>
                </a:solidFill>
              </a:defRPr>
            </a:lvl4pPr>
            <a:lvl5pPr marL="1144588" indent="-228600">
              <a:lnSpc>
                <a:spcPct val="100000"/>
              </a:lnSpc>
              <a:spcAft>
                <a:spcPts val="600"/>
              </a:spcAft>
              <a:defRPr sz="20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30E2FEDB-7122-4CE9-A695-390387894502}"/>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icture Placeholder 4">
            <a:extLst>
              <a:ext uri="{FF2B5EF4-FFF2-40B4-BE49-F238E27FC236}">
                <a16:creationId xmlns:a16="http://schemas.microsoft.com/office/drawing/2014/main" id="{E25EBCDC-6C07-4B35-82D5-0AC6628754E6}"/>
              </a:ext>
            </a:extLst>
          </p:cNvPr>
          <p:cNvSpPr>
            <a:spLocks noGrp="1"/>
          </p:cNvSpPr>
          <p:nvPr>
            <p:ph type="pic" sz="quarter" idx="21"/>
          </p:nvPr>
        </p:nvSpPr>
        <p:spPr>
          <a:xfrm>
            <a:off x="896802" y="2618443"/>
            <a:ext cx="2340864" cy="2340864"/>
          </a:xfrm>
        </p:spPr>
        <p:txBody>
          <a:bodyPr anchor="ctr"/>
          <a:lstStyle>
            <a:lvl1pPr marL="0" indent="0" algn="ctr">
              <a:buNone/>
              <a:defRPr/>
            </a:lvl1pPr>
          </a:lstStyle>
          <a:p>
            <a:r>
              <a:rPr lang="en-US"/>
              <a:t>Click icon to add picture</a:t>
            </a:r>
          </a:p>
        </p:txBody>
      </p:sp>
      <p:cxnSp>
        <p:nvCxnSpPr>
          <p:cNvPr id="10" name="Straight Connector 9">
            <a:extLst>
              <a:ext uri="{FF2B5EF4-FFF2-40B4-BE49-F238E27FC236}">
                <a16:creationId xmlns:a16="http://schemas.microsoft.com/office/drawing/2014/main" id="{32C43914-0D84-493F-9BEB-DF30C6FD4C97}"/>
              </a:ext>
            </a:extLst>
          </p:cNvPr>
          <p:cNvCxnSpPr/>
          <p:nvPr/>
        </p:nvCxnSpPr>
        <p:spPr>
          <a:xfrm>
            <a:off x="3732690" y="1239140"/>
            <a:ext cx="0" cy="5195610"/>
          </a:xfrm>
          <a:prstGeom prst="line">
            <a:avLst/>
          </a:prstGeom>
          <a:ln w="44450">
            <a:solidFill>
              <a:schemeClr val="hlink"/>
            </a:solidFill>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23383581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and 2 Conten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dirty="0"/>
              <a:t>Title and 2 content columns</a:t>
            </a:r>
          </a:p>
        </p:txBody>
      </p:sp>
      <p:sp>
        <p:nvSpPr>
          <p:cNvPr id="7" name="Content Left">
            <a:extLst>
              <a:ext uri="{FF2B5EF4-FFF2-40B4-BE49-F238E27FC236}">
                <a16:creationId xmlns:a16="http://schemas.microsoft.com/office/drawing/2014/main" id="{8A73B5A2-5001-4FA4-B113-0F6124F1F6A0}"/>
              </a:ext>
            </a:extLst>
          </p:cNvPr>
          <p:cNvSpPr>
            <a:spLocks noGrp="1"/>
          </p:cNvSpPr>
          <p:nvPr>
            <p:ph type="body" idx="1" hasCustomPrompt="1"/>
          </p:nvPr>
        </p:nvSpPr>
        <p:spPr>
          <a:xfrm>
            <a:off x="365760" y="1143000"/>
            <a:ext cx="5669280" cy="5291750"/>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8" name="Content Right">
            <a:extLst>
              <a:ext uri="{FF2B5EF4-FFF2-40B4-BE49-F238E27FC236}">
                <a16:creationId xmlns:a16="http://schemas.microsoft.com/office/drawing/2014/main" id="{951E617C-D9F7-4098-883E-6A048DBCF862}"/>
              </a:ext>
            </a:extLst>
          </p:cNvPr>
          <p:cNvSpPr>
            <a:spLocks noGrp="1"/>
          </p:cNvSpPr>
          <p:nvPr>
            <p:ph type="body" idx="2" hasCustomPrompt="1"/>
          </p:nvPr>
        </p:nvSpPr>
        <p:spPr>
          <a:xfrm>
            <a:off x="6265689" y="1143000"/>
            <a:ext cx="5669280" cy="5291750"/>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30E2FEDB-7122-4CE9-A695-390387894502}"/>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48934460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and 2 Code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dirty="0"/>
              <a:t>Title and 2 code columns</a:t>
            </a:r>
          </a:p>
        </p:txBody>
      </p:sp>
      <p:sp>
        <p:nvSpPr>
          <p:cNvPr id="7" name="Code Left">
            <a:extLst>
              <a:ext uri="{FF2B5EF4-FFF2-40B4-BE49-F238E27FC236}">
                <a16:creationId xmlns:a16="http://schemas.microsoft.com/office/drawing/2014/main" id="{D77EFECE-400E-4BAA-A766-7DD8A1117BBC}"/>
              </a:ext>
            </a:extLst>
          </p:cNvPr>
          <p:cNvSpPr>
            <a:spLocks noGrp="1"/>
          </p:cNvSpPr>
          <p:nvPr>
            <p:ph type="body" idx="1" hasCustomPrompt="1"/>
          </p:nvPr>
        </p:nvSpPr>
        <p:spPr>
          <a:xfrm>
            <a:off x="365760" y="1143000"/>
            <a:ext cx="5669280" cy="5291750"/>
          </a:xfrm>
        </p:spPr>
        <p:txBody>
          <a:bodyPr>
            <a:noAutofit/>
          </a:bodyPr>
          <a:lstStyle>
            <a:lvl1pPr marL="0" indent="0">
              <a:spcBef>
                <a:spcPts val="0"/>
              </a:spcBef>
              <a:buNone/>
              <a:defRPr sz="1800">
                <a:latin typeface="Lucida Console" panose="020B0609040504020204" pitchFamily="49" charset="0"/>
              </a:defRPr>
            </a:lvl1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sp>
        <p:nvSpPr>
          <p:cNvPr id="8" name="Code Right">
            <a:extLst>
              <a:ext uri="{FF2B5EF4-FFF2-40B4-BE49-F238E27FC236}">
                <a16:creationId xmlns:a16="http://schemas.microsoft.com/office/drawing/2014/main" id="{E8572E41-DF36-40C1-9453-10D94D9775B7}"/>
              </a:ext>
            </a:extLst>
          </p:cNvPr>
          <p:cNvSpPr>
            <a:spLocks noGrp="1"/>
          </p:cNvSpPr>
          <p:nvPr>
            <p:ph type="body" idx="2" hasCustomPrompt="1"/>
          </p:nvPr>
        </p:nvSpPr>
        <p:spPr>
          <a:xfrm>
            <a:off x="6265689" y="1143000"/>
            <a:ext cx="5669280" cy="5291750"/>
          </a:xfrm>
        </p:spPr>
        <p:txBody>
          <a:bodyPr>
            <a:noAutofit/>
          </a:bodyPr>
          <a:lstStyle>
            <a:lvl1pPr marL="0" indent="0">
              <a:spcBef>
                <a:spcPts val="0"/>
              </a:spcBef>
              <a:buNone/>
              <a:defRPr sz="1800">
                <a:latin typeface="Lucida Console" panose="020B0609040504020204" pitchFamily="49" charset="0"/>
              </a:defRPr>
            </a:lvl1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sp>
        <p:nvSpPr>
          <p:cNvPr id="19" name="Title Border">
            <a:extLst>
              <a:ext uri="{FF2B5EF4-FFF2-40B4-BE49-F238E27FC236}">
                <a16:creationId xmlns:a16="http://schemas.microsoft.com/office/drawing/2014/main" id="{839B152F-AE78-42AF-B8FB-09C753D41393}"/>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76113809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Title, 1 Header, and 2 Tex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and 1 header and 2 text columns</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3" hasCustomPrompt="1"/>
          </p:nvPr>
        </p:nvSpPr>
        <p:spPr>
          <a:xfrm>
            <a:off x="365760" y="1051560"/>
            <a:ext cx="11569208"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591056"/>
            <a:ext cx="5669280" cy="4843688"/>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8" name="Content Right">
            <a:extLst>
              <a:ext uri="{FF2B5EF4-FFF2-40B4-BE49-F238E27FC236}">
                <a16:creationId xmlns:a16="http://schemas.microsoft.com/office/drawing/2014/main" id="{7F5B85B9-BABC-44F6-B2AE-99F02670D702}"/>
              </a:ext>
            </a:extLst>
          </p:cNvPr>
          <p:cNvSpPr>
            <a:spLocks noGrp="1"/>
          </p:cNvSpPr>
          <p:nvPr>
            <p:ph type="body" idx="2" hasCustomPrompt="1"/>
          </p:nvPr>
        </p:nvSpPr>
        <p:spPr>
          <a:xfrm>
            <a:off x="6197321" y="1591056"/>
            <a:ext cx="5669280" cy="4843688"/>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107998780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Title, 2 Headers, and 2 Tex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and 2 header and text columns</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3" hasCustomPrompt="1"/>
          </p:nvPr>
        </p:nvSpPr>
        <p:spPr>
          <a:xfrm>
            <a:off x="365760" y="1051560"/>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591056"/>
            <a:ext cx="5669280" cy="4843688"/>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4" name="Content Header Right">
            <a:extLst>
              <a:ext uri="{FF2B5EF4-FFF2-40B4-BE49-F238E27FC236}">
                <a16:creationId xmlns:a16="http://schemas.microsoft.com/office/drawing/2014/main" id="{04C41CFA-9BF9-474A-89A9-E22790A538E2}"/>
              </a:ext>
            </a:extLst>
          </p:cNvPr>
          <p:cNvSpPr>
            <a:spLocks noGrp="1"/>
          </p:cNvSpPr>
          <p:nvPr>
            <p:ph type="subTitle" idx="4" hasCustomPrompt="1"/>
          </p:nvPr>
        </p:nvSpPr>
        <p:spPr>
          <a:xfrm>
            <a:off x="6197321" y="1051560"/>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Right">
            <a:extLst>
              <a:ext uri="{FF2B5EF4-FFF2-40B4-BE49-F238E27FC236}">
                <a16:creationId xmlns:a16="http://schemas.microsoft.com/office/drawing/2014/main" id="{7F5B85B9-BABC-44F6-B2AE-99F02670D702}"/>
              </a:ext>
            </a:extLst>
          </p:cNvPr>
          <p:cNvSpPr>
            <a:spLocks noGrp="1"/>
          </p:cNvSpPr>
          <p:nvPr>
            <p:ph type="body" idx="2" hasCustomPrompt="1"/>
          </p:nvPr>
        </p:nvSpPr>
        <p:spPr>
          <a:xfrm>
            <a:off x="6197321" y="1591056"/>
            <a:ext cx="5669280" cy="4843688"/>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188714986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Title, Header and Content Left, Full Height Picture">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4"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header, content, and full height picture</a:t>
            </a:r>
          </a:p>
        </p:txBody>
      </p:sp>
      <p:sp>
        <p:nvSpPr>
          <p:cNvPr id="3" name="Content Header">
            <a:extLst>
              <a:ext uri="{FF2B5EF4-FFF2-40B4-BE49-F238E27FC236}">
                <a16:creationId xmlns:a16="http://schemas.microsoft.com/office/drawing/2014/main" id="{CEBB69C5-28A4-4F99-A9FE-572F9D53CF4E}"/>
              </a:ext>
            </a:extLst>
          </p:cNvPr>
          <p:cNvSpPr>
            <a:spLocks noGrp="1"/>
          </p:cNvSpPr>
          <p:nvPr>
            <p:ph type="subTitle" idx="2" hasCustomPrompt="1"/>
          </p:nvPr>
        </p:nvSpPr>
        <p:spPr>
          <a:xfrm>
            <a:off x="365760" y="1051560"/>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a:extLst>
              <a:ext uri="{FF2B5EF4-FFF2-40B4-BE49-F238E27FC236}">
                <a16:creationId xmlns:a16="http://schemas.microsoft.com/office/drawing/2014/main" id="{EEA0232A-1E36-4B66-8855-7774205AD335}"/>
              </a:ext>
            </a:extLst>
          </p:cNvPr>
          <p:cNvSpPr>
            <a:spLocks noGrp="1"/>
          </p:cNvSpPr>
          <p:nvPr>
            <p:ph type="body" idx="1" hasCustomPrompt="1"/>
          </p:nvPr>
        </p:nvSpPr>
        <p:spPr>
          <a:xfrm>
            <a:off x="365760" y="1591056"/>
            <a:ext cx="5669280" cy="4843688"/>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1" name="Picture">
            <a:extLst>
              <a:ext uri="{FF2B5EF4-FFF2-40B4-BE49-F238E27FC236}">
                <a16:creationId xmlns:a16="http://schemas.microsoft.com/office/drawing/2014/main" id="{E9ECC349-DC9E-43B4-9780-22F11542C500}"/>
              </a:ext>
              <a:ext uri="{C183D7F6-B498-43B3-948B-1728B52AA6E4}">
                <adec:decorative xmlns:adec="http://schemas.microsoft.com/office/drawing/2017/decorative" val="1"/>
              </a:ext>
            </a:extLst>
          </p:cNvPr>
          <p:cNvSpPr>
            <a:spLocks noGrp="1"/>
          </p:cNvSpPr>
          <p:nvPr>
            <p:ph idx="9" hasCustomPrompt="1"/>
          </p:nvPr>
        </p:nvSpPr>
        <p:spPr>
          <a:xfrm>
            <a:off x="6199632" y="1046819"/>
            <a:ext cx="5669280" cy="5387913"/>
          </a:xfrm>
        </p:spPr>
        <p:txBody>
          <a:bodyPr anchor="ctr"/>
          <a:lstStyle>
            <a:lvl1pPr marL="0" indent="0" algn="ctr">
              <a:buNone/>
              <a:defRPr sz="3200">
                <a:solidFill>
                  <a:schemeClr val="bg2"/>
                </a:solidFill>
              </a:defRPr>
            </a:lvl1pPr>
          </a:lstStyle>
          <a:p>
            <a:r>
              <a:rPr lang="en-US"/>
              <a:t>Click icon to add image</a:t>
            </a:r>
          </a:p>
        </p:txBody>
      </p:sp>
    </p:spTree>
    <p:custDataLst>
      <p:tags r:id="rId1"/>
    </p:custDataLst>
    <p:extLst>
      <p:ext uri="{BB962C8B-B14F-4D97-AF65-F5344CB8AC3E}">
        <p14:creationId xmlns:p14="http://schemas.microsoft.com/office/powerpoint/2010/main" val="122807991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itle, 2 Pictures, 2 Headers, and 2 Tex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2 pictures, 2 headers, and 2 text columns</a:t>
            </a:r>
          </a:p>
        </p:txBody>
      </p:sp>
      <p:sp>
        <p:nvSpPr>
          <p:cNvPr id="11" name="Picture Left">
            <a:extLst>
              <a:ext uri="{FF2B5EF4-FFF2-40B4-BE49-F238E27FC236}">
                <a16:creationId xmlns:a16="http://schemas.microsoft.com/office/drawing/2014/main" id="{97C88FB1-7BD6-48D3-9B99-1098619F5246}"/>
              </a:ext>
              <a:ext uri="{C183D7F6-B498-43B3-948B-1728B52AA6E4}">
                <adec:decorative xmlns:adec="http://schemas.microsoft.com/office/drawing/2017/decorative" val="1"/>
              </a:ext>
            </a:extLst>
          </p:cNvPr>
          <p:cNvSpPr>
            <a:spLocks noGrp="1" noChangeAspect="1"/>
          </p:cNvSpPr>
          <p:nvPr>
            <p:ph idx="8" hasCustomPrompt="1"/>
          </p:nvPr>
        </p:nvSpPr>
        <p:spPr>
          <a:xfrm>
            <a:off x="2057400" y="1049337"/>
            <a:ext cx="2286000" cy="2286000"/>
          </a:xfrm>
        </p:spPr>
        <p:txBody>
          <a:bodyPr anchor="t"/>
          <a:lstStyle>
            <a:lvl1pPr marL="0" indent="0" algn="ctr">
              <a:buNone/>
              <a:defRPr sz="3200">
                <a:solidFill>
                  <a:schemeClr val="bg2"/>
                </a:solidFill>
              </a:defRPr>
            </a:lvl1pPr>
          </a:lstStyle>
          <a:p>
            <a:r>
              <a:rPr lang="en-US"/>
              <a:t>Click icon to add image</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3" hasCustomPrompt="1"/>
          </p:nvPr>
        </p:nvSpPr>
        <p:spPr>
          <a:xfrm>
            <a:off x="365760" y="3366099"/>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3895345"/>
            <a:ext cx="5669280" cy="2550376"/>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2" name="Picture Right">
            <a:extLst>
              <a:ext uri="{FF2B5EF4-FFF2-40B4-BE49-F238E27FC236}">
                <a16:creationId xmlns:a16="http://schemas.microsoft.com/office/drawing/2014/main" id="{536ADC96-59CC-4670-BA80-757A11151BF9}"/>
              </a:ext>
              <a:ext uri="{C183D7F6-B498-43B3-948B-1728B52AA6E4}">
                <adec:decorative xmlns:adec="http://schemas.microsoft.com/office/drawing/2017/decorative" val="1"/>
              </a:ext>
            </a:extLst>
          </p:cNvPr>
          <p:cNvSpPr>
            <a:spLocks noGrp="1" noChangeAspect="1"/>
          </p:cNvSpPr>
          <p:nvPr>
            <p:ph idx="9" hasCustomPrompt="1"/>
          </p:nvPr>
        </p:nvSpPr>
        <p:spPr>
          <a:xfrm>
            <a:off x="7891272" y="1049337"/>
            <a:ext cx="2286000" cy="2286000"/>
          </a:xfrm>
        </p:spPr>
        <p:txBody>
          <a:bodyPr anchor="t"/>
          <a:lstStyle>
            <a:lvl1pPr marL="0" indent="0" algn="ctr">
              <a:buNone/>
              <a:defRPr sz="3200">
                <a:solidFill>
                  <a:schemeClr val="bg2"/>
                </a:solidFill>
              </a:defRPr>
            </a:lvl1pPr>
          </a:lstStyle>
          <a:p>
            <a:r>
              <a:rPr lang="en-US"/>
              <a:t>Click icon to add image</a:t>
            </a:r>
          </a:p>
        </p:txBody>
      </p:sp>
      <p:sp>
        <p:nvSpPr>
          <p:cNvPr id="4" name="Content Header Right">
            <a:extLst>
              <a:ext uri="{FF2B5EF4-FFF2-40B4-BE49-F238E27FC236}">
                <a16:creationId xmlns:a16="http://schemas.microsoft.com/office/drawing/2014/main" id="{04C41CFA-9BF9-474A-89A9-E22790A538E2}"/>
              </a:ext>
            </a:extLst>
          </p:cNvPr>
          <p:cNvSpPr>
            <a:spLocks noGrp="1"/>
          </p:cNvSpPr>
          <p:nvPr>
            <p:ph type="subTitle" idx="4" hasCustomPrompt="1"/>
          </p:nvPr>
        </p:nvSpPr>
        <p:spPr>
          <a:xfrm>
            <a:off x="6199632" y="3366099"/>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Right">
            <a:extLst>
              <a:ext uri="{FF2B5EF4-FFF2-40B4-BE49-F238E27FC236}">
                <a16:creationId xmlns:a16="http://schemas.microsoft.com/office/drawing/2014/main" id="{7F5B85B9-BABC-44F6-B2AE-99F02670D702}"/>
              </a:ext>
            </a:extLst>
          </p:cNvPr>
          <p:cNvSpPr>
            <a:spLocks noGrp="1"/>
          </p:cNvSpPr>
          <p:nvPr>
            <p:ph type="body" idx="2" hasCustomPrompt="1"/>
          </p:nvPr>
        </p:nvSpPr>
        <p:spPr>
          <a:xfrm>
            <a:off x="6199632" y="3895345"/>
            <a:ext cx="5669280" cy="2550376"/>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71479387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itle and 3 Conten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dirty="0"/>
              <a:t>Title and 3 text columns</a:t>
            </a:r>
          </a:p>
        </p:txBody>
      </p:sp>
      <p:sp>
        <p:nvSpPr>
          <p:cNvPr id="7" name="Content Left">
            <a:extLst>
              <a:ext uri="{FF2B5EF4-FFF2-40B4-BE49-F238E27FC236}">
                <a16:creationId xmlns:a16="http://schemas.microsoft.com/office/drawing/2014/main" id="{8A73B5A2-5001-4FA4-B113-0F6124F1F6A0}"/>
              </a:ext>
            </a:extLst>
          </p:cNvPr>
          <p:cNvSpPr>
            <a:spLocks noGrp="1"/>
          </p:cNvSpPr>
          <p:nvPr>
            <p:ph type="body" idx="1" hasCustomPrompt="1"/>
          </p:nvPr>
        </p:nvSpPr>
        <p:spPr>
          <a:xfrm>
            <a:off x="365760" y="1143000"/>
            <a:ext cx="3749040" cy="5291750"/>
          </a:xfrm>
        </p:spPr>
        <p:txBody>
          <a:bodyPr>
            <a:noAutofit/>
          </a:bodyPr>
          <a:lstStyle>
            <a:lvl1pPr>
              <a:lnSpc>
                <a:spcPct val="100000"/>
              </a:lnSpc>
              <a:spcAft>
                <a:spcPts val="0"/>
              </a:spcAft>
              <a:defRPr sz="2800">
                <a:solidFill>
                  <a:schemeClr val="bg2"/>
                </a:solidFill>
              </a:defRPr>
            </a:lvl1pPr>
            <a:lvl2pPr marL="461963" indent="-228600">
              <a:lnSpc>
                <a:spcPct val="100000"/>
              </a:lnSpc>
              <a:spcAft>
                <a:spcPts val="0"/>
              </a:spcAft>
              <a:defRPr sz="2400">
                <a:solidFill>
                  <a:schemeClr val="bg2"/>
                </a:solidFill>
              </a:defRPr>
            </a:lvl2pPr>
            <a:lvl3pPr marL="684213" indent="-228600">
              <a:lnSpc>
                <a:spcPct val="100000"/>
              </a:lnSpc>
              <a:spcAft>
                <a:spcPts val="0"/>
              </a:spcAft>
              <a:defRPr sz="2000">
                <a:solidFill>
                  <a:schemeClr val="bg2"/>
                </a:solidFill>
              </a:defRPr>
            </a:lvl3pPr>
            <a:lvl4pPr marL="914400" indent="-228600">
              <a:lnSpc>
                <a:spcPct val="100000"/>
              </a:lnSpc>
              <a:spcAft>
                <a:spcPts val="0"/>
              </a:spcAft>
              <a:defRPr sz="1800">
                <a:solidFill>
                  <a:schemeClr val="bg2"/>
                </a:solidFill>
              </a:defRPr>
            </a:lvl4pPr>
            <a:lvl5pPr marL="1144588" indent="-228600">
              <a:lnSpc>
                <a:spcPct val="100000"/>
              </a:lnSpc>
              <a:spcAft>
                <a:spcPts val="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8" name="Content Middle">
            <a:extLst>
              <a:ext uri="{FF2B5EF4-FFF2-40B4-BE49-F238E27FC236}">
                <a16:creationId xmlns:a16="http://schemas.microsoft.com/office/drawing/2014/main" id="{951E617C-D9F7-4098-883E-6A048DBCF862}"/>
              </a:ext>
            </a:extLst>
          </p:cNvPr>
          <p:cNvSpPr>
            <a:spLocks noGrp="1"/>
          </p:cNvSpPr>
          <p:nvPr>
            <p:ph type="body" idx="2" hasCustomPrompt="1"/>
          </p:nvPr>
        </p:nvSpPr>
        <p:spPr>
          <a:xfrm>
            <a:off x="4251960" y="1143000"/>
            <a:ext cx="3749040" cy="5291750"/>
          </a:xfrm>
        </p:spPr>
        <p:txBody>
          <a:bodyPr>
            <a:noAutofit/>
          </a:bodyPr>
          <a:lstStyle>
            <a:lvl1pPr>
              <a:lnSpc>
                <a:spcPct val="100000"/>
              </a:lnSpc>
              <a:spcAft>
                <a:spcPts val="0"/>
              </a:spcAft>
              <a:defRPr sz="2800">
                <a:solidFill>
                  <a:schemeClr val="bg2"/>
                </a:solidFill>
              </a:defRPr>
            </a:lvl1pPr>
            <a:lvl2pPr marL="461963" indent="-228600">
              <a:lnSpc>
                <a:spcPct val="100000"/>
              </a:lnSpc>
              <a:spcAft>
                <a:spcPts val="0"/>
              </a:spcAft>
              <a:defRPr sz="2400">
                <a:solidFill>
                  <a:schemeClr val="bg2"/>
                </a:solidFill>
              </a:defRPr>
            </a:lvl2pPr>
            <a:lvl3pPr marL="684213" indent="-228600">
              <a:lnSpc>
                <a:spcPct val="100000"/>
              </a:lnSpc>
              <a:spcAft>
                <a:spcPts val="0"/>
              </a:spcAft>
              <a:defRPr sz="2000">
                <a:solidFill>
                  <a:schemeClr val="bg2"/>
                </a:solidFill>
              </a:defRPr>
            </a:lvl3pPr>
            <a:lvl4pPr marL="914400" indent="-228600">
              <a:lnSpc>
                <a:spcPct val="100000"/>
              </a:lnSpc>
              <a:spcAft>
                <a:spcPts val="0"/>
              </a:spcAft>
              <a:defRPr sz="1800">
                <a:solidFill>
                  <a:schemeClr val="bg2"/>
                </a:solidFill>
              </a:defRPr>
            </a:lvl4pPr>
            <a:lvl5pPr marL="1144588" indent="-228600">
              <a:lnSpc>
                <a:spcPct val="100000"/>
              </a:lnSpc>
              <a:spcAft>
                <a:spcPts val="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9" name="Content Right">
            <a:extLst>
              <a:ext uri="{FF2B5EF4-FFF2-40B4-BE49-F238E27FC236}">
                <a16:creationId xmlns:a16="http://schemas.microsoft.com/office/drawing/2014/main" id="{A8A7CEA5-195D-4DB0-B5A3-06CEEA93C108}"/>
              </a:ext>
            </a:extLst>
          </p:cNvPr>
          <p:cNvSpPr>
            <a:spLocks noGrp="1"/>
          </p:cNvSpPr>
          <p:nvPr>
            <p:ph type="body" idx="3" hasCustomPrompt="1"/>
          </p:nvPr>
        </p:nvSpPr>
        <p:spPr>
          <a:xfrm>
            <a:off x="8138160" y="1143000"/>
            <a:ext cx="3749040" cy="5291750"/>
          </a:xfrm>
        </p:spPr>
        <p:txBody>
          <a:bodyPr>
            <a:noAutofit/>
          </a:bodyPr>
          <a:lstStyle>
            <a:lvl1pPr>
              <a:lnSpc>
                <a:spcPct val="100000"/>
              </a:lnSpc>
              <a:spcAft>
                <a:spcPts val="0"/>
              </a:spcAft>
              <a:defRPr sz="2800">
                <a:solidFill>
                  <a:schemeClr val="bg2"/>
                </a:solidFill>
              </a:defRPr>
            </a:lvl1pPr>
            <a:lvl2pPr marL="461963" indent="-228600">
              <a:lnSpc>
                <a:spcPct val="100000"/>
              </a:lnSpc>
              <a:spcAft>
                <a:spcPts val="0"/>
              </a:spcAft>
              <a:defRPr sz="2400">
                <a:solidFill>
                  <a:schemeClr val="bg2"/>
                </a:solidFill>
              </a:defRPr>
            </a:lvl2pPr>
            <a:lvl3pPr marL="684213" indent="-228600">
              <a:lnSpc>
                <a:spcPct val="100000"/>
              </a:lnSpc>
              <a:spcAft>
                <a:spcPts val="0"/>
              </a:spcAft>
              <a:defRPr sz="2000">
                <a:solidFill>
                  <a:schemeClr val="bg2"/>
                </a:solidFill>
              </a:defRPr>
            </a:lvl3pPr>
            <a:lvl4pPr marL="914400" indent="-228600">
              <a:lnSpc>
                <a:spcPct val="100000"/>
              </a:lnSpc>
              <a:spcAft>
                <a:spcPts val="0"/>
              </a:spcAft>
              <a:defRPr sz="1800">
                <a:solidFill>
                  <a:schemeClr val="bg2"/>
                </a:solidFill>
              </a:defRPr>
            </a:lvl4pPr>
            <a:lvl5pPr marL="1144588" indent="-228600">
              <a:lnSpc>
                <a:spcPct val="100000"/>
              </a:lnSpc>
              <a:spcAft>
                <a:spcPts val="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849E56B7-246D-4386-B8C5-E253AD940C1B}"/>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414947097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itle, 3 Headers, and 3 Tex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10"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3 headers, and 3 text columns</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4" hasCustomPrompt="1"/>
          </p:nvPr>
        </p:nvSpPr>
        <p:spPr>
          <a:xfrm>
            <a:off x="365760" y="1051560"/>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591056"/>
            <a:ext cx="3749040" cy="4843688"/>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4" name="Content Header Middle">
            <a:extLst>
              <a:ext uri="{FF2B5EF4-FFF2-40B4-BE49-F238E27FC236}">
                <a16:creationId xmlns:a16="http://schemas.microsoft.com/office/drawing/2014/main" id="{04C41CFA-9BF9-474A-89A9-E22790A538E2}"/>
              </a:ext>
            </a:extLst>
          </p:cNvPr>
          <p:cNvSpPr>
            <a:spLocks noGrp="1"/>
          </p:cNvSpPr>
          <p:nvPr>
            <p:ph type="subTitle" idx="5" hasCustomPrompt="1"/>
          </p:nvPr>
        </p:nvSpPr>
        <p:spPr>
          <a:xfrm>
            <a:off x="4253455" y="1051560"/>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Middle">
            <a:extLst>
              <a:ext uri="{FF2B5EF4-FFF2-40B4-BE49-F238E27FC236}">
                <a16:creationId xmlns:a16="http://schemas.microsoft.com/office/drawing/2014/main" id="{7F5B85B9-BABC-44F6-B2AE-99F02670D702}"/>
              </a:ext>
            </a:extLst>
          </p:cNvPr>
          <p:cNvSpPr>
            <a:spLocks noGrp="1"/>
          </p:cNvSpPr>
          <p:nvPr>
            <p:ph type="body" idx="2" hasCustomPrompt="1"/>
          </p:nvPr>
        </p:nvSpPr>
        <p:spPr>
          <a:xfrm>
            <a:off x="4253455" y="1591056"/>
            <a:ext cx="3749040" cy="4843688"/>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5" name="Content Header Right">
            <a:extLst>
              <a:ext uri="{FF2B5EF4-FFF2-40B4-BE49-F238E27FC236}">
                <a16:creationId xmlns:a16="http://schemas.microsoft.com/office/drawing/2014/main" id="{B3EBECE3-35F9-4AF4-A8A7-FD546C7C32D6}"/>
              </a:ext>
            </a:extLst>
          </p:cNvPr>
          <p:cNvSpPr>
            <a:spLocks noGrp="1"/>
          </p:cNvSpPr>
          <p:nvPr>
            <p:ph type="subTitle" idx="6" hasCustomPrompt="1"/>
          </p:nvPr>
        </p:nvSpPr>
        <p:spPr>
          <a:xfrm>
            <a:off x="8141150" y="1051560"/>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9" name="Content Right">
            <a:extLst>
              <a:ext uri="{FF2B5EF4-FFF2-40B4-BE49-F238E27FC236}">
                <a16:creationId xmlns:a16="http://schemas.microsoft.com/office/drawing/2014/main" id="{92466994-EA21-45EA-9DC6-3C179254B3A8}"/>
              </a:ext>
            </a:extLst>
          </p:cNvPr>
          <p:cNvSpPr>
            <a:spLocks noGrp="1"/>
          </p:cNvSpPr>
          <p:nvPr>
            <p:ph type="body" idx="3" hasCustomPrompt="1"/>
          </p:nvPr>
        </p:nvSpPr>
        <p:spPr>
          <a:xfrm>
            <a:off x="8141150" y="1591056"/>
            <a:ext cx="3749040" cy="4843688"/>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220625776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itle, 3 Pictures, 3 Headers, and 3 Tex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10"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3 pictures, 3 headers, and 3 text columns</a:t>
            </a:r>
          </a:p>
        </p:txBody>
      </p:sp>
      <p:sp>
        <p:nvSpPr>
          <p:cNvPr id="11" name="Picture Left">
            <a:extLst>
              <a:ext uri="{FF2B5EF4-FFF2-40B4-BE49-F238E27FC236}">
                <a16:creationId xmlns:a16="http://schemas.microsoft.com/office/drawing/2014/main" id="{97C88FB1-7BD6-48D3-9B99-1098619F5246}"/>
              </a:ext>
              <a:ext uri="{C183D7F6-B498-43B3-948B-1728B52AA6E4}">
                <adec:decorative xmlns:adec="http://schemas.microsoft.com/office/drawing/2017/decorative" val="1"/>
              </a:ext>
            </a:extLst>
          </p:cNvPr>
          <p:cNvSpPr>
            <a:spLocks noGrp="1"/>
          </p:cNvSpPr>
          <p:nvPr>
            <p:ph idx="7" hasCustomPrompt="1"/>
          </p:nvPr>
        </p:nvSpPr>
        <p:spPr>
          <a:xfrm>
            <a:off x="1097280" y="1051560"/>
            <a:ext cx="2286000" cy="2286000"/>
          </a:xfrm>
        </p:spPr>
        <p:txBody>
          <a:bodyPr anchor="t"/>
          <a:lstStyle>
            <a:lvl1pPr marL="0" indent="0" algn="ctr">
              <a:buNone/>
              <a:defRPr sz="3200">
                <a:solidFill>
                  <a:schemeClr val="bg2"/>
                </a:solidFill>
              </a:defRPr>
            </a:lvl1pPr>
          </a:lstStyle>
          <a:p>
            <a:r>
              <a:rPr lang="en-US"/>
              <a:t>Click icon to add image</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4" hasCustomPrompt="1"/>
          </p:nvPr>
        </p:nvSpPr>
        <p:spPr>
          <a:xfrm>
            <a:off x="365760" y="3364992"/>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3895344"/>
            <a:ext cx="3749040" cy="2539399"/>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2" name="Picture Middle">
            <a:extLst>
              <a:ext uri="{FF2B5EF4-FFF2-40B4-BE49-F238E27FC236}">
                <a16:creationId xmlns:a16="http://schemas.microsoft.com/office/drawing/2014/main" id="{536ADC96-59CC-4670-BA80-757A11151BF9}"/>
              </a:ext>
              <a:ext uri="{C183D7F6-B498-43B3-948B-1728B52AA6E4}">
                <adec:decorative xmlns:adec="http://schemas.microsoft.com/office/drawing/2017/decorative" val="1"/>
              </a:ext>
            </a:extLst>
          </p:cNvPr>
          <p:cNvSpPr>
            <a:spLocks noGrp="1"/>
          </p:cNvSpPr>
          <p:nvPr>
            <p:ph idx="8" hasCustomPrompt="1"/>
          </p:nvPr>
        </p:nvSpPr>
        <p:spPr>
          <a:xfrm>
            <a:off x="4983480" y="1051560"/>
            <a:ext cx="2286000" cy="2286000"/>
          </a:xfrm>
        </p:spPr>
        <p:txBody>
          <a:bodyPr anchor="t"/>
          <a:lstStyle>
            <a:lvl1pPr marL="0" indent="0" algn="ctr">
              <a:buNone/>
              <a:defRPr sz="3200">
                <a:solidFill>
                  <a:schemeClr val="bg2"/>
                </a:solidFill>
              </a:defRPr>
            </a:lvl1pPr>
          </a:lstStyle>
          <a:p>
            <a:r>
              <a:rPr lang="en-US"/>
              <a:t>Click icon to add image</a:t>
            </a:r>
          </a:p>
        </p:txBody>
      </p:sp>
      <p:sp>
        <p:nvSpPr>
          <p:cNvPr id="4" name="Content Header Middle">
            <a:extLst>
              <a:ext uri="{FF2B5EF4-FFF2-40B4-BE49-F238E27FC236}">
                <a16:creationId xmlns:a16="http://schemas.microsoft.com/office/drawing/2014/main" id="{04C41CFA-9BF9-474A-89A9-E22790A538E2}"/>
              </a:ext>
            </a:extLst>
          </p:cNvPr>
          <p:cNvSpPr>
            <a:spLocks noGrp="1"/>
          </p:cNvSpPr>
          <p:nvPr>
            <p:ph type="subTitle" idx="5" hasCustomPrompt="1"/>
          </p:nvPr>
        </p:nvSpPr>
        <p:spPr>
          <a:xfrm>
            <a:off x="4251960" y="3364992"/>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Middle">
            <a:extLst>
              <a:ext uri="{FF2B5EF4-FFF2-40B4-BE49-F238E27FC236}">
                <a16:creationId xmlns:a16="http://schemas.microsoft.com/office/drawing/2014/main" id="{7F5B85B9-BABC-44F6-B2AE-99F02670D702}"/>
              </a:ext>
            </a:extLst>
          </p:cNvPr>
          <p:cNvSpPr>
            <a:spLocks noGrp="1"/>
          </p:cNvSpPr>
          <p:nvPr>
            <p:ph type="body" idx="2" hasCustomPrompt="1"/>
          </p:nvPr>
        </p:nvSpPr>
        <p:spPr>
          <a:xfrm>
            <a:off x="4251960" y="3895344"/>
            <a:ext cx="3749040" cy="2539399"/>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3" name="Picture Right">
            <a:extLst>
              <a:ext uri="{FF2B5EF4-FFF2-40B4-BE49-F238E27FC236}">
                <a16:creationId xmlns:a16="http://schemas.microsoft.com/office/drawing/2014/main" id="{DEC705E3-5BBB-4173-AAF5-E12991B7D59F}"/>
              </a:ext>
              <a:ext uri="{C183D7F6-B498-43B3-948B-1728B52AA6E4}">
                <adec:decorative xmlns:adec="http://schemas.microsoft.com/office/drawing/2017/decorative" val="1"/>
              </a:ext>
            </a:extLst>
          </p:cNvPr>
          <p:cNvSpPr>
            <a:spLocks noGrp="1"/>
          </p:cNvSpPr>
          <p:nvPr>
            <p:ph idx="9" hasCustomPrompt="1"/>
          </p:nvPr>
        </p:nvSpPr>
        <p:spPr>
          <a:xfrm>
            <a:off x="8869680" y="1051560"/>
            <a:ext cx="2286000" cy="2286000"/>
          </a:xfrm>
        </p:spPr>
        <p:txBody>
          <a:bodyPr anchor="t"/>
          <a:lstStyle>
            <a:lvl1pPr marL="0" indent="0" algn="ctr">
              <a:buNone/>
              <a:defRPr sz="3200">
                <a:solidFill>
                  <a:schemeClr val="bg2"/>
                </a:solidFill>
              </a:defRPr>
            </a:lvl1pPr>
          </a:lstStyle>
          <a:p>
            <a:r>
              <a:rPr lang="en-US"/>
              <a:t>Click icon to add image</a:t>
            </a:r>
          </a:p>
        </p:txBody>
      </p:sp>
      <p:sp>
        <p:nvSpPr>
          <p:cNvPr id="5" name="Content Header Right">
            <a:extLst>
              <a:ext uri="{FF2B5EF4-FFF2-40B4-BE49-F238E27FC236}">
                <a16:creationId xmlns:a16="http://schemas.microsoft.com/office/drawing/2014/main" id="{CF01F87A-DBEF-4657-8500-6A751FF3BC24}"/>
              </a:ext>
            </a:extLst>
          </p:cNvPr>
          <p:cNvSpPr>
            <a:spLocks noGrp="1"/>
          </p:cNvSpPr>
          <p:nvPr>
            <p:ph type="subTitle" idx="6" hasCustomPrompt="1"/>
          </p:nvPr>
        </p:nvSpPr>
        <p:spPr>
          <a:xfrm>
            <a:off x="8138160" y="3364992"/>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9" name="Content Right">
            <a:extLst>
              <a:ext uri="{FF2B5EF4-FFF2-40B4-BE49-F238E27FC236}">
                <a16:creationId xmlns:a16="http://schemas.microsoft.com/office/drawing/2014/main" id="{FD28CF85-103D-4AC7-BF7A-D32715F9433A}"/>
              </a:ext>
            </a:extLst>
          </p:cNvPr>
          <p:cNvSpPr>
            <a:spLocks noGrp="1"/>
          </p:cNvSpPr>
          <p:nvPr>
            <p:ph type="body" idx="3" hasCustomPrompt="1"/>
          </p:nvPr>
        </p:nvSpPr>
        <p:spPr>
          <a:xfrm>
            <a:off x="8138160" y="3895344"/>
            <a:ext cx="3749040" cy="2539399"/>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808062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Lab Introduction">
    <p:bg>
      <p:bgPr>
        <a:solidFill>
          <a:schemeClr val="bg1"/>
        </a:solidFill>
        <a:effectLst/>
      </p:bgPr>
    </p:bg>
    <p:spTree>
      <p:nvGrpSpPr>
        <p:cNvPr id="1" name=""/>
        <p:cNvGrpSpPr/>
        <p:nvPr/>
      </p:nvGrpSpPr>
      <p:grpSpPr>
        <a:xfrm>
          <a:off x="0" y="0"/>
          <a:ext cx="0" cy="0"/>
          <a:chOff x="0" y="0"/>
          <a:chExt cx="0" cy="0"/>
        </a:xfrm>
      </p:grpSpPr>
      <p:grpSp>
        <p:nvGrpSpPr>
          <p:cNvPr id="9" name="Background Images">
            <a:extLst>
              <a:ext uri="{FF2B5EF4-FFF2-40B4-BE49-F238E27FC236}">
                <a16:creationId xmlns:a16="http://schemas.microsoft.com/office/drawing/2014/main" id="{EF85A022-A363-4CD9-B810-5976000CBBC0}"/>
              </a:ext>
              <a:ext uri="{C183D7F6-B498-43B3-948B-1728B52AA6E4}">
                <adec:decorative xmlns:adec="http://schemas.microsoft.com/office/drawing/2017/decorative" val="1"/>
              </a:ext>
            </a:extLst>
          </p:cNvPr>
          <p:cNvGrpSpPr/>
          <p:nvPr/>
        </p:nvGrpSpPr>
        <p:grpSpPr>
          <a:xfrm>
            <a:off x="0" y="1"/>
            <a:ext cx="10679012" cy="6858000"/>
            <a:chOff x="0" y="1"/>
            <a:chExt cx="10679012" cy="6858000"/>
          </a:xfrm>
        </p:grpSpPr>
        <p:sp>
          <p:nvSpPr>
            <p:cNvPr id="10" name="BKG-LT">
              <a:extLst>
                <a:ext uri="{FF2B5EF4-FFF2-40B4-BE49-F238E27FC236}">
                  <a16:creationId xmlns:a16="http://schemas.microsoft.com/office/drawing/2014/main" id="{2D6722E9-1C81-4073-B0F0-1BD01679C8B7}"/>
                </a:ext>
                <a:ext uri="{C183D7F6-B498-43B3-948B-1728B52AA6E4}">
                  <adec:decorative xmlns:adec="http://schemas.microsoft.com/office/drawing/2017/decorative" val="1"/>
                </a:ext>
              </a:extLst>
            </p:cNvPr>
            <p:cNvSpPr/>
            <p:nvPr/>
          </p:nvSpPr>
          <p:spPr>
            <a:xfrm>
              <a:off x="0" y="1"/>
              <a:ext cx="44481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AWS Logo">
              <a:extLst>
                <a:ext uri="{FF2B5EF4-FFF2-40B4-BE49-F238E27FC236}">
                  <a16:creationId xmlns:a16="http://schemas.microsoft.com/office/drawing/2014/main" id="{E6ABDCA0-5043-47E4-83F1-F456F798534C}"/>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246888" y="6455664"/>
              <a:ext cx="366979" cy="219456"/>
            </a:xfrm>
            <a:prstGeom prst="rect">
              <a:avLst/>
            </a:prstGeom>
          </p:spPr>
        </p:pic>
        <p:sp>
          <p:nvSpPr>
            <p:cNvPr id="13" name="Copyright">
              <a:extLst>
                <a:ext uri="{FF2B5EF4-FFF2-40B4-BE49-F238E27FC236}">
                  <a16:creationId xmlns:a16="http://schemas.microsoft.com/office/drawing/2014/main" id="{425BF081-3501-45D0-B151-25BF351B0599}"/>
                </a:ext>
              </a:extLst>
            </p:cNvPr>
            <p:cNvSpPr txBox="1"/>
            <p:nvPr/>
          </p:nvSpPr>
          <p:spPr>
            <a:xfrm>
              <a:off x="6025174"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3" name="Slide Number">
            <a:extLst>
              <a:ext uri="{FF2B5EF4-FFF2-40B4-BE49-F238E27FC236}">
                <a16:creationId xmlns:a16="http://schemas.microsoft.com/office/drawing/2014/main" id="{72396DCE-1655-44FD-8989-3700320AFC04}"/>
              </a:ext>
            </a:extLst>
          </p:cNvPr>
          <p:cNvSpPr>
            <a:spLocks noGrp="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F2D32D74-0FC6-414A-96C5-2549942CD64E}"/>
              </a:ext>
            </a:extLst>
          </p:cNvPr>
          <p:cNvSpPr>
            <a:spLocks noGrp="1"/>
          </p:cNvSpPr>
          <p:nvPr>
            <p:ph type="ctrTitle" hasCustomPrompt="1"/>
          </p:nvPr>
        </p:nvSpPr>
        <p:spPr>
          <a:xfrm>
            <a:off x="243599" y="292099"/>
            <a:ext cx="3960976" cy="1866901"/>
          </a:xfrm>
        </p:spPr>
        <p:txBody>
          <a:bodyPr anchor="t"/>
          <a:lstStyle>
            <a:lvl1pPr algn="ctr">
              <a:lnSpc>
                <a:spcPct val="100000"/>
              </a:lnSpc>
              <a:defRPr sz="3600">
                <a:solidFill>
                  <a:schemeClr val="bg1"/>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dirty="0"/>
              <a:t>Type title here</a:t>
            </a:r>
          </a:p>
        </p:txBody>
      </p:sp>
      <p:sp>
        <p:nvSpPr>
          <p:cNvPr id="7" name="Content">
            <a:extLst>
              <a:ext uri="{FF2B5EF4-FFF2-40B4-BE49-F238E27FC236}">
                <a16:creationId xmlns:a16="http://schemas.microsoft.com/office/drawing/2014/main" id="{E88E0D0B-F719-4929-9A45-08A3503393CA}"/>
              </a:ext>
            </a:extLst>
          </p:cNvPr>
          <p:cNvSpPr>
            <a:spLocks noGrp="1"/>
          </p:cNvSpPr>
          <p:nvPr>
            <p:ph type="body" idx="1" hasCustomPrompt="1"/>
          </p:nvPr>
        </p:nvSpPr>
        <p:spPr>
          <a:xfrm>
            <a:off x="4592635" y="292099"/>
            <a:ext cx="7356121" cy="6142651"/>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16549345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itle and 4 Conten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dirty="0"/>
              <a:t>Title and 4 text columns</a:t>
            </a:r>
          </a:p>
        </p:txBody>
      </p:sp>
      <p:sp>
        <p:nvSpPr>
          <p:cNvPr id="7" name="Content Left">
            <a:extLst>
              <a:ext uri="{FF2B5EF4-FFF2-40B4-BE49-F238E27FC236}">
                <a16:creationId xmlns:a16="http://schemas.microsoft.com/office/drawing/2014/main" id="{8A73B5A2-5001-4FA4-B113-0F6124F1F6A0}"/>
              </a:ext>
            </a:extLst>
          </p:cNvPr>
          <p:cNvSpPr>
            <a:spLocks noGrp="1"/>
          </p:cNvSpPr>
          <p:nvPr>
            <p:ph type="body" idx="1" hasCustomPrompt="1"/>
          </p:nvPr>
        </p:nvSpPr>
        <p:spPr>
          <a:xfrm>
            <a:off x="365760" y="1143000"/>
            <a:ext cx="2834640" cy="5291750"/>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8" name="Content Center Left">
            <a:extLst>
              <a:ext uri="{FF2B5EF4-FFF2-40B4-BE49-F238E27FC236}">
                <a16:creationId xmlns:a16="http://schemas.microsoft.com/office/drawing/2014/main" id="{951E617C-D9F7-4098-883E-6A048DBCF862}"/>
              </a:ext>
            </a:extLst>
          </p:cNvPr>
          <p:cNvSpPr>
            <a:spLocks noGrp="1"/>
          </p:cNvSpPr>
          <p:nvPr>
            <p:ph type="body" idx="2" hasCustomPrompt="1"/>
          </p:nvPr>
        </p:nvSpPr>
        <p:spPr>
          <a:xfrm>
            <a:off x="3265675" y="1143000"/>
            <a:ext cx="2834640" cy="5291750"/>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9" name="Content Center Right">
            <a:extLst>
              <a:ext uri="{FF2B5EF4-FFF2-40B4-BE49-F238E27FC236}">
                <a16:creationId xmlns:a16="http://schemas.microsoft.com/office/drawing/2014/main" id="{A8A7CEA5-195D-4DB0-B5A3-06CEEA93C108}"/>
              </a:ext>
            </a:extLst>
          </p:cNvPr>
          <p:cNvSpPr>
            <a:spLocks noGrp="1"/>
          </p:cNvSpPr>
          <p:nvPr>
            <p:ph type="body" idx="3" hasCustomPrompt="1"/>
          </p:nvPr>
        </p:nvSpPr>
        <p:spPr>
          <a:xfrm>
            <a:off x="6165590" y="1143000"/>
            <a:ext cx="2834640" cy="5291750"/>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0" name="Content Right">
            <a:extLst>
              <a:ext uri="{FF2B5EF4-FFF2-40B4-BE49-F238E27FC236}">
                <a16:creationId xmlns:a16="http://schemas.microsoft.com/office/drawing/2014/main" id="{BC11431A-8924-465C-98E0-6E4655C69AA7}"/>
              </a:ext>
            </a:extLst>
          </p:cNvPr>
          <p:cNvSpPr>
            <a:spLocks noGrp="1"/>
          </p:cNvSpPr>
          <p:nvPr>
            <p:ph type="body" idx="4" hasCustomPrompt="1"/>
          </p:nvPr>
        </p:nvSpPr>
        <p:spPr>
          <a:xfrm>
            <a:off x="9065505" y="1143000"/>
            <a:ext cx="2834640" cy="5291750"/>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1BFB2E0D-B82D-49CC-9802-AFB8BA6D0938}"/>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92856732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itle, 4 Headers, and 4 Tex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11"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4 headers, and 4 text columns</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5" hasCustomPrompt="1"/>
          </p:nvPr>
        </p:nvSpPr>
        <p:spPr>
          <a:xfrm>
            <a:off x="365760" y="1051560"/>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591056"/>
            <a:ext cx="2834640" cy="4843688"/>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4" name="Content Header Center Left">
            <a:extLst>
              <a:ext uri="{FF2B5EF4-FFF2-40B4-BE49-F238E27FC236}">
                <a16:creationId xmlns:a16="http://schemas.microsoft.com/office/drawing/2014/main" id="{04C41CFA-9BF9-474A-89A9-E22790A538E2}"/>
              </a:ext>
            </a:extLst>
          </p:cNvPr>
          <p:cNvSpPr>
            <a:spLocks noGrp="1"/>
          </p:cNvSpPr>
          <p:nvPr>
            <p:ph type="subTitle" idx="6" hasCustomPrompt="1"/>
          </p:nvPr>
        </p:nvSpPr>
        <p:spPr>
          <a:xfrm>
            <a:off x="3264408" y="1051560"/>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Center Left">
            <a:extLst>
              <a:ext uri="{FF2B5EF4-FFF2-40B4-BE49-F238E27FC236}">
                <a16:creationId xmlns:a16="http://schemas.microsoft.com/office/drawing/2014/main" id="{7F5B85B9-BABC-44F6-B2AE-99F02670D702}"/>
              </a:ext>
            </a:extLst>
          </p:cNvPr>
          <p:cNvSpPr>
            <a:spLocks noGrp="1"/>
          </p:cNvSpPr>
          <p:nvPr>
            <p:ph type="body" idx="2" hasCustomPrompt="1"/>
          </p:nvPr>
        </p:nvSpPr>
        <p:spPr>
          <a:xfrm>
            <a:off x="3264408" y="1591056"/>
            <a:ext cx="2834640" cy="4843688"/>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5" name="Content Header Center Right">
            <a:extLst>
              <a:ext uri="{FF2B5EF4-FFF2-40B4-BE49-F238E27FC236}">
                <a16:creationId xmlns:a16="http://schemas.microsoft.com/office/drawing/2014/main" id="{B3EBECE3-35F9-4AF4-A8A7-FD546C7C32D6}"/>
              </a:ext>
            </a:extLst>
          </p:cNvPr>
          <p:cNvSpPr>
            <a:spLocks noGrp="1"/>
          </p:cNvSpPr>
          <p:nvPr>
            <p:ph type="subTitle" idx="7" hasCustomPrompt="1"/>
          </p:nvPr>
        </p:nvSpPr>
        <p:spPr>
          <a:xfrm>
            <a:off x="6163056" y="1051560"/>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9" name="Content Center Right">
            <a:extLst>
              <a:ext uri="{FF2B5EF4-FFF2-40B4-BE49-F238E27FC236}">
                <a16:creationId xmlns:a16="http://schemas.microsoft.com/office/drawing/2014/main" id="{92466994-EA21-45EA-9DC6-3C179254B3A8}"/>
              </a:ext>
            </a:extLst>
          </p:cNvPr>
          <p:cNvSpPr>
            <a:spLocks noGrp="1"/>
          </p:cNvSpPr>
          <p:nvPr>
            <p:ph type="body" idx="3" hasCustomPrompt="1"/>
          </p:nvPr>
        </p:nvSpPr>
        <p:spPr>
          <a:xfrm>
            <a:off x="6163056" y="1591056"/>
            <a:ext cx="2834640" cy="4843688"/>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2" name="Content Header Right">
            <a:extLst>
              <a:ext uri="{FF2B5EF4-FFF2-40B4-BE49-F238E27FC236}">
                <a16:creationId xmlns:a16="http://schemas.microsoft.com/office/drawing/2014/main" id="{ED932AC6-C3A8-487A-A17E-48D0C368204C}"/>
              </a:ext>
            </a:extLst>
          </p:cNvPr>
          <p:cNvSpPr>
            <a:spLocks noGrp="1"/>
          </p:cNvSpPr>
          <p:nvPr>
            <p:ph type="subTitle" idx="8" hasCustomPrompt="1"/>
          </p:nvPr>
        </p:nvSpPr>
        <p:spPr>
          <a:xfrm>
            <a:off x="9061704" y="1051560"/>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10" name="Content Right">
            <a:extLst>
              <a:ext uri="{FF2B5EF4-FFF2-40B4-BE49-F238E27FC236}">
                <a16:creationId xmlns:a16="http://schemas.microsoft.com/office/drawing/2014/main" id="{7CF59EA0-9039-4A19-8197-DA073A0DB52B}"/>
              </a:ext>
            </a:extLst>
          </p:cNvPr>
          <p:cNvSpPr>
            <a:spLocks noGrp="1"/>
          </p:cNvSpPr>
          <p:nvPr>
            <p:ph type="body" idx="4" hasCustomPrompt="1"/>
          </p:nvPr>
        </p:nvSpPr>
        <p:spPr>
          <a:xfrm>
            <a:off x="9061704" y="1591056"/>
            <a:ext cx="2834640" cy="4843688"/>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331327438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itle, 4 Small Pictures, 4 Headers, and 4 Tex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1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55E25BD5-0A7A-4C0F-8C7B-5FB1E17082BE}"/>
              </a:ext>
            </a:extLst>
          </p:cNvPr>
          <p:cNvSpPr>
            <a:spLocks noGrp="1"/>
          </p:cNvSpPr>
          <p:nvPr>
            <p:ph type="title" hasCustomPrompt="1"/>
          </p:nvPr>
        </p:nvSpPr>
        <p:spPr/>
        <p:txBody>
          <a:bodyPr/>
          <a:lstStyle>
            <a:lvl1pPr>
              <a:defRPr/>
            </a:lvl1pPr>
          </a:lstStyle>
          <a:p>
            <a:r>
              <a:rPr lang="en-US" dirty="0"/>
              <a:t>Title, 4 small pictures, 4 headers, and 4 text fields</a:t>
            </a:r>
          </a:p>
        </p:txBody>
      </p:sp>
      <p:sp>
        <p:nvSpPr>
          <p:cNvPr id="11" name="Picture 1">
            <a:extLst>
              <a:ext uri="{FF2B5EF4-FFF2-40B4-BE49-F238E27FC236}">
                <a16:creationId xmlns:a16="http://schemas.microsoft.com/office/drawing/2014/main" id="{BA2767B8-F34C-4600-8F4B-21C0CDFE578E}"/>
              </a:ext>
              <a:ext uri="{C183D7F6-B498-43B3-948B-1728B52AA6E4}">
                <adec:decorative xmlns:adec="http://schemas.microsoft.com/office/drawing/2017/decorative" val="1"/>
              </a:ext>
            </a:extLst>
          </p:cNvPr>
          <p:cNvSpPr>
            <a:spLocks noGrp="1"/>
          </p:cNvSpPr>
          <p:nvPr>
            <p:ph idx="9" hasCustomPrompt="1"/>
          </p:nvPr>
        </p:nvSpPr>
        <p:spPr>
          <a:xfrm>
            <a:off x="977900" y="1051560"/>
            <a:ext cx="1828800" cy="1828800"/>
          </a:xfrm>
        </p:spPr>
        <p:txBody>
          <a:bodyPr anchor="t"/>
          <a:lstStyle>
            <a:lvl1pPr marL="0" indent="0" algn="ctr">
              <a:buNone/>
              <a:defRPr sz="2800">
                <a:solidFill>
                  <a:schemeClr val="bg2"/>
                </a:solidFill>
              </a:defRPr>
            </a:lvl1pPr>
          </a:lstStyle>
          <a:p>
            <a:r>
              <a:rPr lang="en-US"/>
              <a:t>Click icon to add image</a:t>
            </a:r>
          </a:p>
        </p:txBody>
      </p:sp>
      <p:sp>
        <p:nvSpPr>
          <p:cNvPr id="3" name="Content Header 1">
            <a:extLst>
              <a:ext uri="{FF2B5EF4-FFF2-40B4-BE49-F238E27FC236}">
                <a16:creationId xmlns:a16="http://schemas.microsoft.com/office/drawing/2014/main" id="{573CFC72-9096-4F5D-9BDB-96DE57732BB8}"/>
              </a:ext>
            </a:extLst>
          </p:cNvPr>
          <p:cNvSpPr>
            <a:spLocks noGrp="1"/>
          </p:cNvSpPr>
          <p:nvPr>
            <p:ph type="subTitle" idx="5" hasCustomPrompt="1"/>
          </p:nvPr>
        </p:nvSpPr>
        <p:spPr>
          <a:xfrm>
            <a:off x="365760" y="2926080"/>
            <a:ext cx="2834640" cy="301752"/>
          </a:xfrm>
          <a:solidFill>
            <a:schemeClr val="accent1"/>
          </a:solidFill>
          <a:ln>
            <a:solidFill>
              <a:schemeClr val="accent1"/>
            </a:solidFill>
          </a:ln>
        </p:spPr>
        <p:txBody>
          <a:bodyPr vert="horz" lIns="91440" tIns="45720" rIns="91440" bIns="45720" rtlCol="0" anchor="ctr">
            <a:noAutofit/>
          </a:bodyPr>
          <a:lstStyle>
            <a:lvl1pPr marL="60325" indent="0">
              <a:buNone/>
              <a:defRPr lang="en-US" sz="20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7" name="Content 1">
            <a:extLst>
              <a:ext uri="{FF2B5EF4-FFF2-40B4-BE49-F238E27FC236}">
                <a16:creationId xmlns:a16="http://schemas.microsoft.com/office/drawing/2014/main" id="{1EE45CD9-67F8-4A52-86F7-18140657CB4D}"/>
              </a:ext>
            </a:extLst>
          </p:cNvPr>
          <p:cNvSpPr>
            <a:spLocks noGrp="1"/>
          </p:cNvSpPr>
          <p:nvPr>
            <p:ph type="body" idx="1" hasCustomPrompt="1"/>
          </p:nvPr>
        </p:nvSpPr>
        <p:spPr>
          <a:xfrm>
            <a:off x="365760" y="3291839"/>
            <a:ext cx="2834640" cy="3142903"/>
          </a:xfrm>
        </p:spPr>
        <p:txBody>
          <a:bodyPr lIns="91440">
            <a:normAutofit/>
          </a:bodyPr>
          <a:lstStyle>
            <a:lvl1pPr marL="0" indent="0">
              <a:spcAft>
                <a:spcPts val="1200"/>
              </a:spcAft>
              <a:buNone/>
              <a:defRPr sz="2400">
                <a:solidFill>
                  <a:schemeClr val="bg2"/>
                </a:solidFill>
              </a:defRPr>
            </a:lvl1pPr>
          </a:lstStyle>
          <a:p>
            <a:pPr lvl="0"/>
            <a:r>
              <a:rPr lang="en-US" dirty="0"/>
              <a:t>Enter text</a:t>
            </a:r>
          </a:p>
        </p:txBody>
      </p:sp>
      <p:sp>
        <p:nvSpPr>
          <p:cNvPr id="12" name="Picture 2">
            <a:extLst>
              <a:ext uri="{FF2B5EF4-FFF2-40B4-BE49-F238E27FC236}">
                <a16:creationId xmlns:a16="http://schemas.microsoft.com/office/drawing/2014/main" id="{0CE211BC-1E62-4A42-A199-9B1FBAD2CE23}"/>
              </a:ext>
              <a:ext uri="{C183D7F6-B498-43B3-948B-1728B52AA6E4}">
                <adec:decorative xmlns:adec="http://schemas.microsoft.com/office/drawing/2017/decorative" val="1"/>
              </a:ext>
            </a:extLst>
          </p:cNvPr>
          <p:cNvSpPr>
            <a:spLocks noGrp="1"/>
          </p:cNvSpPr>
          <p:nvPr>
            <p:ph idx="10" hasCustomPrompt="1"/>
          </p:nvPr>
        </p:nvSpPr>
        <p:spPr>
          <a:xfrm>
            <a:off x="3812540" y="1051560"/>
            <a:ext cx="1828800" cy="1828800"/>
          </a:xfrm>
        </p:spPr>
        <p:txBody>
          <a:bodyPr anchor="t"/>
          <a:lstStyle>
            <a:lvl1pPr marL="0" indent="0" algn="ctr">
              <a:buNone/>
              <a:defRPr sz="2800">
                <a:solidFill>
                  <a:schemeClr val="bg2"/>
                </a:solidFill>
              </a:defRPr>
            </a:lvl1pPr>
          </a:lstStyle>
          <a:p>
            <a:r>
              <a:rPr lang="en-US"/>
              <a:t>Click icon to add image</a:t>
            </a:r>
          </a:p>
        </p:txBody>
      </p:sp>
      <p:sp>
        <p:nvSpPr>
          <p:cNvPr id="4" name="Content Header 2">
            <a:extLst>
              <a:ext uri="{FF2B5EF4-FFF2-40B4-BE49-F238E27FC236}">
                <a16:creationId xmlns:a16="http://schemas.microsoft.com/office/drawing/2014/main" id="{3777F387-CD61-4FDE-AE0D-E17DE70D3B19}"/>
              </a:ext>
            </a:extLst>
          </p:cNvPr>
          <p:cNvSpPr>
            <a:spLocks noGrp="1"/>
          </p:cNvSpPr>
          <p:nvPr>
            <p:ph type="subTitle" idx="6" hasCustomPrompt="1"/>
          </p:nvPr>
        </p:nvSpPr>
        <p:spPr>
          <a:xfrm>
            <a:off x="3264408" y="2926080"/>
            <a:ext cx="2834640" cy="301752"/>
          </a:xfrm>
          <a:solidFill>
            <a:schemeClr val="accent1"/>
          </a:solidFill>
          <a:ln>
            <a:solidFill>
              <a:schemeClr val="accent1"/>
            </a:solidFill>
          </a:ln>
        </p:spPr>
        <p:txBody>
          <a:bodyPr vert="horz" lIns="91440" tIns="45720" rIns="91440" bIns="45720" rtlCol="0" anchor="ctr">
            <a:noAutofit/>
          </a:bodyPr>
          <a:lstStyle>
            <a:lvl1pPr marL="60325" indent="0">
              <a:buNone/>
              <a:defRPr lang="en-US" sz="20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8" name="Content 2">
            <a:extLst>
              <a:ext uri="{FF2B5EF4-FFF2-40B4-BE49-F238E27FC236}">
                <a16:creationId xmlns:a16="http://schemas.microsoft.com/office/drawing/2014/main" id="{CD517463-352F-4D83-A9E1-0F789F96266D}"/>
              </a:ext>
            </a:extLst>
          </p:cNvPr>
          <p:cNvSpPr>
            <a:spLocks noGrp="1"/>
          </p:cNvSpPr>
          <p:nvPr>
            <p:ph type="body" idx="2" hasCustomPrompt="1"/>
          </p:nvPr>
        </p:nvSpPr>
        <p:spPr>
          <a:xfrm>
            <a:off x="3264408" y="3291839"/>
            <a:ext cx="2834640" cy="3142903"/>
          </a:xfrm>
        </p:spPr>
        <p:txBody>
          <a:bodyPr lIns="91440">
            <a:normAutofit/>
          </a:bodyPr>
          <a:lstStyle>
            <a:lvl1pPr marL="0" indent="0">
              <a:spcAft>
                <a:spcPts val="1200"/>
              </a:spcAft>
              <a:buNone/>
              <a:defRPr sz="2400">
                <a:solidFill>
                  <a:schemeClr val="bg2"/>
                </a:solidFill>
              </a:defRPr>
            </a:lvl1pPr>
          </a:lstStyle>
          <a:p>
            <a:pPr lvl="0"/>
            <a:r>
              <a:rPr lang="en-US" dirty="0"/>
              <a:t>Enter text</a:t>
            </a:r>
          </a:p>
        </p:txBody>
      </p:sp>
      <p:sp>
        <p:nvSpPr>
          <p:cNvPr id="13" name="Picture 3">
            <a:extLst>
              <a:ext uri="{FF2B5EF4-FFF2-40B4-BE49-F238E27FC236}">
                <a16:creationId xmlns:a16="http://schemas.microsoft.com/office/drawing/2014/main" id="{815CD5D2-790A-41FA-B807-B7B212763D05}"/>
              </a:ext>
              <a:ext uri="{C183D7F6-B498-43B3-948B-1728B52AA6E4}">
                <adec:decorative xmlns:adec="http://schemas.microsoft.com/office/drawing/2017/decorative" val="1"/>
              </a:ext>
            </a:extLst>
          </p:cNvPr>
          <p:cNvSpPr>
            <a:spLocks noGrp="1"/>
          </p:cNvSpPr>
          <p:nvPr>
            <p:ph idx="11" hasCustomPrompt="1"/>
          </p:nvPr>
        </p:nvSpPr>
        <p:spPr>
          <a:xfrm>
            <a:off x="6647180" y="1051560"/>
            <a:ext cx="1828800" cy="1828800"/>
          </a:xfrm>
        </p:spPr>
        <p:txBody>
          <a:bodyPr anchor="t"/>
          <a:lstStyle>
            <a:lvl1pPr marL="0" indent="0" algn="ctr">
              <a:buNone/>
              <a:defRPr sz="2800">
                <a:solidFill>
                  <a:schemeClr val="bg2"/>
                </a:solidFill>
              </a:defRPr>
            </a:lvl1pPr>
          </a:lstStyle>
          <a:p>
            <a:r>
              <a:rPr lang="en-US"/>
              <a:t>Click icon to add image</a:t>
            </a:r>
          </a:p>
        </p:txBody>
      </p:sp>
      <p:sp>
        <p:nvSpPr>
          <p:cNvPr id="5" name="Content Header 3">
            <a:extLst>
              <a:ext uri="{FF2B5EF4-FFF2-40B4-BE49-F238E27FC236}">
                <a16:creationId xmlns:a16="http://schemas.microsoft.com/office/drawing/2014/main" id="{CF3CD244-8B44-44A6-A623-84365E91EAE7}"/>
              </a:ext>
            </a:extLst>
          </p:cNvPr>
          <p:cNvSpPr>
            <a:spLocks noGrp="1"/>
          </p:cNvSpPr>
          <p:nvPr>
            <p:ph type="subTitle" idx="7" hasCustomPrompt="1"/>
          </p:nvPr>
        </p:nvSpPr>
        <p:spPr>
          <a:xfrm>
            <a:off x="6163056" y="2926080"/>
            <a:ext cx="2834640" cy="301752"/>
          </a:xfrm>
          <a:solidFill>
            <a:schemeClr val="accent1"/>
          </a:solidFill>
          <a:ln>
            <a:solidFill>
              <a:schemeClr val="accent1"/>
            </a:solidFill>
          </a:ln>
        </p:spPr>
        <p:txBody>
          <a:bodyPr vert="horz" lIns="91440" tIns="45720" rIns="91440" bIns="45720" rtlCol="0" anchor="ctr">
            <a:noAutofit/>
          </a:bodyPr>
          <a:lstStyle>
            <a:lvl1pPr marL="60325" indent="0">
              <a:buNone/>
              <a:defRPr lang="en-US" sz="20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9" name="Content 3">
            <a:extLst>
              <a:ext uri="{FF2B5EF4-FFF2-40B4-BE49-F238E27FC236}">
                <a16:creationId xmlns:a16="http://schemas.microsoft.com/office/drawing/2014/main" id="{CB7E0003-F180-4528-9992-B9342F92AF42}"/>
              </a:ext>
            </a:extLst>
          </p:cNvPr>
          <p:cNvSpPr>
            <a:spLocks noGrp="1"/>
          </p:cNvSpPr>
          <p:nvPr>
            <p:ph type="body" idx="3" hasCustomPrompt="1"/>
          </p:nvPr>
        </p:nvSpPr>
        <p:spPr>
          <a:xfrm>
            <a:off x="6163056" y="3291839"/>
            <a:ext cx="2834640" cy="3142903"/>
          </a:xfrm>
        </p:spPr>
        <p:txBody>
          <a:bodyPr lIns="91440">
            <a:normAutofit/>
          </a:bodyPr>
          <a:lstStyle>
            <a:lvl1pPr marL="0" indent="0">
              <a:spcAft>
                <a:spcPts val="1200"/>
              </a:spcAft>
              <a:buNone/>
              <a:defRPr sz="2400">
                <a:solidFill>
                  <a:schemeClr val="bg2"/>
                </a:solidFill>
              </a:defRPr>
            </a:lvl1pPr>
          </a:lstStyle>
          <a:p>
            <a:pPr lvl="0"/>
            <a:r>
              <a:rPr lang="en-US" dirty="0"/>
              <a:t>Enter text</a:t>
            </a:r>
          </a:p>
        </p:txBody>
      </p:sp>
      <p:sp>
        <p:nvSpPr>
          <p:cNvPr id="14" name="Picture 4">
            <a:extLst>
              <a:ext uri="{FF2B5EF4-FFF2-40B4-BE49-F238E27FC236}">
                <a16:creationId xmlns:a16="http://schemas.microsoft.com/office/drawing/2014/main" id="{1D19D589-0526-4B91-878C-8F5B57AFE6B1}"/>
              </a:ext>
              <a:ext uri="{C183D7F6-B498-43B3-948B-1728B52AA6E4}">
                <adec:decorative xmlns:adec="http://schemas.microsoft.com/office/drawing/2017/decorative" val="1"/>
              </a:ext>
            </a:extLst>
          </p:cNvPr>
          <p:cNvSpPr>
            <a:spLocks noGrp="1"/>
          </p:cNvSpPr>
          <p:nvPr>
            <p:ph idx="12" hasCustomPrompt="1"/>
          </p:nvPr>
        </p:nvSpPr>
        <p:spPr>
          <a:xfrm>
            <a:off x="9481820" y="1051560"/>
            <a:ext cx="1828800" cy="1828800"/>
          </a:xfrm>
        </p:spPr>
        <p:txBody>
          <a:bodyPr anchor="t"/>
          <a:lstStyle>
            <a:lvl1pPr marL="0" indent="0" algn="ctr">
              <a:buNone/>
              <a:defRPr sz="2800">
                <a:solidFill>
                  <a:schemeClr val="bg2"/>
                </a:solidFill>
              </a:defRPr>
            </a:lvl1pPr>
          </a:lstStyle>
          <a:p>
            <a:r>
              <a:rPr lang="en-US"/>
              <a:t>Click icon to add image</a:t>
            </a:r>
          </a:p>
        </p:txBody>
      </p:sp>
      <p:sp>
        <p:nvSpPr>
          <p:cNvPr id="16" name="Content Header 4">
            <a:extLst>
              <a:ext uri="{FF2B5EF4-FFF2-40B4-BE49-F238E27FC236}">
                <a16:creationId xmlns:a16="http://schemas.microsoft.com/office/drawing/2014/main" id="{08FBD2BF-3C8E-4153-80EE-99905AF06DB0}"/>
              </a:ext>
            </a:extLst>
          </p:cNvPr>
          <p:cNvSpPr>
            <a:spLocks noGrp="1"/>
          </p:cNvSpPr>
          <p:nvPr>
            <p:ph type="subTitle" idx="8" hasCustomPrompt="1"/>
          </p:nvPr>
        </p:nvSpPr>
        <p:spPr>
          <a:xfrm>
            <a:off x="9061704" y="2926080"/>
            <a:ext cx="2834640" cy="301752"/>
          </a:xfrm>
          <a:solidFill>
            <a:schemeClr val="accent1"/>
          </a:solidFill>
          <a:ln>
            <a:solidFill>
              <a:schemeClr val="accent1"/>
            </a:solidFill>
          </a:ln>
        </p:spPr>
        <p:txBody>
          <a:bodyPr vert="horz" lIns="91440" tIns="45720" rIns="91440" bIns="45720" rtlCol="0" anchor="ctr">
            <a:noAutofit/>
          </a:bodyPr>
          <a:lstStyle>
            <a:lvl1pPr marL="60325" indent="0">
              <a:buNone/>
              <a:defRPr lang="en-US" sz="20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10" name="Content 4">
            <a:extLst>
              <a:ext uri="{FF2B5EF4-FFF2-40B4-BE49-F238E27FC236}">
                <a16:creationId xmlns:a16="http://schemas.microsoft.com/office/drawing/2014/main" id="{9F6FFAA7-B9C7-461E-8BB9-81670232C41F}"/>
              </a:ext>
            </a:extLst>
          </p:cNvPr>
          <p:cNvSpPr>
            <a:spLocks noGrp="1"/>
          </p:cNvSpPr>
          <p:nvPr>
            <p:ph type="body" idx="4" hasCustomPrompt="1"/>
          </p:nvPr>
        </p:nvSpPr>
        <p:spPr>
          <a:xfrm>
            <a:off x="9061704" y="3291839"/>
            <a:ext cx="2834640" cy="3142903"/>
          </a:xfrm>
        </p:spPr>
        <p:txBody>
          <a:bodyPr lIns="91440">
            <a:normAutofit/>
          </a:bodyPr>
          <a:lstStyle>
            <a:lvl1pPr marL="0" indent="0">
              <a:spcAft>
                <a:spcPts val="1200"/>
              </a:spcAft>
              <a:buNone/>
              <a:defRPr sz="2400">
                <a:solidFill>
                  <a:schemeClr val="bg2"/>
                </a:solidFill>
              </a:defRPr>
            </a:lvl1pPr>
          </a:lstStyle>
          <a:p>
            <a:pPr lvl="0"/>
            <a:r>
              <a:rPr lang="en-US" dirty="0"/>
              <a:t>Enter text</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701408694"/>
      </p:ext>
    </p:extLst>
  </p:cSld>
  <p:clrMapOvr>
    <a:masterClrMapping/>
  </p:clrMapOvr>
  <p:extLst mod="1">
    <p:ext uri="{DCECCB84-F9BA-43D5-87BE-67443E8EF086}">
      <p15:sldGuideLst xmlns:p15="http://schemas.microsoft.com/office/powerpoint/2012/main">
        <p15:guide id="2" orient="horz" pos="1080">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itle, 4 Large Pictures, 4 Headers, and 4 Tex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1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4 large pictures, 4 headers, and 4 text fields</a:t>
            </a:r>
          </a:p>
        </p:txBody>
      </p:sp>
      <p:sp>
        <p:nvSpPr>
          <p:cNvPr id="11" name="Picture Left">
            <a:extLst>
              <a:ext uri="{FF2B5EF4-FFF2-40B4-BE49-F238E27FC236}">
                <a16:creationId xmlns:a16="http://schemas.microsoft.com/office/drawing/2014/main" id="{97C88FB1-7BD6-48D3-9B99-1098619F5246}"/>
              </a:ext>
              <a:ext uri="{C183D7F6-B498-43B3-948B-1728B52AA6E4}">
                <adec:decorative xmlns:adec="http://schemas.microsoft.com/office/drawing/2017/decorative" val="1"/>
              </a:ext>
            </a:extLst>
          </p:cNvPr>
          <p:cNvSpPr>
            <a:spLocks noGrp="1"/>
          </p:cNvSpPr>
          <p:nvPr>
            <p:ph idx="9" hasCustomPrompt="1"/>
          </p:nvPr>
        </p:nvSpPr>
        <p:spPr>
          <a:xfrm>
            <a:off x="365760" y="1051560"/>
            <a:ext cx="2834640" cy="2834640"/>
          </a:xfrm>
        </p:spPr>
        <p:txBody>
          <a:bodyPr anchor="t"/>
          <a:lstStyle>
            <a:lvl1pPr marL="0" indent="0" algn="ctr">
              <a:buNone/>
              <a:defRPr sz="3200">
                <a:solidFill>
                  <a:schemeClr val="bg2"/>
                </a:solidFill>
              </a:defRPr>
            </a:lvl1pPr>
          </a:lstStyle>
          <a:p>
            <a:r>
              <a:rPr lang="en-US"/>
              <a:t>Click icon to add image</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5" hasCustomPrompt="1"/>
          </p:nvPr>
        </p:nvSpPr>
        <p:spPr>
          <a:xfrm>
            <a:off x="365760" y="3904488"/>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4363105"/>
            <a:ext cx="2834640" cy="2071637"/>
          </a:xfrm>
        </p:spPr>
        <p:txBody>
          <a:bodyPr lIns="91440">
            <a:normAutofit/>
          </a:bodyPr>
          <a:lstStyle>
            <a:lvl1pPr marL="0" indent="0">
              <a:spcAft>
                <a:spcPts val="1200"/>
              </a:spcAft>
              <a:buNone/>
              <a:defRPr sz="2400">
                <a:solidFill>
                  <a:schemeClr val="bg2"/>
                </a:solidFill>
              </a:defRPr>
            </a:lvl1pPr>
          </a:lstStyle>
          <a:p>
            <a:pPr lvl="0"/>
            <a:r>
              <a:rPr lang="en-US" dirty="0"/>
              <a:t>Enter text</a:t>
            </a:r>
          </a:p>
        </p:txBody>
      </p:sp>
      <p:sp>
        <p:nvSpPr>
          <p:cNvPr id="12" name="Picture Center Left">
            <a:extLst>
              <a:ext uri="{FF2B5EF4-FFF2-40B4-BE49-F238E27FC236}">
                <a16:creationId xmlns:a16="http://schemas.microsoft.com/office/drawing/2014/main" id="{536ADC96-59CC-4670-BA80-757A11151BF9}"/>
              </a:ext>
              <a:ext uri="{C183D7F6-B498-43B3-948B-1728B52AA6E4}">
                <adec:decorative xmlns:adec="http://schemas.microsoft.com/office/drawing/2017/decorative" val="1"/>
              </a:ext>
            </a:extLst>
          </p:cNvPr>
          <p:cNvSpPr>
            <a:spLocks noGrp="1"/>
          </p:cNvSpPr>
          <p:nvPr>
            <p:ph idx="10" hasCustomPrompt="1"/>
          </p:nvPr>
        </p:nvSpPr>
        <p:spPr>
          <a:xfrm>
            <a:off x="3264408" y="1051560"/>
            <a:ext cx="2834640" cy="2834640"/>
          </a:xfrm>
        </p:spPr>
        <p:txBody>
          <a:bodyPr anchor="t"/>
          <a:lstStyle>
            <a:lvl1pPr marL="0" indent="0" algn="ctr">
              <a:buNone/>
              <a:defRPr sz="3200">
                <a:solidFill>
                  <a:schemeClr val="bg2"/>
                </a:solidFill>
              </a:defRPr>
            </a:lvl1pPr>
          </a:lstStyle>
          <a:p>
            <a:r>
              <a:rPr lang="en-US"/>
              <a:t>Click icon to add image</a:t>
            </a:r>
          </a:p>
        </p:txBody>
      </p:sp>
      <p:sp>
        <p:nvSpPr>
          <p:cNvPr id="4" name="Content Header Center Left">
            <a:extLst>
              <a:ext uri="{FF2B5EF4-FFF2-40B4-BE49-F238E27FC236}">
                <a16:creationId xmlns:a16="http://schemas.microsoft.com/office/drawing/2014/main" id="{04C41CFA-9BF9-474A-89A9-E22790A538E2}"/>
              </a:ext>
            </a:extLst>
          </p:cNvPr>
          <p:cNvSpPr>
            <a:spLocks noGrp="1"/>
          </p:cNvSpPr>
          <p:nvPr>
            <p:ph type="subTitle" idx="6" hasCustomPrompt="1"/>
          </p:nvPr>
        </p:nvSpPr>
        <p:spPr>
          <a:xfrm>
            <a:off x="3264408" y="3904488"/>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Center Left">
            <a:extLst>
              <a:ext uri="{FF2B5EF4-FFF2-40B4-BE49-F238E27FC236}">
                <a16:creationId xmlns:a16="http://schemas.microsoft.com/office/drawing/2014/main" id="{7F5B85B9-BABC-44F6-B2AE-99F02670D702}"/>
              </a:ext>
            </a:extLst>
          </p:cNvPr>
          <p:cNvSpPr>
            <a:spLocks noGrp="1"/>
          </p:cNvSpPr>
          <p:nvPr>
            <p:ph type="body" idx="2" hasCustomPrompt="1"/>
          </p:nvPr>
        </p:nvSpPr>
        <p:spPr>
          <a:xfrm>
            <a:off x="3264408" y="4363105"/>
            <a:ext cx="2834640" cy="2071637"/>
          </a:xfrm>
        </p:spPr>
        <p:txBody>
          <a:bodyPr lIns="91440">
            <a:normAutofit/>
          </a:bodyPr>
          <a:lstStyle>
            <a:lvl1pPr marL="0" indent="0">
              <a:spcAft>
                <a:spcPts val="1200"/>
              </a:spcAft>
              <a:buNone/>
              <a:defRPr sz="2400">
                <a:solidFill>
                  <a:schemeClr val="bg2"/>
                </a:solidFill>
              </a:defRPr>
            </a:lvl1pPr>
          </a:lstStyle>
          <a:p>
            <a:pPr lvl="0"/>
            <a:r>
              <a:rPr lang="en-US" dirty="0"/>
              <a:t>Enter text</a:t>
            </a:r>
          </a:p>
        </p:txBody>
      </p:sp>
      <p:sp>
        <p:nvSpPr>
          <p:cNvPr id="13" name="Picture Center Right">
            <a:extLst>
              <a:ext uri="{FF2B5EF4-FFF2-40B4-BE49-F238E27FC236}">
                <a16:creationId xmlns:a16="http://schemas.microsoft.com/office/drawing/2014/main" id="{DEC705E3-5BBB-4173-AAF5-E12991B7D59F}"/>
              </a:ext>
              <a:ext uri="{C183D7F6-B498-43B3-948B-1728B52AA6E4}">
                <adec:decorative xmlns:adec="http://schemas.microsoft.com/office/drawing/2017/decorative" val="1"/>
              </a:ext>
            </a:extLst>
          </p:cNvPr>
          <p:cNvSpPr>
            <a:spLocks noGrp="1"/>
          </p:cNvSpPr>
          <p:nvPr>
            <p:ph idx="11" hasCustomPrompt="1"/>
          </p:nvPr>
        </p:nvSpPr>
        <p:spPr>
          <a:xfrm>
            <a:off x="6163056" y="1051560"/>
            <a:ext cx="2834640" cy="2834640"/>
          </a:xfrm>
        </p:spPr>
        <p:txBody>
          <a:bodyPr anchor="t"/>
          <a:lstStyle>
            <a:lvl1pPr marL="0" indent="0" algn="ctr">
              <a:buNone/>
              <a:defRPr sz="3200">
                <a:solidFill>
                  <a:schemeClr val="bg2"/>
                </a:solidFill>
              </a:defRPr>
            </a:lvl1pPr>
          </a:lstStyle>
          <a:p>
            <a:r>
              <a:rPr lang="en-US"/>
              <a:t>Click icon to add image</a:t>
            </a:r>
          </a:p>
        </p:txBody>
      </p:sp>
      <p:sp>
        <p:nvSpPr>
          <p:cNvPr id="5" name="Content Header Center Right">
            <a:extLst>
              <a:ext uri="{FF2B5EF4-FFF2-40B4-BE49-F238E27FC236}">
                <a16:creationId xmlns:a16="http://schemas.microsoft.com/office/drawing/2014/main" id="{CF01F87A-DBEF-4657-8500-6A751FF3BC24}"/>
              </a:ext>
            </a:extLst>
          </p:cNvPr>
          <p:cNvSpPr>
            <a:spLocks noGrp="1"/>
          </p:cNvSpPr>
          <p:nvPr>
            <p:ph type="subTitle" idx="7" hasCustomPrompt="1"/>
          </p:nvPr>
        </p:nvSpPr>
        <p:spPr>
          <a:xfrm>
            <a:off x="6163056" y="3904488"/>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9" name="Content Center Right">
            <a:extLst>
              <a:ext uri="{FF2B5EF4-FFF2-40B4-BE49-F238E27FC236}">
                <a16:creationId xmlns:a16="http://schemas.microsoft.com/office/drawing/2014/main" id="{FD28CF85-103D-4AC7-BF7A-D32715F9433A}"/>
              </a:ext>
            </a:extLst>
          </p:cNvPr>
          <p:cNvSpPr>
            <a:spLocks noGrp="1"/>
          </p:cNvSpPr>
          <p:nvPr>
            <p:ph type="body" idx="3" hasCustomPrompt="1"/>
          </p:nvPr>
        </p:nvSpPr>
        <p:spPr>
          <a:xfrm>
            <a:off x="6163056" y="4363105"/>
            <a:ext cx="2834640" cy="2071637"/>
          </a:xfrm>
        </p:spPr>
        <p:txBody>
          <a:bodyPr lIns="91440">
            <a:normAutofit/>
          </a:bodyPr>
          <a:lstStyle>
            <a:lvl1pPr marL="0" indent="0">
              <a:spcAft>
                <a:spcPts val="1200"/>
              </a:spcAft>
              <a:buNone/>
              <a:defRPr sz="2400">
                <a:solidFill>
                  <a:schemeClr val="bg2"/>
                </a:solidFill>
              </a:defRPr>
            </a:lvl1pPr>
          </a:lstStyle>
          <a:p>
            <a:pPr lvl="0"/>
            <a:r>
              <a:rPr lang="en-US" dirty="0"/>
              <a:t>Enter text</a:t>
            </a:r>
          </a:p>
        </p:txBody>
      </p:sp>
      <p:sp>
        <p:nvSpPr>
          <p:cNvPr id="14" name="Picture Right">
            <a:extLst>
              <a:ext uri="{FF2B5EF4-FFF2-40B4-BE49-F238E27FC236}">
                <a16:creationId xmlns:a16="http://schemas.microsoft.com/office/drawing/2014/main" id="{3225055C-7E4D-4C57-84DA-4F32CFEE666E}"/>
              </a:ext>
            </a:extLst>
          </p:cNvPr>
          <p:cNvSpPr>
            <a:spLocks noGrp="1"/>
          </p:cNvSpPr>
          <p:nvPr>
            <p:ph idx="12" hasCustomPrompt="1"/>
          </p:nvPr>
        </p:nvSpPr>
        <p:spPr>
          <a:xfrm>
            <a:off x="9061704" y="1051560"/>
            <a:ext cx="2834640" cy="2834640"/>
          </a:xfrm>
        </p:spPr>
        <p:txBody>
          <a:bodyPr anchor="t"/>
          <a:lstStyle>
            <a:lvl1pPr marL="0" indent="0" algn="ctr">
              <a:buNone/>
              <a:defRPr sz="3200">
                <a:solidFill>
                  <a:schemeClr val="bg2"/>
                </a:solidFill>
              </a:defRPr>
            </a:lvl1pPr>
          </a:lstStyle>
          <a:p>
            <a:r>
              <a:rPr lang="en-US"/>
              <a:t>Click icon to add image</a:t>
            </a:r>
          </a:p>
        </p:txBody>
      </p:sp>
      <p:sp>
        <p:nvSpPr>
          <p:cNvPr id="16" name="Content Header Right">
            <a:extLst>
              <a:ext uri="{FF2B5EF4-FFF2-40B4-BE49-F238E27FC236}">
                <a16:creationId xmlns:a16="http://schemas.microsoft.com/office/drawing/2014/main" id="{B17A76EF-1D7E-4BB9-BAFA-8EAA0807E356}"/>
              </a:ext>
            </a:extLst>
          </p:cNvPr>
          <p:cNvSpPr>
            <a:spLocks noGrp="1"/>
          </p:cNvSpPr>
          <p:nvPr>
            <p:ph type="subTitle" idx="8" hasCustomPrompt="1"/>
          </p:nvPr>
        </p:nvSpPr>
        <p:spPr>
          <a:xfrm>
            <a:off x="9061704" y="3904488"/>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10" name="Content Right">
            <a:extLst>
              <a:ext uri="{FF2B5EF4-FFF2-40B4-BE49-F238E27FC236}">
                <a16:creationId xmlns:a16="http://schemas.microsoft.com/office/drawing/2014/main" id="{528A167E-DBEB-4BD8-B32A-B1DBF78AA248}"/>
              </a:ext>
            </a:extLst>
          </p:cNvPr>
          <p:cNvSpPr>
            <a:spLocks noGrp="1"/>
          </p:cNvSpPr>
          <p:nvPr>
            <p:ph type="body" idx="4" hasCustomPrompt="1"/>
          </p:nvPr>
        </p:nvSpPr>
        <p:spPr>
          <a:xfrm>
            <a:off x="9061704" y="4363105"/>
            <a:ext cx="2834640" cy="2071637"/>
          </a:xfrm>
        </p:spPr>
        <p:txBody>
          <a:bodyPr lIns="91440">
            <a:normAutofit/>
          </a:bodyPr>
          <a:lstStyle>
            <a:lvl1pPr marL="0" indent="0">
              <a:spcAft>
                <a:spcPts val="1200"/>
              </a:spcAft>
              <a:buNone/>
              <a:defRPr sz="2400">
                <a:solidFill>
                  <a:schemeClr val="bg2"/>
                </a:solidFill>
              </a:defRPr>
            </a:lvl1pPr>
          </a:lstStyle>
          <a:p>
            <a:pPr lvl="0"/>
            <a:r>
              <a:rPr lang="en-US" dirty="0"/>
              <a:t>Enter text</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54867446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text box, 6 Pictures, and 6 Text Boxe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1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55E25BD5-0A7A-4C0F-8C7B-5FB1E17082BE}"/>
              </a:ext>
            </a:extLst>
          </p:cNvPr>
          <p:cNvSpPr>
            <a:spLocks noGrp="1"/>
          </p:cNvSpPr>
          <p:nvPr>
            <p:ph type="title" hasCustomPrompt="1"/>
          </p:nvPr>
        </p:nvSpPr>
        <p:spPr/>
        <p:txBody>
          <a:bodyPr/>
          <a:lstStyle>
            <a:lvl1pPr>
              <a:defRPr/>
            </a:lvl1pPr>
          </a:lstStyle>
          <a:p>
            <a:r>
              <a:rPr lang="en-US" dirty="0"/>
              <a:t>1 text box, 6 Images, and 6 text boxes</a:t>
            </a:r>
          </a:p>
        </p:txBody>
      </p:sp>
      <p:sp>
        <p:nvSpPr>
          <p:cNvPr id="11" name="Picture 1">
            <a:extLst>
              <a:ext uri="{FF2B5EF4-FFF2-40B4-BE49-F238E27FC236}">
                <a16:creationId xmlns:a16="http://schemas.microsoft.com/office/drawing/2014/main" id="{BA2767B8-F34C-4600-8F4B-21C0CDFE578E}"/>
              </a:ext>
              <a:ext uri="{C183D7F6-B498-43B3-948B-1728B52AA6E4}">
                <adec:decorative xmlns:adec="http://schemas.microsoft.com/office/drawing/2017/decorative" val="1"/>
              </a:ext>
            </a:extLst>
          </p:cNvPr>
          <p:cNvSpPr>
            <a:spLocks noGrp="1"/>
          </p:cNvSpPr>
          <p:nvPr>
            <p:ph idx="17" hasCustomPrompt="1"/>
          </p:nvPr>
        </p:nvSpPr>
        <p:spPr>
          <a:xfrm>
            <a:off x="1560576" y="1334737"/>
            <a:ext cx="1828800" cy="1828800"/>
          </a:xfrm>
        </p:spPr>
        <p:txBody>
          <a:bodyPr anchor="t">
            <a:normAutofit/>
          </a:bodyPr>
          <a:lstStyle>
            <a:lvl1pPr marL="0" indent="0" algn="ctr">
              <a:buNone/>
              <a:defRPr sz="2400">
                <a:solidFill>
                  <a:schemeClr val="bg2"/>
                </a:solidFill>
              </a:defRPr>
            </a:lvl1pPr>
          </a:lstStyle>
          <a:p>
            <a:r>
              <a:rPr lang="en-US" dirty="0"/>
              <a:t>Click icon to add image</a:t>
            </a:r>
          </a:p>
        </p:txBody>
      </p:sp>
      <p:sp>
        <p:nvSpPr>
          <p:cNvPr id="7" name="Content 1">
            <a:extLst>
              <a:ext uri="{FF2B5EF4-FFF2-40B4-BE49-F238E27FC236}">
                <a16:creationId xmlns:a16="http://schemas.microsoft.com/office/drawing/2014/main" id="{1EE45CD9-67F8-4A52-86F7-18140657CB4D}"/>
              </a:ext>
            </a:extLst>
          </p:cNvPr>
          <p:cNvSpPr>
            <a:spLocks noGrp="1"/>
          </p:cNvSpPr>
          <p:nvPr>
            <p:ph type="body" idx="1" hasCustomPrompt="1"/>
          </p:nvPr>
        </p:nvSpPr>
        <p:spPr>
          <a:xfrm>
            <a:off x="783336" y="3180210"/>
            <a:ext cx="3200400" cy="570859"/>
          </a:xfrm>
        </p:spPr>
        <p:txBody>
          <a:bodyPr lIns="45720" anchor="ctr">
            <a:normAutofit/>
          </a:bodyPr>
          <a:lstStyle>
            <a:lvl1pPr marL="0" indent="0" algn="ctr">
              <a:spcAft>
                <a:spcPts val="1200"/>
              </a:spcAft>
              <a:buNone/>
              <a:defRPr sz="2000">
                <a:solidFill>
                  <a:schemeClr val="bg2"/>
                </a:solidFill>
              </a:defRPr>
            </a:lvl1pPr>
          </a:lstStyle>
          <a:p>
            <a:pPr lvl="0"/>
            <a:r>
              <a:rPr lang="en-US" dirty="0"/>
              <a:t>Enter text</a:t>
            </a:r>
          </a:p>
        </p:txBody>
      </p:sp>
      <p:sp>
        <p:nvSpPr>
          <p:cNvPr id="12" name="Picture 2">
            <a:extLst>
              <a:ext uri="{FF2B5EF4-FFF2-40B4-BE49-F238E27FC236}">
                <a16:creationId xmlns:a16="http://schemas.microsoft.com/office/drawing/2014/main" id="{0CE211BC-1E62-4A42-A199-9B1FBAD2CE23}"/>
              </a:ext>
              <a:ext uri="{C183D7F6-B498-43B3-948B-1728B52AA6E4}">
                <adec:decorative xmlns:adec="http://schemas.microsoft.com/office/drawing/2017/decorative" val="1"/>
              </a:ext>
            </a:extLst>
          </p:cNvPr>
          <p:cNvSpPr>
            <a:spLocks noGrp="1"/>
          </p:cNvSpPr>
          <p:nvPr>
            <p:ph idx="18" hasCustomPrompt="1"/>
          </p:nvPr>
        </p:nvSpPr>
        <p:spPr>
          <a:xfrm>
            <a:off x="5306568" y="1334737"/>
            <a:ext cx="1828800" cy="1828800"/>
          </a:xfrm>
        </p:spPr>
        <p:txBody>
          <a:bodyPr anchor="t">
            <a:normAutofit/>
          </a:bodyPr>
          <a:lstStyle>
            <a:lvl1pPr marL="0" indent="0" algn="ctr">
              <a:buNone/>
              <a:defRPr sz="2400">
                <a:solidFill>
                  <a:schemeClr val="bg2"/>
                </a:solidFill>
              </a:defRPr>
            </a:lvl1pPr>
          </a:lstStyle>
          <a:p>
            <a:r>
              <a:rPr lang="en-US"/>
              <a:t>Click icon to add image</a:t>
            </a:r>
          </a:p>
        </p:txBody>
      </p:sp>
      <p:sp>
        <p:nvSpPr>
          <p:cNvPr id="8" name="Content 2">
            <a:extLst>
              <a:ext uri="{FF2B5EF4-FFF2-40B4-BE49-F238E27FC236}">
                <a16:creationId xmlns:a16="http://schemas.microsoft.com/office/drawing/2014/main" id="{CD517463-352F-4D83-A9E1-0F789F96266D}"/>
              </a:ext>
            </a:extLst>
          </p:cNvPr>
          <p:cNvSpPr>
            <a:spLocks noGrp="1"/>
          </p:cNvSpPr>
          <p:nvPr>
            <p:ph type="body" idx="2" hasCustomPrompt="1"/>
          </p:nvPr>
        </p:nvSpPr>
        <p:spPr>
          <a:xfrm>
            <a:off x="4529328" y="3180210"/>
            <a:ext cx="3200400" cy="570859"/>
          </a:xfrm>
        </p:spPr>
        <p:txBody>
          <a:bodyPr lIns="45720" anchor="ctr">
            <a:normAutofit/>
          </a:bodyPr>
          <a:lstStyle>
            <a:lvl1pPr marL="0" indent="0" algn="ctr">
              <a:spcAft>
                <a:spcPts val="1200"/>
              </a:spcAft>
              <a:buNone/>
              <a:defRPr sz="2000">
                <a:solidFill>
                  <a:schemeClr val="bg2"/>
                </a:solidFill>
              </a:defRPr>
            </a:lvl1pPr>
          </a:lstStyle>
          <a:p>
            <a:pPr lvl="0"/>
            <a:r>
              <a:rPr lang="en-US" dirty="0"/>
              <a:t>Enter text</a:t>
            </a:r>
          </a:p>
        </p:txBody>
      </p:sp>
      <p:sp>
        <p:nvSpPr>
          <p:cNvPr id="13" name="Picture 3">
            <a:extLst>
              <a:ext uri="{FF2B5EF4-FFF2-40B4-BE49-F238E27FC236}">
                <a16:creationId xmlns:a16="http://schemas.microsoft.com/office/drawing/2014/main" id="{815CD5D2-790A-41FA-B807-B7B212763D05}"/>
              </a:ext>
              <a:ext uri="{C183D7F6-B498-43B3-948B-1728B52AA6E4}">
                <adec:decorative xmlns:adec="http://schemas.microsoft.com/office/drawing/2017/decorative" val="1"/>
              </a:ext>
            </a:extLst>
          </p:cNvPr>
          <p:cNvSpPr>
            <a:spLocks noGrp="1"/>
          </p:cNvSpPr>
          <p:nvPr>
            <p:ph idx="19" hasCustomPrompt="1"/>
          </p:nvPr>
        </p:nvSpPr>
        <p:spPr>
          <a:xfrm>
            <a:off x="9064752" y="1334737"/>
            <a:ext cx="1828800" cy="1828800"/>
          </a:xfrm>
        </p:spPr>
        <p:txBody>
          <a:bodyPr anchor="t">
            <a:normAutofit/>
          </a:bodyPr>
          <a:lstStyle>
            <a:lvl1pPr marL="0" indent="0" algn="ctr">
              <a:buNone/>
              <a:defRPr sz="2400">
                <a:solidFill>
                  <a:schemeClr val="bg2"/>
                </a:solidFill>
              </a:defRPr>
            </a:lvl1pPr>
          </a:lstStyle>
          <a:p>
            <a:r>
              <a:rPr lang="en-US"/>
              <a:t>Click icon to add image</a:t>
            </a:r>
          </a:p>
        </p:txBody>
      </p:sp>
      <p:sp>
        <p:nvSpPr>
          <p:cNvPr id="9" name="Content 3">
            <a:extLst>
              <a:ext uri="{FF2B5EF4-FFF2-40B4-BE49-F238E27FC236}">
                <a16:creationId xmlns:a16="http://schemas.microsoft.com/office/drawing/2014/main" id="{CB7E0003-F180-4528-9992-B9342F92AF42}"/>
              </a:ext>
            </a:extLst>
          </p:cNvPr>
          <p:cNvSpPr>
            <a:spLocks noGrp="1"/>
          </p:cNvSpPr>
          <p:nvPr>
            <p:ph type="body" idx="3" hasCustomPrompt="1"/>
          </p:nvPr>
        </p:nvSpPr>
        <p:spPr>
          <a:xfrm>
            <a:off x="8287512" y="3180210"/>
            <a:ext cx="3200400" cy="570859"/>
          </a:xfrm>
        </p:spPr>
        <p:txBody>
          <a:bodyPr lIns="45720" anchor="ctr">
            <a:normAutofit/>
          </a:bodyPr>
          <a:lstStyle>
            <a:lvl1pPr marL="0" indent="0" algn="ctr">
              <a:spcAft>
                <a:spcPts val="1200"/>
              </a:spcAft>
              <a:buNone/>
              <a:defRPr sz="2000">
                <a:solidFill>
                  <a:schemeClr val="bg2"/>
                </a:solidFill>
              </a:defRPr>
            </a:lvl1pPr>
          </a:lstStyle>
          <a:p>
            <a:pPr lvl="0"/>
            <a:r>
              <a:rPr lang="en-US" dirty="0"/>
              <a:t>Enter text</a:t>
            </a:r>
          </a:p>
        </p:txBody>
      </p:sp>
      <p:sp>
        <p:nvSpPr>
          <p:cNvPr id="14" name="Picture 4">
            <a:extLst>
              <a:ext uri="{FF2B5EF4-FFF2-40B4-BE49-F238E27FC236}">
                <a16:creationId xmlns:a16="http://schemas.microsoft.com/office/drawing/2014/main" id="{1D19D589-0526-4B91-878C-8F5B57AFE6B1}"/>
              </a:ext>
              <a:ext uri="{C183D7F6-B498-43B3-948B-1728B52AA6E4}">
                <adec:decorative xmlns:adec="http://schemas.microsoft.com/office/drawing/2017/decorative" val="1"/>
              </a:ext>
            </a:extLst>
          </p:cNvPr>
          <p:cNvSpPr>
            <a:spLocks noGrp="1"/>
          </p:cNvSpPr>
          <p:nvPr>
            <p:ph idx="20" hasCustomPrompt="1"/>
          </p:nvPr>
        </p:nvSpPr>
        <p:spPr>
          <a:xfrm>
            <a:off x="1560576" y="3989693"/>
            <a:ext cx="1828800" cy="1828800"/>
          </a:xfrm>
        </p:spPr>
        <p:txBody>
          <a:bodyPr anchor="t">
            <a:normAutofit/>
          </a:bodyPr>
          <a:lstStyle>
            <a:lvl1pPr marL="0" indent="0" algn="ctr">
              <a:buNone/>
              <a:defRPr sz="2400">
                <a:solidFill>
                  <a:schemeClr val="bg2"/>
                </a:solidFill>
              </a:defRPr>
            </a:lvl1pPr>
          </a:lstStyle>
          <a:p>
            <a:r>
              <a:rPr lang="en-US"/>
              <a:t>Click icon to add image</a:t>
            </a:r>
          </a:p>
        </p:txBody>
      </p:sp>
      <p:sp>
        <p:nvSpPr>
          <p:cNvPr id="10" name="Content 4">
            <a:extLst>
              <a:ext uri="{FF2B5EF4-FFF2-40B4-BE49-F238E27FC236}">
                <a16:creationId xmlns:a16="http://schemas.microsoft.com/office/drawing/2014/main" id="{9F6FFAA7-B9C7-461E-8BB9-81670232C41F}"/>
              </a:ext>
            </a:extLst>
          </p:cNvPr>
          <p:cNvSpPr>
            <a:spLocks noGrp="1"/>
          </p:cNvSpPr>
          <p:nvPr>
            <p:ph type="body" idx="4" hasCustomPrompt="1"/>
          </p:nvPr>
        </p:nvSpPr>
        <p:spPr>
          <a:xfrm>
            <a:off x="783336" y="5828332"/>
            <a:ext cx="3200400" cy="570859"/>
          </a:xfrm>
        </p:spPr>
        <p:txBody>
          <a:bodyPr lIns="45720" anchor="ctr">
            <a:normAutofit/>
          </a:bodyPr>
          <a:lstStyle>
            <a:lvl1pPr marL="0" indent="0" algn="ctr">
              <a:spcAft>
                <a:spcPts val="1200"/>
              </a:spcAft>
              <a:buNone/>
              <a:defRPr sz="2000">
                <a:solidFill>
                  <a:schemeClr val="bg2"/>
                </a:solidFill>
              </a:defRPr>
            </a:lvl1pPr>
          </a:lstStyle>
          <a:p>
            <a:pPr lvl="0"/>
            <a:r>
              <a:rPr lang="en-US" dirty="0"/>
              <a:t>Enter text</a:t>
            </a:r>
          </a:p>
        </p:txBody>
      </p:sp>
      <p:sp>
        <p:nvSpPr>
          <p:cNvPr id="30" name="Picture 5">
            <a:extLst>
              <a:ext uri="{FF2B5EF4-FFF2-40B4-BE49-F238E27FC236}">
                <a16:creationId xmlns:a16="http://schemas.microsoft.com/office/drawing/2014/main" id="{6A136B8D-0BEF-4C03-8B3C-BF95C65548B3}"/>
              </a:ext>
              <a:ext uri="{C183D7F6-B498-43B3-948B-1728B52AA6E4}">
                <adec:decorative xmlns:adec="http://schemas.microsoft.com/office/drawing/2017/decorative" val="1"/>
              </a:ext>
            </a:extLst>
          </p:cNvPr>
          <p:cNvSpPr>
            <a:spLocks noGrp="1"/>
          </p:cNvSpPr>
          <p:nvPr>
            <p:ph idx="21" hasCustomPrompt="1"/>
          </p:nvPr>
        </p:nvSpPr>
        <p:spPr>
          <a:xfrm>
            <a:off x="5306568" y="3989693"/>
            <a:ext cx="1828800" cy="1828800"/>
          </a:xfrm>
        </p:spPr>
        <p:txBody>
          <a:bodyPr anchor="t">
            <a:normAutofit/>
          </a:bodyPr>
          <a:lstStyle>
            <a:lvl1pPr marL="0" indent="0" algn="ctr">
              <a:buNone/>
              <a:defRPr sz="2400">
                <a:solidFill>
                  <a:schemeClr val="bg2"/>
                </a:solidFill>
              </a:defRPr>
            </a:lvl1pPr>
          </a:lstStyle>
          <a:p>
            <a:r>
              <a:rPr lang="en-US"/>
              <a:t>Click icon to add image</a:t>
            </a:r>
          </a:p>
        </p:txBody>
      </p:sp>
      <p:sp>
        <p:nvSpPr>
          <p:cNvPr id="32" name="Content 5">
            <a:extLst>
              <a:ext uri="{FF2B5EF4-FFF2-40B4-BE49-F238E27FC236}">
                <a16:creationId xmlns:a16="http://schemas.microsoft.com/office/drawing/2014/main" id="{4D93D3AB-1EE8-404D-9F8C-ED6967836914}"/>
              </a:ext>
            </a:extLst>
          </p:cNvPr>
          <p:cNvSpPr>
            <a:spLocks noGrp="1"/>
          </p:cNvSpPr>
          <p:nvPr>
            <p:ph type="body" idx="5" hasCustomPrompt="1"/>
          </p:nvPr>
        </p:nvSpPr>
        <p:spPr>
          <a:xfrm>
            <a:off x="4529328" y="5828332"/>
            <a:ext cx="3200400" cy="570859"/>
          </a:xfrm>
        </p:spPr>
        <p:txBody>
          <a:bodyPr lIns="45720" anchor="ctr">
            <a:normAutofit/>
          </a:bodyPr>
          <a:lstStyle>
            <a:lvl1pPr marL="0" indent="0" algn="ctr">
              <a:spcAft>
                <a:spcPts val="1200"/>
              </a:spcAft>
              <a:buNone/>
              <a:defRPr sz="2000">
                <a:solidFill>
                  <a:schemeClr val="bg2"/>
                </a:solidFill>
              </a:defRPr>
            </a:lvl1pPr>
          </a:lstStyle>
          <a:p>
            <a:pPr lvl="0"/>
            <a:r>
              <a:rPr lang="en-US" dirty="0"/>
              <a:t>Enter text</a:t>
            </a:r>
          </a:p>
        </p:txBody>
      </p:sp>
      <p:sp>
        <p:nvSpPr>
          <p:cNvPr id="33" name="Picture 6">
            <a:extLst>
              <a:ext uri="{FF2B5EF4-FFF2-40B4-BE49-F238E27FC236}">
                <a16:creationId xmlns:a16="http://schemas.microsoft.com/office/drawing/2014/main" id="{AF549A83-F8CE-463B-9ED5-5A303AC8AC23}"/>
              </a:ext>
              <a:ext uri="{C183D7F6-B498-43B3-948B-1728B52AA6E4}">
                <adec:decorative xmlns:adec="http://schemas.microsoft.com/office/drawing/2017/decorative" val="1"/>
              </a:ext>
            </a:extLst>
          </p:cNvPr>
          <p:cNvSpPr>
            <a:spLocks noGrp="1"/>
          </p:cNvSpPr>
          <p:nvPr>
            <p:ph idx="22" hasCustomPrompt="1"/>
          </p:nvPr>
        </p:nvSpPr>
        <p:spPr>
          <a:xfrm>
            <a:off x="9064752" y="3989693"/>
            <a:ext cx="1828800" cy="1828800"/>
          </a:xfrm>
        </p:spPr>
        <p:txBody>
          <a:bodyPr anchor="t">
            <a:normAutofit/>
          </a:bodyPr>
          <a:lstStyle>
            <a:lvl1pPr marL="0" indent="0" algn="ctr">
              <a:buNone/>
              <a:defRPr sz="2400">
                <a:solidFill>
                  <a:schemeClr val="bg2"/>
                </a:solidFill>
              </a:defRPr>
            </a:lvl1pPr>
          </a:lstStyle>
          <a:p>
            <a:r>
              <a:rPr lang="en-US"/>
              <a:t>Click icon to add image</a:t>
            </a:r>
          </a:p>
        </p:txBody>
      </p:sp>
      <p:sp>
        <p:nvSpPr>
          <p:cNvPr id="35" name="Content 6">
            <a:extLst>
              <a:ext uri="{FF2B5EF4-FFF2-40B4-BE49-F238E27FC236}">
                <a16:creationId xmlns:a16="http://schemas.microsoft.com/office/drawing/2014/main" id="{E00DC7A1-D213-4110-B8F7-671693ED3BA2}"/>
              </a:ext>
            </a:extLst>
          </p:cNvPr>
          <p:cNvSpPr>
            <a:spLocks noGrp="1"/>
          </p:cNvSpPr>
          <p:nvPr>
            <p:ph type="body" idx="6" hasCustomPrompt="1"/>
          </p:nvPr>
        </p:nvSpPr>
        <p:spPr>
          <a:xfrm>
            <a:off x="8287512" y="5828332"/>
            <a:ext cx="3200400" cy="570859"/>
          </a:xfrm>
        </p:spPr>
        <p:txBody>
          <a:bodyPr lIns="45720" anchor="ctr">
            <a:normAutofit/>
          </a:bodyPr>
          <a:lstStyle>
            <a:lvl1pPr marL="0" indent="0" algn="ctr">
              <a:spcAft>
                <a:spcPts val="1200"/>
              </a:spcAft>
              <a:buNone/>
              <a:defRPr sz="2000">
                <a:solidFill>
                  <a:schemeClr val="bg2"/>
                </a:solidFill>
              </a:defRPr>
            </a:lvl1pPr>
          </a:lstStyle>
          <a:p>
            <a:pPr lvl="0"/>
            <a:r>
              <a:rPr lang="en-US" dirty="0"/>
              <a:t>Enter text</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Tree>
    <p:custDataLst>
      <p:tags r:id="rId1"/>
    </p:custDataLst>
    <p:extLst>
      <p:ext uri="{BB962C8B-B14F-4D97-AF65-F5344CB8AC3E}">
        <p14:creationId xmlns:p14="http://schemas.microsoft.com/office/powerpoint/2010/main" val="2254854732"/>
      </p:ext>
    </p:extLst>
  </p:cSld>
  <p:clrMapOvr>
    <a:masterClrMapping/>
  </p:clrMapOvr>
  <p:extLst mod="1">
    <p:ext uri="{DCECCB84-F9BA-43D5-87BE-67443E8EF086}">
      <p15:sldGuideLst xmlns:p15="http://schemas.microsoft.com/office/powerpoint/2012/main">
        <p15:guide id="2" orient="horz" pos="1080">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8 Small Pictures, 8 Headers, and 8 Tex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1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55E25BD5-0A7A-4C0F-8C7B-5FB1E17082BE}"/>
              </a:ext>
            </a:extLst>
          </p:cNvPr>
          <p:cNvSpPr>
            <a:spLocks noGrp="1"/>
          </p:cNvSpPr>
          <p:nvPr>
            <p:ph type="title" hasCustomPrompt="1"/>
          </p:nvPr>
        </p:nvSpPr>
        <p:spPr/>
        <p:txBody>
          <a:bodyPr/>
          <a:lstStyle>
            <a:lvl1pPr>
              <a:defRPr/>
            </a:lvl1pPr>
          </a:lstStyle>
          <a:p>
            <a:r>
              <a:rPr lang="en-US" dirty="0"/>
              <a:t>Title, 8 pictures, 8 headers, and 8 text fields</a:t>
            </a:r>
          </a:p>
        </p:txBody>
      </p:sp>
      <p:sp>
        <p:nvSpPr>
          <p:cNvPr id="11" name="Picture 1">
            <a:extLst>
              <a:ext uri="{FF2B5EF4-FFF2-40B4-BE49-F238E27FC236}">
                <a16:creationId xmlns:a16="http://schemas.microsoft.com/office/drawing/2014/main" id="{BA2767B8-F34C-4600-8F4B-21C0CDFE578E}"/>
              </a:ext>
              <a:ext uri="{C183D7F6-B498-43B3-948B-1728B52AA6E4}">
                <adec:decorative xmlns:adec="http://schemas.microsoft.com/office/drawing/2017/decorative" val="1"/>
              </a:ext>
            </a:extLst>
          </p:cNvPr>
          <p:cNvSpPr>
            <a:spLocks noGrp="1"/>
          </p:cNvSpPr>
          <p:nvPr>
            <p:ph idx="17" hasCustomPrompt="1"/>
          </p:nvPr>
        </p:nvSpPr>
        <p:spPr>
          <a:xfrm>
            <a:off x="365760" y="1051560"/>
            <a:ext cx="2834640" cy="1648911"/>
          </a:xfrm>
        </p:spPr>
        <p:txBody>
          <a:bodyPr anchor="t"/>
          <a:lstStyle>
            <a:lvl1pPr marL="0" indent="0" algn="ctr">
              <a:buNone/>
              <a:defRPr sz="3200">
                <a:solidFill>
                  <a:schemeClr val="bg2"/>
                </a:solidFill>
              </a:defRPr>
            </a:lvl1pPr>
          </a:lstStyle>
          <a:p>
            <a:r>
              <a:rPr lang="en-US"/>
              <a:t>Click icon to add image</a:t>
            </a:r>
          </a:p>
        </p:txBody>
      </p:sp>
      <p:sp>
        <p:nvSpPr>
          <p:cNvPr id="3" name="Content Header 1">
            <a:extLst>
              <a:ext uri="{FF2B5EF4-FFF2-40B4-BE49-F238E27FC236}">
                <a16:creationId xmlns:a16="http://schemas.microsoft.com/office/drawing/2014/main" id="{573CFC72-9096-4F5D-9BDB-96DE57732BB8}"/>
              </a:ext>
            </a:extLst>
          </p:cNvPr>
          <p:cNvSpPr>
            <a:spLocks noGrp="1"/>
          </p:cNvSpPr>
          <p:nvPr>
            <p:ph type="subTitle" idx="9" hasCustomPrompt="1"/>
          </p:nvPr>
        </p:nvSpPr>
        <p:spPr>
          <a:xfrm>
            <a:off x="365760" y="2755160"/>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7" name="Content 1">
            <a:extLst>
              <a:ext uri="{FF2B5EF4-FFF2-40B4-BE49-F238E27FC236}">
                <a16:creationId xmlns:a16="http://schemas.microsoft.com/office/drawing/2014/main" id="{1EE45CD9-67F8-4A52-86F7-18140657CB4D}"/>
              </a:ext>
            </a:extLst>
          </p:cNvPr>
          <p:cNvSpPr>
            <a:spLocks noGrp="1"/>
          </p:cNvSpPr>
          <p:nvPr>
            <p:ph type="body" idx="1" hasCustomPrompt="1"/>
          </p:nvPr>
        </p:nvSpPr>
        <p:spPr>
          <a:xfrm>
            <a:off x="365760" y="3120920"/>
            <a:ext cx="2834640" cy="570859"/>
          </a:xfrm>
        </p:spPr>
        <p:txBody>
          <a:bodyPr lIns="45720">
            <a:normAutofit/>
          </a:bodyPr>
          <a:lstStyle>
            <a:lvl1pPr marL="0" indent="0" algn="ctr">
              <a:spcAft>
                <a:spcPts val="1200"/>
              </a:spcAft>
              <a:buNone/>
              <a:defRPr sz="1600">
                <a:solidFill>
                  <a:schemeClr val="bg2"/>
                </a:solidFill>
              </a:defRPr>
            </a:lvl1pPr>
          </a:lstStyle>
          <a:p>
            <a:pPr lvl="0"/>
            <a:r>
              <a:rPr lang="en-US" dirty="0"/>
              <a:t>Enter text</a:t>
            </a:r>
          </a:p>
        </p:txBody>
      </p:sp>
      <p:sp>
        <p:nvSpPr>
          <p:cNvPr id="12" name="Picture 2">
            <a:extLst>
              <a:ext uri="{FF2B5EF4-FFF2-40B4-BE49-F238E27FC236}">
                <a16:creationId xmlns:a16="http://schemas.microsoft.com/office/drawing/2014/main" id="{0CE211BC-1E62-4A42-A199-9B1FBAD2CE23}"/>
              </a:ext>
              <a:ext uri="{C183D7F6-B498-43B3-948B-1728B52AA6E4}">
                <adec:decorative xmlns:adec="http://schemas.microsoft.com/office/drawing/2017/decorative" val="1"/>
              </a:ext>
            </a:extLst>
          </p:cNvPr>
          <p:cNvSpPr>
            <a:spLocks noGrp="1"/>
          </p:cNvSpPr>
          <p:nvPr>
            <p:ph idx="18" hasCustomPrompt="1"/>
          </p:nvPr>
        </p:nvSpPr>
        <p:spPr>
          <a:xfrm>
            <a:off x="3264408" y="1051560"/>
            <a:ext cx="2834640" cy="1648911"/>
          </a:xfrm>
        </p:spPr>
        <p:txBody>
          <a:bodyPr anchor="t"/>
          <a:lstStyle>
            <a:lvl1pPr marL="0" indent="0" algn="ctr">
              <a:buNone/>
              <a:defRPr sz="3200">
                <a:solidFill>
                  <a:schemeClr val="bg2"/>
                </a:solidFill>
              </a:defRPr>
            </a:lvl1pPr>
          </a:lstStyle>
          <a:p>
            <a:r>
              <a:rPr lang="en-US"/>
              <a:t>Click icon to add image</a:t>
            </a:r>
          </a:p>
        </p:txBody>
      </p:sp>
      <p:sp>
        <p:nvSpPr>
          <p:cNvPr id="4" name="Content Header 2">
            <a:extLst>
              <a:ext uri="{FF2B5EF4-FFF2-40B4-BE49-F238E27FC236}">
                <a16:creationId xmlns:a16="http://schemas.microsoft.com/office/drawing/2014/main" id="{3777F387-CD61-4FDE-AE0D-E17DE70D3B19}"/>
              </a:ext>
            </a:extLst>
          </p:cNvPr>
          <p:cNvSpPr>
            <a:spLocks noGrp="1"/>
          </p:cNvSpPr>
          <p:nvPr>
            <p:ph type="subTitle" idx="10" hasCustomPrompt="1"/>
          </p:nvPr>
        </p:nvSpPr>
        <p:spPr>
          <a:xfrm>
            <a:off x="3264408" y="2755160"/>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8" name="Content 2">
            <a:extLst>
              <a:ext uri="{FF2B5EF4-FFF2-40B4-BE49-F238E27FC236}">
                <a16:creationId xmlns:a16="http://schemas.microsoft.com/office/drawing/2014/main" id="{CD517463-352F-4D83-A9E1-0F789F96266D}"/>
              </a:ext>
            </a:extLst>
          </p:cNvPr>
          <p:cNvSpPr>
            <a:spLocks noGrp="1"/>
          </p:cNvSpPr>
          <p:nvPr>
            <p:ph type="body" idx="2" hasCustomPrompt="1"/>
          </p:nvPr>
        </p:nvSpPr>
        <p:spPr>
          <a:xfrm>
            <a:off x="3264408" y="3120920"/>
            <a:ext cx="2834640" cy="570859"/>
          </a:xfrm>
        </p:spPr>
        <p:txBody>
          <a:bodyPr lIns="45720">
            <a:normAutofit/>
          </a:bodyPr>
          <a:lstStyle>
            <a:lvl1pPr marL="0" indent="0" algn="ctr">
              <a:spcAft>
                <a:spcPts val="1200"/>
              </a:spcAft>
              <a:buNone/>
              <a:defRPr sz="1600">
                <a:solidFill>
                  <a:schemeClr val="bg2"/>
                </a:solidFill>
              </a:defRPr>
            </a:lvl1pPr>
          </a:lstStyle>
          <a:p>
            <a:pPr lvl="0"/>
            <a:r>
              <a:rPr lang="en-US" dirty="0"/>
              <a:t>Enter text</a:t>
            </a:r>
          </a:p>
        </p:txBody>
      </p:sp>
      <p:sp>
        <p:nvSpPr>
          <p:cNvPr id="13" name="Picture 3">
            <a:extLst>
              <a:ext uri="{FF2B5EF4-FFF2-40B4-BE49-F238E27FC236}">
                <a16:creationId xmlns:a16="http://schemas.microsoft.com/office/drawing/2014/main" id="{815CD5D2-790A-41FA-B807-B7B212763D05}"/>
              </a:ext>
              <a:ext uri="{C183D7F6-B498-43B3-948B-1728B52AA6E4}">
                <adec:decorative xmlns:adec="http://schemas.microsoft.com/office/drawing/2017/decorative" val="1"/>
              </a:ext>
            </a:extLst>
          </p:cNvPr>
          <p:cNvSpPr>
            <a:spLocks noGrp="1"/>
          </p:cNvSpPr>
          <p:nvPr>
            <p:ph idx="19" hasCustomPrompt="1"/>
          </p:nvPr>
        </p:nvSpPr>
        <p:spPr>
          <a:xfrm>
            <a:off x="6163056" y="1051560"/>
            <a:ext cx="2834640" cy="1648911"/>
          </a:xfrm>
        </p:spPr>
        <p:txBody>
          <a:bodyPr anchor="t"/>
          <a:lstStyle>
            <a:lvl1pPr marL="0" indent="0" algn="ctr">
              <a:buNone/>
              <a:defRPr sz="3200">
                <a:solidFill>
                  <a:schemeClr val="bg2"/>
                </a:solidFill>
              </a:defRPr>
            </a:lvl1pPr>
          </a:lstStyle>
          <a:p>
            <a:r>
              <a:rPr lang="en-US"/>
              <a:t>Click icon to add image</a:t>
            </a:r>
          </a:p>
        </p:txBody>
      </p:sp>
      <p:sp>
        <p:nvSpPr>
          <p:cNvPr id="5" name="Content Header 3">
            <a:extLst>
              <a:ext uri="{FF2B5EF4-FFF2-40B4-BE49-F238E27FC236}">
                <a16:creationId xmlns:a16="http://schemas.microsoft.com/office/drawing/2014/main" id="{CF3CD244-8B44-44A6-A623-84365E91EAE7}"/>
              </a:ext>
            </a:extLst>
          </p:cNvPr>
          <p:cNvSpPr>
            <a:spLocks noGrp="1"/>
          </p:cNvSpPr>
          <p:nvPr>
            <p:ph type="subTitle" idx="11" hasCustomPrompt="1"/>
          </p:nvPr>
        </p:nvSpPr>
        <p:spPr>
          <a:xfrm>
            <a:off x="6163056" y="2755160"/>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9" name="Content 3">
            <a:extLst>
              <a:ext uri="{FF2B5EF4-FFF2-40B4-BE49-F238E27FC236}">
                <a16:creationId xmlns:a16="http://schemas.microsoft.com/office/drawing/2014/main" id="{CB7E0003-F180-4528-9992-B9342F92AF42}"/>
              </a:ext>
            </a:extLst>
          </p:cNvPr>
          <p:cNvSpPr>
            <a:spLocks noGrp="1"/>
          </p:cNvSpPr>
          <p:nvPr>
            <p:ph type="body" idx="3" hasCustomPrompt="1"/>
          </p:nvPr>
        </p:nvSpPr>
        <p:spPr>
          <a:xfrm>
            <a:off x="6163056" y="3120920"/>
            <a:ext cx="2834640" cy="570859"/>
          </a:xfrm>
        </p:spPr>
        <p:txBody>
          <a:bodyPr lIns="45720">
            <a:normAutofit/>
          </a:bodyPr>
          <a:lstStyle>
            <a:lvl1pPr marL="0" indent="0" algn="ctr">
              <a:spcAft>
                <a:spcPts val="1200"/>
              </a:spcAft>
              <a:buNone/>
              <a:defRPr sz="1600">
                <a:solidFill>
                  <a:schemeClr val="bg2"/>
                </a:solidFill>
              </a:defRPr>
            </a:lvl1pPr>
          </a:lstStyle>
          <a:p>
            <a:pPr lvl="0"/>
            <a:r>
              <a:rPr lang="en-US" dirty="0"/>
              <a:t>Enter text</a:t>
            </a:r>
          </a:p>
        </p:txBody>
      </p:sp>
      <p:sp>
        <p:nvSpPr>
          <p:cNvPr id="14" name="Picture 4">
            <a:extLst>
              <a:ext uri="{FF2B5EF4-FFF2-40B4-BE49-F238E27FC236}">
                <a16:creationId xmlns:a16="http://schemas.microsoft.com/office/drawing/2014/main" id="{1D19D589-0526-4B91-878C-8F5B57AFE6B1}"/>
              </a:ext>
              <a:ext uri="{C183D7F6-B498-43B3-948B-1728B52AA6E4}">
                <adec:decorative xmlns:adec="http://schemas.microsoft.com/office/drawing/2017/decorative" val="1"/>
              </a:ext>
            </a:extLst>
          </p:cNvPr>
          <p:cNvSpPr>
            <a:spLocks noGrp="1"/>
          </p:cNvSpPr>
          <p:nvPr>
            <p:ph idx="20" hasCustomPrompt="1"/>
          </p:nvPr>
        </p:nvSpPr>
        <p:spPr>
          <a:xfrm>
            <a:off x="9061704" y="1051560"/>
            <a:ext cx="2834640" cy="1648911"/>
          </a:xfrm>
        </p:spPr>
        <p:txBody>
          <a:bodyPr anchor="t"/>
          <a:lstStyle>
            <a:lvl1pPr marL="0" indent="0" algn="ctr">
              <a:buNone/>
              <a:defRPr sz="3200">
                <a:solidFill>
                  <a:schemeClr val="bg2"/>
                </a:solidFill>
              </a:defRPr>
            </a:lvl1pPr>
          </a:lstStyle>
          <a:p>
            <a:r>
              <a:rPr lang="en-US"/>
              <a:t>Click icon to add image</a:t>
            </a:r>
          </a:p>
        </p:txBody>
      </p:sp>
      <p:sp>
        <p:nvSpPr>
          <p:cNvPr id="16" name="Content Header 4">
            <a:extLst>
              <a:ext uri="{FF2B5EF4-FFF2-40B4-BE49-F238E27FC236}">
                <a16:creationId xmlns:a16="http://schemas.microsoft.com/office/drawing/2014/main" id="{08FBD2BF-3C8E-4153-80EE-99905AF06DB0}"/>
              </a:ext>
            </a:extLst>
          </p:cNvPr>
          <p:cNvSpPr>
            <a:spLocks noGrp="1"/>
          </p:cNvSpPr>
          <p:nvPr>
            <p:ph type="subTitle" idx="12" hasCustomPrompt="1"/>
          </p:nvPr>
        </p:nvSpPr>
        <p:spPr>
          <a:xfrm>
            <a:off x="9061704" y="2755160"/>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10" name="Content 4">
            <a:extLst>
              <a:ext uri="{FF2B5EF4-FFF2-40B4-BE49-F238E27FC236}">
                <a16:creationId xmlns:a16="http://schemas.microsoft.com/office/drawing/2014/main" id="{9F6FFAA7-B9C7-461E-8BB9-81670232C41F}"/>
              </a:ext>
            </a:extLst>
          </p:cNvPr>
          <p:cNvSpPr>
            <a:spLocks noGrp="1"/>
          </p:cNvSpPr>
          <p:nvPr>
            <p:ph type="body" idx="4" hasCustomPrompt="1"/>
          </p:nvPr>
        </p:nvSpPr>
        <p:spPr>
          <a:xfrm>
            <a:off x="9061704" y="3120920"/>
            <a:ext cx="2834640" cy="570859"/>
          </a:xfrm>
        </p:spPr>
        <p:txBody>
          <a:bodyPr lIns="45720">
            <a:normAutofit/>
          </a:bodyPr>
          <a:lstStyle>
            <a:lvl1pPr marL="0" indent="0" algn="ctr">
              <a:spcAft>
                <a:spcPts val="1200"/>
              </a:spcAft>
              <a:buNone/>
              <a:defRPr sz="1600">
                <a:solidFill>
                  <a:schemeClr val="bg2"/>
                </a:solidFill>
              </a:defRPr>
            </a:lvl1pPr>
          </a:lstStyle>
          <a:p>
            <a:pPr lvl="0"/>
            <a:r>
              <a:rPr lang="en-US" dirty="0"/>
              <a:t>Enter text</a:t>
            </a:r>
          </a:p>
        </p:txBody>
      </p:sp>
      <p:sp>
        <p:nvSpPr>
          <p:cNvPr id="30" name="Picture 5">
            <a:extLst>
              <a:ext uri="{FF2B5EF4-FFF2-40B4-BE49-F238E27FC236}">
                <a16:creationId xmlns:a16="http://schemas.microsoft.com/office/drawing/2014/main" id="{6A136B8D-0BEF-4C03-8B3C-BF95C65548B3}"/>
              </a:ext>
              <a:ext uri="{C183D7F6-B498-43B3-948B-1728B52AA6E4}">
                <adec:decorative xmlns:adec="http://schemas.microsoft.com/office/drawing/2017/decorative" val="1"/>
              </a:ext>
            </a:extLst>
          </p:cNvPr>
          <p:cNvSpPr>
            <a:spLocks noGrp="1"/>
          </p:cNvSpPr>
          <p:nvPr>
            <p:ph idx="21" hasCustomPrompt="1"/>
          </p:nvPr>
        </p:nvSpPr>
        <p:spPr>
          <a:xfrm>
            <a:off x="365760" y="3814574"/>
            <a:ext cx="2834640" cy="1648911"/>
          </a:xfrm>
        </p:spPr>
        <p:txBody>
          <a:bodyPr anchor="t"/>
          <a:lstStyle>
            <a:lvl1pPr marL="0" indent="0" algn="ctr">
              <a:buNone/>
              <a:defRPr sz="3200">
                <a:solidFill>
                  <a:schemeClr val="bg2"/>
                </a:solidFill>
              </a:defRPr>
            </a:lvl1pPr>
          </a:lstStyle>
          <a:p>
            <a:r>
              <a:rPr lang="en-US"/>
              <a:t>Click icon to add image</a:t>
            </a:r>
          </a:p>
        </p:txBody>
      </p:sp>
      <p:sp>
        <p:nvSpPr>
          <p:cNvPr id="31" name="Content Header 5">
            <a:extLst>
              <a:ext uri="{FF2B5EF4-FFF2-40B4-BE49-F238E27FC236}">
                <a16:creationId xmlns:a16="http://schemas.microsoft.com/office/drawing/2014/main" id="{E8024806-5459-4580-AA84-DFE98F18A5A3}"/>
              </a:ext>
            </a:extLst>
          </p:cNvPr>
          <p:cNvSpPr>
            <a:spLocks noGrp="1"/>
          </p:cNvSpPr>
          <p:nvPr>
            <p:ph type="subTitle" idx="13" hasCustomPrompt="1"/>
          </p:nvPr>
        </p:nvSpPr>
        <p:spPr>
          <a:xfrm>
            <a:off x="365760" y="5518174"/>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32" name="Content 5">
            <a:extLst>
              <a:ext uri="{FF2B5EF4-FFF2-40B4-BE49-F238E27FC236}">
                <a16:creationId xmlns:a16="http://schemas.microsoft.com/office/drawing/2014/main" id="{4D93D3AB-1EE8-404D-9F8C-ED6967836914}"/>
              </a:ext>
            </a:extLst>
          </p:cNvPr>
          <p:cNvSpPr>
            <a:spLocks noGrp="1"/>
          </p:cNvSpPr>
          <p:nvPr>
            <p:ph type="body" idx="5" hasCustomPrompt="1"/>
          </p:nvPr>
        </p:nvSpPr>
        <p:spPr>
          <a:xfrm>
            <a:off x="365760" y="5864908"/>
            <a:ext cx="2834640" cy="570859"/>
          </a:xfrm>
        </p:spPr>
        <p:txBody>
          <a:bodyPr lIns="45720">
            <a:normAutofit/>
          </a:bodyPr>
          <a:lstStyle>
            <a:lvl1pPr marL="0" indent="0" algn="ctr">
              <a:spcAft>
                <a:spcPts val="1200"/>
              </a:spcAft>
              <a:buNone/>
              <a:defRPr sz="1600">
                <a:solidFill>
                  <a:schemeClr val="bg2"/>
                </a:solidFill>
              </a:defRPr>
            </a:lvl1pPr>
          </a:lstStyle>
          <a:p>
            <a:pPr lvl="0"/>
            <a:r>
              <a:rPr lang="en-US" dirty="0"/>
              <a:t>Enter text</a:t>
            </a:r>
          </a:p>
        </p:txBody>
      </p:sp>
      <p:sp>
        <p:nvSpPr>
          <p:cNvPr id="33" name="Picture 6">
            <a:extLst>
              <a:ext uri="{FF2B5EF4-FFF2-40B4-BE49-F238E27FC236}">
                <a16:creationId xmlns:a16="http://schemas.microsoft.com/office/drawing/2014/main" id="{AF549A83-F8CE-463B-9ED5-5A303AC8AC23}"/>
              </a:ext>
              <a:ext uri="{C183D7F6-B498-43B3-948B-1728B52AA6E4}">
                <adec:decorative xmlns:adec="http://schemas.microsoft.com/office/drawing/2017/decorative" val="1"/>
              </a:ext>
            </a:extLst>
          </p:cNvPr>
          <p:cNvSpPr>
            <a:spLocks noGrp="1"/>
          </p:cNvSpPr>
          <p:nvPr>
            <p:ph idx="22" hasCustomPrompt="1"/>
          </p:nvPr>
        </p:nvSpPr>
        <p:spPr>
          <a:xfrm>
            <a:off x="3264408" y="3814574"/>
            <a:ext cx="2834640" cy="1648911"/>
          </a:xfrm>
        </p:spPr>
        <p:txBody>
          <a:bodyPr anchor="t"/>
          <a:lstStyle>
            <a:lvl1pPr marL="0" indent="0" algn="ctr">
              <a:buNone/>
              <a:defRPr sz="3200">
                <a:solidFill>
                  <a:schemeClr val="bg2"/>
                </a:solidFill>
              </a:defRPr>
            </a:lvl1pPr>
          </a:lstStyle>
          <a:p>
            <a:r>
              <a:rPr lang="en-US"/>
              <a:t>Click icon to add image</a:t>
            </a:r>
          </a:p>
        </p:txBody>
      </p:sp>
      <p:sp>
        <p:nvSpPr>
          <p:cNvPr id="34" name="Content Header 6">
            <a:extLst>
              <a:ext uri="{FF2B5EF4-FFF2-40B4-BE49-F238E27FC236}">
                <a16:creationId xmlns:a16="http://schemas.microsoft.com/office/drawing/2014/main" id="{484800A7-DA7A-48C2-BD82-C01F6FD9DB3E}"/>
              </a:ext>
            </a:extLst>
          </p:cNvPr>
          <p:cNvSpPr>
            <a:spLocks noGrp="1"/>
          </p:cNvSpPr>
          <p:nvPr>
            <p:ph type="subTitle" idx="14" hasCustomPrompt="1"/>
          </p:nvPr>
        </p:nvSpPr>
        <p:spPr>
          <a:xfrm>
            <a:off x="3264408" y="5518174"/>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35" name="Content 6">
            <a:extLst>
              <a:ext uri="{FF2B5EF4-FFF2-40B4-BE49-F238E27FC236}">
                <a16:creationId xmlns:a16="http://schemas.microsoft.com/office/drawing/2014/main" id="{E00DC7A1-D213-4110-B8F7-671693ED3BA2}"/>
              </a:ext>
            </a:extLst>
          </p:cNvPr>
          <p:cNvSpPr>
            <a:spLocks noGrp="1"/>
          </p:cNvSpPr>
          <p:nvPr>
            <p:ph type="body" idx="6" hasCustomPrompt="1"/>
          </p:nvPr>
        </p:nvSpPr>
        <p:spPr>
          <a:xfrm>
            <a:off x="3264408" y="5864908"/>
            <a:ext cx="2834640" cy="570859"/>
          </a:xfrm>
        </p:spPr>
        <p:txBody>
          <a:bodyPr lIns="45720">
            <a:normAutofit/>
          </a:bodyPr>
          <a:lstStyle>
            <a:lvl1pPr marL="0" indent="0" algn="ctr">
              <a:spcAft>
                <a:spcPts val="1200"/>
              </a:spcAft>
              <a:buNone/>
              <a:defRPr sz="1600">
                <a:solidFill>
                  <a:schemeClr val="bg2"/>
                </a:solidFill>
              </a:defRPr>
            </a:lvl1pPr>
          </a:lstStyle>
          <a:p>
            <a:pPr lvl="0"/>
            <a:r>
              <a:rPr lang="en-US" dirty="0"/>
              <a:t>Enter text</a:t>
            </a:r>
          </a:p>
        </p:txBody>
      </p:sp>
      <p:sp>
        <p:nvSpPr>
          <p:cNvPr id="36" name="Picture 7">
            <a:extLst>
              <a:ext uri="{FF2B5EF4-FFF2-40B4-BE49-F238E27FC236}">
                <a16:creationId xmlns:a16="http://schemas.microsoft.com/office/drawing/2014/main" id="{0FD6813E-DBAA-47AF-94A9-F300864878FA}"/>
              </a:ext>
              <a:ext uri="{C183D7F6-B498-43B3-948B-1728B52AA6E4}">
                <adec:decorative xmlns:adec="http://schemas.microsoft.com/office/drawing/2017/decorative" val="1"/>
              </a:ext>
            </a:extLst>
          </p:cNvPr>
          <p:cNvSpPr>
            <a:spLocks noGrp="1"/>
          </p:cNvSpPr>
          <p:nvPr>
            <p:ph idx="23" hasCustomPrompt="1"/>
          </p:nvPr>
        </p:nvSpPr>
        <p:spPr>
          <a:xfrm>
            <a:off x="6163056" y="3814574"/>
            <a:ext cx="2834640" cy="1648911"/>
          </a:xfrm>
        </p:spPr>
        <p:txBody>
          <a:bodyPr anchor="t"/>
          <a:lstStyle>
            <a:lvl1pPr marL="0" indent="0" algn="ctr">
              <a:buNone/>
              <a:defRPr sz="3200">
                <a:solidFill>
                  <a:schemeClr val="bg2"/>
                </a:solidFill>
              </a:defRPr>
            </a:lvl1pPr>
          </a:lstStyle>
          <a:p>
            <a:r>
              <a:rPr lang="en-US"/>
              <a:t>Click icon to add image</a:t>
            </a:r>
          </a:p>
        </p:txBody>
      </p:sp>
      <p:sp>
        <p:nvSpPr>
          <p:cNvPr id="37" name="Content Header 7">
            <a:extLst>
              <a:ext uri="{FF2B5EF4-FFF2-40B4-BE49-F238E27FC236}">
                <a16:creationId xmlns:a16="http://schemas.microsoft.com/office/drawing/2014/main" id="{706046A5-A656-4648-BD39-64FA5E94B613}"/>
              </a:ext>
            </a:extLst>
          </p:cNvPr>
          <p:cNvSpPr>
            <a:spLocks noGrp="1"/>
          </p:cNvSpPr>
          <p:nvPr>
            <p:ph type="subTitle" idx="15" hasCustomPrompt="1"/>
          </p:nvPr>
        </p:nvSpPr>
        <p:spPr>
          <a:xfrm>
            <a:off x="6163056" y="5518174"/>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38" name="Content 7">
            <a:extLst>
              <a:ext uri="{FF2B5EF4-FFF2-40B4-BE49-F238E27FC236}">
                <a16:creationId xmlns:a16="http://schemas.microsoft.com/office/drawing/2014/main" id="{9B368858-C97D-421E-8EFA-7300741447EE}"/>
              </a:ext>
            </a:extLst>
          </p:cNvPr>
          <p:cNvSpPr>
            <a:spLocks noGrp="1"/>
          </p:cNvSpPr>
          <p:nvPr>
            <p:ph type="body" idx="7" hasCustomPrompt="1"/>
          </p:nvPr>
        </p:nvSpPr>
        <p:spPr>
          <a:xfrm>
            <a:off x="6163056" y="5864908"/>
            <a:ext cx="2834640" cy="570859"/>
          </a:xfrm>
        </p:spPr>
        <p:txBody>
          <a:bodyPr lIns="45720">
            <a:normAutofit/>
          </a:bodyPr>
          <a:lstStyle>
            <a:lvl1pPr marL="0" indent="0" algn="ctr">
              <a:spcAft>
                <a:spcPts val="1200"/>
              </a:spcAft>
              <a:buNone/>
              <a:defRPr sz="1600">
                <a:solidFill>
                  <a:schemeClr val="bg2"/>
                </a:solidFill>
              </a:defRPr>
            </a:lvl1pPr>
          </a:lstStyle>
          <a:p>
            <a:pPr lvl="0"/>
            <a:r>
              <a:rPr lang="en-US" dirty="0"/>
              <a:t>Enter text</a:t>
            </a:r>
          </a:p>
        </p:txBody>
      </p:sp>
      <p:sp>
        <p:nvSpPr>
          <p:cNvPr id="39" name="Picture 8">
            <a:extLst>
              <a:ext uri="{FF2B5EF4-FFF2-40B4-BE49-F238E27FC236}">
                <a16:creationId xmlns:a16="http://schemas.microsoft.com/office/drawing/2014/main" id="{9A78C933-BE2D-4980-BE96-E14880669883}"/>
              </a:ext>
              <a:ext uri="{C183D7F6-B498-43B3-948B-1728B52AA6E4}">
                <adec:decorative xmlns:adec="http://schemas.microsoft.com/office/drawing/2017/decorative" val="1"/>
              </a:ext>
            </a:extLst>
          </p:cNvPr>
          <p:cNvSpPr>
            <a:spLocks noGrp="1"/>
          </p:cNvSpPr>
          <p:nvPr>
            <p:ph idx="24" hasCustomPrompt="1"/>
          </p:nvPr>
        </p:nvSpPr>
        <p:spPr>
          <a:xfrm>
            <a:off x="9061704" y="3814574"/>
            <a:ext cx="2834640" cy="1648911"/>
          </a:xfrm>
        </p:spPr>
        <p:txBody>
          <a:bodyPr anchor="t"/>
          <a:lstStyle>
            <a:lvl1pPr marL="0" indent="0" algn="ctr">
              <a:buNone/>
              <a:defRPr sz="3200">
                <a:solidFill>
                  <a:schemeClr val="bg2"/>
                </a:solidFill>
              </a:defRPr>
            </a:lvl1pPr>
          </a:lstStyle>
          <a:p>
            <a:r>
              <a:rPr lang="en-US"/>
              <a:t>Click icon to add image</a:t>
            </a:r>
          </a:p>
        </p:txBody>
      </p:sp>
      <p:sp>
        <p:nvSpPr>
          <p:cNvPr id="40" name="Content Header 8">
            <a:extLst>
              <a:ext uri="{FF2B5EF4-FFF2-40B4-BE49-F238E27FC236}">
                <a16:creationId xmlns:a16="http://schemas.microsoft.com/office/drawing/2014/main" id="{DE6244C7-6311-4CE0-AB72-2F6B429380EE}"/>
              </a:ext>
            </a:extLst>
          </p:cNvPr>
          <p:cNvSpPr>
            <a:spLocks noGrp="1"/>
          </p:cNvSpPr>
          <p:nvPr>
            <p:ph type="subTitle" idx="16" hasCustomPrompt="1"/>
          </p:nvPr>
        </p:nvSpPr>
        <p:spPr>
          <a:xfrm>
            <a:off x="9061704" y="5518174"/>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41" name="Content 8">
            <a:extLst>
              <a:ext uri="{FF2B5EF4-FFF2-40B4-BE49-F238E27FC236}">
                <a16:creationId xmlns:a16="http://schemas.microsoft.com/office/drawing/2014/main" id="{FD06B556-F6DC-4CCE-8B02-F0089954096F}"/>
              </a:ext>
            </a:extLst>
          </p:cNvPr>
          <p:cNvSpPr>
            <a:spLocks noGrp="1"/>
          </p:cNvSpPr>
          <p:nvPr>
            <p:ph type="body" idx="8" hasCustomPrompt="1"/>
          </p:nvPr>
        </p:nvSpPr>
        <p:spPr>
          <a:xfrm>
            <a:off x="9061704" y="5864908"/>
            <a:ext cx="2834640" cy="570859"/>
          </a:xfrm>
        </p:spPr>
        <p:txBody>
          <a:bodyPr lIns="45720">
            <a:normAutofit/>
          </a:bodyPr>
          <a:lstStyle>
            <a:lvl1pPr marL="0" indent="0" algn="ctr">
              <a:spcAft>
                <a:spcPts val="1200"/>
              </a:spcAft>
              <a:buNone/>
              <a:defRPr sz="1600">
                <a:solidFill>
                  <a:schemeClr val="bg2"/>
                </a:solidFill>
              </a:defRPr>
            </a:lvl1pPr>
          </a:lstStyle>
          <a:p>
            <a:pPr lvl="0"/>
            <a:r>
              <a:rPr lang="en-US" dirty="0"/>
              <a:t>Enter text</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723462414"/>
      </p:ext>
    </p:extLst>
  </p:cSld>
  <p:clrMapOvr>
    <a:masterClrMapping/>
  </p:clrMapOvr>
  <p:extLst mod="1">
    <p:ext uri="{DCECCB84-F9BA-43D5-87BE-67443E8EF086}">
      <p15:sldGuideLst xmlns:p15="http://schemas.microsoft.com/office/powerpoint/2012/main">
        <p15:guide id="2" orient="horz" pos="1080">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Title and Gallery">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a:xfrm>
            <a:off x="365760" y="301752"/>
            <a:ext cx="11569209" cy="731318"/>
          </a:xfrm>
        </p:spPr>
        <p:txBody>
          <a:bodyPr/>
          <a:lstStyle>
            <a:lvl1pPr>
              <a:defRPr/>
            </a:lvl1pPr>
          </a:lstStyle>
          <a:p>
            <a:r>
              <a:rPr lang="en-US" dirty="0"/>
              <a:t>Title and 8 pictures</a:t>
            </a:r>
          </a:p>
        </p:txBody>
      </p:sp>
      <p:sp>
        <p:nvSpPr>
          <p:cNvPr id="11" name="Picture 1">
            <a:extLst>
              <a:ext uri="{FF2B5EF4-FFF2-40B4-BE49-F238E27FC236}">
                <a16:creationId xmlns:a16="http://schemas.microsoft.com/office/drawing/2014/main" id="{01E0569B-0304-4CF2-95FE-74EEAC9AEC38}"/>
              </a:ext>
            </a:extLst>
          </p:cNvPr>
          <p:cNvSpPr>
            <a:spLocks noGrp="1"/>
          </p:cNvSpPr>
          <p:nvPr>
            <p:ph idx="1" hasCustomPrompt="1"/>
          </p:nvPr>
        </p:nvSpPr>
        <p:spPr>
          <a:xfrm>
            <a:off x="451220" y="1042996"/>
            <a:ext cx="2651760" cy="2651760"/>
          </a:xfrm>
        </p:spPr>
        <p:txBody>
          <a:bodyPr anchor="t"/>
          <a:lstStyle>
            <a:lvl1pPr marL="0" indent="0" algn="ctr">
              <a:buNone/>
              <a:defRPr sz="3200">
                <a:solidFill>
                  <a:schemeClr val="bg2"/>
                </a:solidFill>
              </a:defRPr>
            </a:lvl1pPr>
          </a:lstStyle>
          <a:p>
            <a:r>
              <a:rPr lang="en-US"/>
              <a:t>Click icon to add image</a:t>
            </a:r>
          </a:p>
        </p:txBody>
      </p:sp>
      <p:sp>
        <p:nvSpPr>
          <p:cNvPr id="12" name="Picture 2">
            <a:extLst>
              <a:ext uri="{FF2B5EF4-FFF2-40B4-BE49-F238E27FC236}">
                <a16:creationId xmlns:a16="http://schemas.microsoft.com/office/drawing/2014/main" id="{4E39BCC2-7E6B-49A6-88A7-4389D0876599}"/>
              </a:ext>
            </a:extLst>
          </p:cNvPr>
          <p:cNvSpPr>
            <a:spLocks noGrp="1"/>
          </p:cNvSpPr>
          <p:nvPr>
            <p:ph idx="2" hasCustomPrompt="1"/>
          </p:nvPr>
        </p:nvSpPr>
        <p:spPr>
          <a:xfrm>
            <a:off x="3348813" y="1042996"/>
            <a:ext cx="2651760" cy="2651760"/>
          </a:xfrm>
        </p:spPr>
        <p:txBody>
          <a:bodyPr anchor="t"/>
          <a:lstStyle>
            <a:lvl1pPr marL="0" indent="0" algn="ctr">
              <a:buNone/>
              <a:defRPr sz="3200">
                <a:solidFill>
                  <a:schemeClr val="bg2"/>
                </a:solidFill>
              </a:defRPr>
            </a:lvl1pPr>
          </a:lstStyle>
          <a:p>
            <a:r>
              <a:rPr lang="en-US"/>
              <a:t>Click icon to add image</a:t>
            </a:r>
          </a:p>
        </p:txBody>
      </p:sp>
      <p:sp>
        <p:nvSpPr>
          <p:cNvPr id="13" name="Picture 3">
            <a:extLst>
              <a:ext uri="{FF2B5EF4-FFF2-40B4-BE49-F238E27FC236}">
                <a16:creationId xmlns:a16="http://schemas.microsoft.com/office/drawing/2014/main" id="{292A7B23-5883-4A03-AA9E-D7887267A0B5}"/>
              </a:ext>
            </a:extLst>
          </p:cNvPr>
          <p:cNvSpPr>
            <a:spLocks noGrp="1"/>
          </p:cNvSpPr>
          <p:nvPr>
            <p:ph idx="3" hasCustomPrompt="1"/>
          </p:nvPr>
        </p:nvSpPr>
        <p:spPr>
          <a:xfrm>
            <a:off x="6246406" y="1042996"/>
            <a:ext cx="2651760" cy="2651760"/>
          </a:xfrm>
        </p:spPr>
        <p:txBody>
          <a:bodyPr anchor="t"/>
          <a:lstStyle>
            <a:lvl1pPr marL="0" indent="0" algn="ctr">
              <a:buNone/>
              <a:defRPr sz="3200">
                <a:solidFill>
                  <a:schemeClr val="bg2"/>
                </a:solidFill>
              </a:defRPr>
            </a:lvl1pPr>
          </a:lstStyle>
          <a:p>
            <a:r>
              <a:rPr lang="en-US"/>
              <a:t>Click icon to add image</a:t>
            </a:r>
          </a:p>
        </p:txBody>
      </p:sp>
      <p:sp>
        <p:nvSpPr>
          <p:cNvPr id="14" name="Picture 4">
            <a:extLst>
              <a:ext uri="{FF2B5EF4-FFF2-40B4-BE49-F238E27FC236}">
                <a16:creationId xmlns:a16="http://schemas.microsoft.com/office/drawing/2014/main" id="{871FBC72-3D16-49CE-BD02-AD416196D37A}"/>
              </a:ext>
            </a:extLst>
          </p:cNvPr>
          <p:cNvSpPr>
            <a:spLocks noGrp="1"/>
          </p:cNvSpPr>
          <p:nvPr>
            <p:ph idx="4" hasCustomPrompt="1"/>
          </p:nvPr>
        </p:nvSpPr>
        <p:spPr>
          <a:xfrm>
            <a:off x="9144000" y="1042996"/>
            <a:ext cx="2651760" cy="2651760"/>
          </a:xfrm>
        </p:spPr>
        <p:txBody>
          <a:bodyPr anchor="t"/>
          <a:lstStyle>
            <a:lvl1pPr marL="0" indent="0" algn="ctr">
              <a:buNone/>
              <a:defRPr sz="3200">
                <a:solidFill>
                  <a:schemeClr val="bg2"/>
                </a:solidFill>
              </a:defRPr>
            </a:lvl1pPr>
          </a:lstStyle>
          <a:p>
            <a:r>
              <a:rPr lang="en-US"/>
              <a:t>Click icon to add image</a:t>
            </a:r>
          </a:p>
        </p:txBody>
      </p:sp>
      <p:sp>
        <p:nvSpPr>
          <p:cNvPr id="15" name="Picture 5">
            <a:extLst>
              <a:ext uri="{FF2B5EF4-FFF2-40B4-BE49-F238E27FC236}">
                <a16:creationId xmlns:a16="http://schemas.microsoft.com/office/drawing/2014/main" id="{CCC335E7-FA18-44DB-ACBC-F2DABE9FB384}"/>
              </a:ext>
            </a:extLst>
          </p:cNvPr>
          <p:cNvSpPr>
            <a:spLocks noGrp="1"/>
          </p:cNvSpPr>
          <p:nvPr>
            <p:ph idx="5" hasCustomPrompt="1"/>
          </p:nvPr>
        </p:nvSpPr>
        <p:spPr>
          <a:xfrm>
            <a:off x="451220" y="3754005"/>
            <a:ext cx="2651760" cy="2680735"/>
          </a:xfrm>
        </p:spPr>
        <p:txBody>
          <a:bodyPr anchor="t"/>
          <a:lstStyle>
            <a:lvl1pPr marL="0" indent="0" algn="ctr">
              <a:buNone/>
              <a:defRPr sz="3200">
                <a:solidFill>
                  <a:schemeClr val="bg2"/>
                </a:solidFill>
              </a:defRPr>
            </a:lvl1pPr>
          </a:lstStyle>
          <a:p>
            <a:r>
              <a:rPr lang="en-US"/>
              <a:t>Click icon to add image</a:t>
            </a:r>
          </a:p>
        </p:txBody>
      </p:sp>
      <p:sp>
        <p:nvSpPr>
          <p:cNvPr id="16" name="Picture 6">
            <a:extLst>
              <a:ext uri="{FF2B5EF4-FFF2-40B4-BE49-F238E27FC236}">
                <a16:creationId xmlns:a16="http://schemas.microsoft.com/office/drawing/2014/main" id="{BB740650-61A2-4FDC-8700-54D96F01FF5A}"/>
              </a:ext>
            </a:extLst>
          </p:cNvPr>
          <p:cNvSpPr>
            <a:spLocks noGrp="1"/>
          </p:cNvSpPr>
          <p:nvPr>
            <p:ph idx="6" hasCustomPrompt="1"/>
          </p:nvPr>
        </p:nvSpPr>
        <p:spPr>
          <a:xfrm>
            <a:off x="3348813" y="3754005"/>
            <a:ext cx="2651760" cy="2680735"/>
          </a:xfrm>
        </p:spPr>
        <p:txBody>
          <a:bodyPr anchor="t"/>
          <a:lstStyle>
            <a:lvl1pPr marL="0" indent="0" algn="ctr">
              <a:buNone/>
              <a:defRPr sz="3200">
                <a:solidFill>
                  <a:schemeClr val="bg2"/>
                </a:solidFill>
              </a:defRPr>
            </a:lvl1pPr>
          </a:lstStyle>
          <a:p>
            <a:r>
              <a:rPr lang="en-US"/>
              <a:t>Click icon to add image</a:t>
            </a:r>
          </a:p>
        </p:txBody>
      </p:sp>
      <p:sp>
        <p:nvSpPr>
          <p:cNvPr id="17" name="Picture 7">
            <a:extLst>
              <a:ext uri="{FF2B5EF4-FFF2-40B4-BE49-F238E27FC236}">
                <a16:creationId xmlns:a16="http://schemas.microsoft.com/office/drawing/2014/main" id="{CA951A10-B648-4F4E-87FD-97FD8FEB4106}"/>
              </a:ext>
            </a:extLst>
          </p:cNvPr>
          <p:cNvSpPr>
            <a:spLocks noGrp="1"/>
          </p:cNvSpPr>
          <p:nvPr>
            <p:ph idx="7" hasCustomPrompt="1"/>
          </p:nvPr>
        </p:nvSpPr>
        <p:spPr>
          <a:xfrm>
            <a:off x="6246406" y="3754005"/>
            <a:ext cx="2651760" cy="2680735"/>
          </a:xfrm>
        </p:spPr>
        <p:txBody>
          <a:bodyPr anchor="t"/>
          <a:lstStyle>
            <a:lvl1pPr marL="0" indent="0" algn="ctr">
              <a:buNone/>
              <a:defRPr sz="3200">
                <a:solidFill>
                  <a:schemeClr val="bg2"/>
                </a:solidFill>
              </a:defRPr>
            </a:lvl1pPr>
          </a:lstStyle>
          <a:p>
            <a:r>
              <a:rPr lang="en-US"/>
              <a:t>Click icon to add image</a:t>
            </a:r>
          </a:p>
        </p:txBody>
      </p:sp>
      <p:sp>
        <p:nvSpPr>
          <p:cNvPr id="18" name="Picture 8">
            <a:extLst>
              <a:ext uri="{FF2B5EF4-FFF2-40B4-BE49-F238E27FC236}">
                <a16:creationId xmlns:a16="http://schemas.microsoft.com/office/drawing/2014/main" id="{1F4C4007-9EA0-4D1F-938D-A38B105119E9}"/>
              </a:ext>
            </a:extLst>
          </p:cNvPr>
          <p:cNvSpPr>
            <a:spLocks noGrp="1"/>
          </p:cNvSpPr>
          <p:nvPr>
            <p:ph idx="8" hasCustomPrompt="1"/>
          </p:nvPr>
        </p:nvSpPr>
        <p:spPr>
          <a:xfrm>
            <a:off x="9144000" y="3754005"/>
            <a:ext cx="2651760" cy="2680735"/>
          </a:xfrm>
        </p:spPr>
        <p:txBody>
          <a:bodyPr anchor="t"/>
          <a:lstStyle>
            <a:lvl1pPr marL="0" indent="0" algn="ctr">
              <a:buNone/>
              <a:defRPr sz="3200">
                <a:solidFill>
                  <a:schemeClr val="bg2"/>
                </a:solidFill>
              </a:defRPr>
            </a:lvl1pPr>
          </a:lstStyle>
          <a:p>
            <a:r>
              <a:rPr lang="en-US"/>
              <a:t>Click icon to add image</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06098743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itle Only">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p:txBody>
          <a:bodyPr/>
          <a:lstStyle>
            <a:lvl1pPr>
              <a:defRPr/>
            </a:lvl1pPr>
          </a:lstStyle>
          <a:p>
            <a:r>
              <a:rPr lang="en-US" dirty="0"/>
              <a:t>Title only layout</a:t>
            </a:r>
          </a:p>
        </p:txBody>
      </p:sp>
      <p:sp>
        <p:nvSpPr>
          <p:cNvPr id="19" name="Title Border">
            <a:extLst>
              <a:ext uri="{FF2B5EF4-FFF2-40B4-BE49-F238E27FC236}">
                <a16:creationId xmlns:a16="http://schemas.microsoft.com/office/drawing/2014/main" id="{5C923B7C-0930-466B-9A4C-4F269F22E021}"/>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416047884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itle Only Blank">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p:txBody>
          <a:bodyPr/>
          <a:lstStyle>
            <a:lvl1pPr>
              <a:defRPr/>
            </a:lvl1pPr>
          </a:lstStyle>
          <a:p>
            <a:r>
              <a:rPr lang="en-US" dirty="0"/>
              <a:t>Title only blank layout</a:t>
            </a:r>
          </a:p>
        </p:txBody>
      </p:sp>
    </p:spTree>
    <p:custDataLst>
      <p:tags r:id="rId1"/>
    </p:custDataLst>
    <p:extLst>
      <p:ext uri="{BB962C8B-B14F-4D97-AF65-F5344CB8AC3E}">
        <p14:creationId xmlns:p14="http://schemas.microsoft.com/office/powerpoint/2010/main" val="10684987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Small Title and Architecture">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a:xfrm>
            <a:off x="365760" y="299526"/>
            <a:ext cx="11569209" cy="289591"/>
          </a:xfrm>
        </p:spPr>
        <p:txBody>
          <a:bodyPr>
            <a:normAutofit/>
          </a:bodyPr>
          <a:lstStyle>
            <a:lvl1pPr>
              <a:defRPr sz="1600"/>
            </a:lvl1pPr>
          </a:lstStyle>
          <a:p>
            <a:r>
              <a:rPr lang="en-US" dirty="0"/>
              <a:t>Architecture layout</a:t>
            </a:r>
          </a:p>
        </p:txBody>
      </p:sp>
    </p:spTree>
    <p:custDataLst>
      <p:tags r:id="rId1"/>
    </p:custDataLst>
    <p:extLst>
      <p:ext uri="{BB962C8B-B14F-4D97-AF65-F5344CB8AC3E}">
        <p14:creationId xmlns:p14="http://schemas.microsoft.com/office/powerpoint/2010/main" val="3488678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Demo Introduction">
    <p:bg>
      <p:bgPr>
        <a:solidFill>
          <a:schemeClr val="bg1"/>
        </a:solidFill>
        <a:effectLst/>
      </p:bgPr>
    </p:bg>
    <p:spTree>
      <p:nvGrpSpPr>
        <p:cNvPr id="1" name=""/>
        <p:cNvGrpSpPr/>
        <p:nvPr/>
      </p:nvGrpSpPr>
      <p:grpSpPr>
        <a:xfrm>
          <a:off x="0" y="0"/>
          <a:ext cx="0" cy="0"/>
          <a:chOff x="0" y="0"/>
          <a:chExt cx="0" cy="0"/>
        </a:xfrm>
      </p:grpSpPr>
      <p:grpSp>
        <p:nvGrpSpPr>
          <p:cNvPr id="10" name="Background Images">
            <a:extLst>
              <a:ext uri="{FF2B5EF4-FFF2-40B4-BE49-F238E27FC236}">
                <a16:creationId xmlns:a16="http://schemas.microsoft.com/office/drawing/2014/main" id="{F30563F4-C022-4AE5-AB0E-380E2398A619}"/>
              </a:ext>
              <a:ext uri="{C183D7F6-B498-43B3-948B-1728B52AA6E4}">
                <adec:decorative xmlns:adec="http://schemas.microsoft.com/office/drawing/2017/decorative" val="1"/>
              </a:ext>
            </a:extLst>
          </p:cNvPr>
          <p:cNvGrpSpPr/>
          <p:nvPr/>
        </p:nvGrpSpPr>
        <p:grpSpPr>
          <a:xfrm>
            <a:off x="0" y="1"/>
            <a:ext cx="10679012" cy="6858000"/>
            <a:chOff x="0" y="1"/>
            <a:chExt cx="10679012" cy="6858000"/>
          </a:xfrm>
        </p:grpSpPr>
        <p:sp>
          <p:nvSpPr>
            <p:cNvPr id="12" name="BKG-LT">
              <a:extLst>
                <a:ext uri="{FF2B5EF4-FFF2-40B4-BE49-F238E27FC236}">
                  <a16:creationId xmlns:a16="http://schemas.microsoft.com/office/drawing/2014/main" id="{E69D2142-6967-490F-8396-213F1FEE99B7}"/>
                </a:ext>
                <a:ext uri="{C183D7F6-B498-43B3-948B-1728B52AA6E4}">
                  <adec:decorative xmlns:adec="http://schemas.microsoft.com/office/drawing/2017/decorative" val="1"/>
                </a:ext>
              </a:extLst>
            </p:cNvPr>
            <p:cNvSpPr/>
            <p:nvPr/>
          </p:nvSpPr>
          <p:spPr>
            <a:xfrm>
              <a:off x="0" y="1"/>
              <a:ext cx="44481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AWS Logo">
              <a:extLst>
                <a:ext uri="{FF2B5EF4-FFF2-40B4-BE49-F238E27FC236}">
                  <a16:creationId xmlns:a16="http://schemas.microsoft.com/office/drawing/2014/main" id="{9BFD0B48-1965-4206-B782-7E2FE7076B82}"/>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246888" y="6455664"/>
              <a:ext cx="366979" cy="219456"/>
            </a:xfrm>
            <a:prstGeom prst="rect">
              <a:avLst/>
            </a:prstGeom>
          </p:spPr>
        </p:pic>
        <p:sp>
          <p:nvSpPr>
            <p:cNvPr id="14" name="Copyright">
              <a:extLst>
                <a:ext uri="{FF2B5EF4-FFF2-40B4-BE49-F238E27FC236}">
                  <a16:creationId xmlns:a16="http://schemas.microsoft.com/office/drawing/2014/main" id="{D566E69F-D97F-48A7-90BB-52DA3859B7A7}"/>
                </a:ext>
              </a:extLst>
            </p:cNvPr>
            <p:cNvSpPr txBox="1"/>
            <p:nvPr/>
          </p:nvSpPr>
          <p:spPr>
            <a:xfrm>
              <a:off x="6025174"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3" name="Slide Number">
            <a:extLst>
              <a:ext uri="{FF2B5EF4-FFF2-40B4-BE49-F238E27FC236}">
                <a16:creationId xmlns:a16="http://schemas.microsoft.com/office/drawing/2014/main" id="{72396DCE-1655-44FD-8989-3700320AFC04}"/>
              </a:ext>
            </a:extLst>
          </p:cNvPr>
          <p:cNvSpPr>
            <a:spLocks noGrp="1" noSelect="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F2D32D74-0FC6-414A-96C5-2549942CD64E}"/>
              </a:ext>
            </a:extLst>
          </p:cNvPr>
          <p:cNvSpPr>
            <a:spLocks noGrp="1"/>
          </p:cNvSpPr>
          <p:nvPr>
            <p:ph type="ctrTitle" hasCustomPrompt="1"/>
          </p:nvPr>
        </p:nvSpPr>
        <p:spPr>
          <a:xfrm>
            <a:off x="243599" y="292099"/>
            <a:ext cx="3960976" cy="1866901"/>
          </a:xfrm>
        </p:spPr>
        <p:txBody>
          <a:bodyPr anchor="t"/>
          <a:lstStyle>
            <a:lvl1pPr algn="ctr">
              <a:lnSpc>
                <a:spcPct val="100000"/>
              </a:lnSpc>
              <a:defRPr sz="3600">
                <a:solidFill>
                  <a:schemeClr val="bg1"/>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dirty="0"/>
              <a:t>Type title here</a:t>
            </a:r>
          </a:p>
        </p:txBody>
      </p:sp>
      <p:sp>
        <p:nvSpPr>
          <p:cNvPr id="8" name="Description">
            <a:extLst>
              <a:ext uri="{FF2B5EF4-FFF2-40B4-BE49-F238E27FC236}">
                <a16:creationId xmlns:a16="http://schemas.microsoft.com/office/drawing/2014/main" id="{AC3C5EEC-BB22-4195-B46B-9A90302F6B57}"/>
              </a:ext>
            </a:extLst>
          </p:cNvPr>
          <p:cNvSpPr>
            <a:spLocks noGrp="1"/>
          </p:cNvSpPr>
          <p:nvPr>
            <p:ph type="body" idx="2" hasCustomPrompt="1"/>
          </p:nvPr>
        </p:nvSpPr>
        <p:spPr>
          <a:xfrm>
            <a:off x="243681" y="2257424"/>
            <a:ext cx="3960813" cy="4177325"/>
          </a:xfrm>
        </p:spPr>
        <p:txBody>
          <a:bodyPr/>
          <a:lstStyle>
            <a:lvl1pPr marL="0" indent="0" algn="ctr">
              <a:buNone/>
              <a:defRPr>
                <a:solidFill>
                  <a:schemeClr val="bg1"/>
                </a:solidFill>
              </a:defRPr>
            </a:lvl1pPr>
          </a:lstStyle>
          <a:p>
            <a:r>
              <a:rPr lang="en-US" sz="2800" dirty="0"/>
              <a:t>Enter description</a:t>
            </a:r>
          </a:p>
        </p:txBody>
      </p:sp>
      <p:sp>
        <p:nvSpPr>
          <p:cNvPr id="7" name="Content">
            <a:extLst>
              <a:ext uri="{FF2B5EF4-FFF2-40B4-BE49-F238E27FC236}">
                <a16:creationId xmlns:a16="http://schemas.microsoft.com/office/drawing/2014/main" id="{E88E0D0B-F719-4929-9A45-08A3503393CA}"/>
              </a:ext>
            </a:extLst>
          </p:cNvPr>
          <p:cNvSpPr>
            <a:spLocks noGrp="1"/>
          </p:cNvSpPr>
          <p:nvPr>
            <p:ph type="body" idx="1" hasCustomPrompt="1"/>
          </p:nvPr>
        </p:nvSpPr>
        <p:spPr>
          <a:xfrm>
            <a:off x="4592635" y="292099"/>
            <a:ext cx="7356121" cy="6142651"/>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74450206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itle and Full Bleed Image">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a:xfrm>
            <a:off x="0" y="154244"/>
            <a:ext cx="12192000" cy="289591"/>
          </a:xfrm>
        </p:spPr>
        <p:txBody>
          <a:bodyPr>
            <a:normAutofit/>
          </a:bodyPr>
          <a:lstStyle>
            <a:lvl1pPr marL="228600">
              <a:defRPr sz="1600"/>
            </a:lvl1pPr>
          </a:lstStyle>
          <a:p>
            <a:r>
              <a:rPr lang="en-US" dirty="0"/>
              <a:t>Full Image layout</a:t>
            </a:r>
          </a:p>
        </p:txBody>
      </p:sp>
      <p:sp>
        <p:nvSpPr>
          <p:cNvPr id="11" name="Picture">
            <a:extLst>
              <a:ext uri="{FF2B5EF4-FFF2-40B4-BE49-F238E27FC236}">
                <a16:creationId xmlns:a16="http://schemas.microsoft.com/office/drawing/2014/main" id="{3725AF1B-6140-4505-81CD-922F8227415C}"/>
              </a:ext>
            </a:extLst>
          </p:cNvPr>
          <p:cNvSpPr>
            <a:spLocks noGrp="1"/>
          </p:cNvSpPr>
          <p:nvPr>
            <p:ph sz="quarter" idx="11" hasCustomPrompt="1"/>
          </p:nvPr>
        </p:nvSpPr>
        <p:spPr>
          <a:xfrm>
            <a:off x="0" y="444499"/>
            <a:ext cx="12192000" cy="5979265"/>
          </a:xfrm>
        </p:spPr>
        <p:txBody>
          <a:bodyPr anchor="ctr">
            <a:normAutofit/>
          </a:bodyPr>
          <a:lstStyle>
            <a:lvl1pPr marL="0" indent="0" algn="ctr">
              <a:buNone/>
              <a:defRPr sz="3600"/>
            </a:lvl1pPr>
          </a:lstStyle>
          <a:p>
            <a:r>
              <a:rPr lang="en-US" dirty="0"/>
              <a:t>Click icon to add image</a:t>
            </a:r>
          </a:p>
        </p:txBody>
      </p:sp>
    </p:spTree>
    <p:custDataLst>
      <p:tags r:id="rId1"/>
    </p:custDataLst>
    <p:extLst>
      <p:ext uri="{BB962C8B-B14F-4D97-AF65-F5344CB8AC3E}">
        <p14:creationId xmlns:p14="http://schemas.microsoft.com/office/powerpoint/2010/main" val="34101061"/>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KC-Vertical-Question">
    <p:bg>
      <p:bgPr>
        <a:solidFill>
          <a:schemeClr val="tx2"/>
        </a:solidFill>
        <a:effectLst/>
      </p:bgPr>
    </p:bg>
    <p:spTree>
      <p:nvGrpSpPr>
        <p:cNvPr id="1" name=""/>
        <p:cNvGrpSpPr/>
        <p:nvPr/>
      </p:nvGrpSpPr>
      <p:grpSpPr>
        <a:xfrm>
          <a:off x="0" y="0"/>
          <a:ext cx="0" cy="0"/>
          <a:chOff x="0" y="0"/>
          <a:chExt cx="0" cy="0"/>
        </a:xfrm>
      </p:grpSpPr>
      <p:grpSp>
        <p:nvGrpSpPr>
          <p:cNvPr id="24" name="Background Images">
            <a:extLst>
              <a:ext uri="{FF2B5EF4-FFF2-40B4-BE49-F238E27FC236}">
                <a16:creationId xmlns:a16="http://schemas.microsoft.com/office/drawing/2014/main" id="{CCF42740-AED6-47C9-BE33-EE8BAFE166B1}"/>
              </a:ext>
            </a:extLst>
          </p:cNvPr>
          <p:cNvGrpSpPr/>
          <p:nvPr/>
        </p:nvGrpSpPr>
        <p:grpSpPr>
          <a:xfrm>
            <a:off x="0" y="1"/>
            <a:ext cx="12192000" cy="6858000"/>
            <a:chOff x="0" y="1"/>
            <a:chExt cx="12192000" cy="6858000"/>
          </a:xfrm>
        </p:grpSpPr>
        <p:sp>
          <p:nvSpPr>
            <p:cNvPr id="25" name="BKG-TP">
              <a:extLst>
                <a:ext uri="{FF2B5EF4-FFF2-40B4-BE49-F238E27FC236}">
                  <a16:creationId xmlns:a16="http://schemas.microsoft.com/office/drawing/2014/main" id="{5CC58E68-1E20-44FC-B758-FC3E6E017FC2}"/>
                </a:ext>
                <a:ext uri="{C183D7F6-B498-43B3-948B-1728B52AA6E4}">
                  <adec:decorative xmlns:adec="http://schemas.microsoft.com/office/drawing/2017/decorative" val="1"/>
                </a:ext>
              </a:extLst>
            </p:cNvPr>
            <p:cNvSpPr/>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BKG-RT">
              <a:extLst>
                <a:ext uri="{FF2B5EF4-FFF2-40B4-BE49-F238E27FC236}">
                  <a16:creationId xmlns:a16="http://schemas.microsoft.com/office/drawing/2014/main" id="{A6C234B8-EAE9-4981-8D92-FED1D729953E}"/>
                </a:ext>
                <a:ext uri="{C183D7F6-B498-43B3-948B-1728B52AA6E4}">
                  <adec:decorative xmlns:adec="http://schemas.microsoft.com/office/drawing/2017/decorative" val="1"/>
                </a:ext>
              </a:extLst>
            </p:cNvPr>
            <p:cNvSpPr/>
            <p:nvPr/>
          </p:nvSpPr>
          <p:spPr>
            <a:xfrm>
              <a:off x="4584699" y="1005354"/>
              <a:ext cx="7607301" cy="54293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pic>
          <p:nvPicPr>
            <p:cNvPr id="28" name="AWS Logo">
              <a:extLst>
                <a:ext uri="{FF2B5EF4-FFF2-40B4-BE49-F238E27FC236}">
                  <a16:creationId xmlns:a16="http://schemas.microsoft.com/office/drawing/2014/main" id="{9D7FEFF6-376E-46F0-BD30-5DB06FA459C5}"/>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3599" y="6461879"/>
              <a:ext cx="366979" cy="219456"/>
            </a:xfrm>
            <a:prstGeom prst="rect">
              <a:avLst/>
            </a:prstGeom>
          </p:spPr>
        </p:pic>
        <p:sp>
          <p:nvSpPr>
            <p:cNvPr id="29" name="Copyright">
              <a:extLst>
                <a:ext uri="{FF2B5EF4-FFF2-40B4-BE49-F238E27FC236}">
                  <a16:creationId xmlns:a16="http://schemas.microsoft.com/office/drawing/2014/main" id="{5968857B-41C1-49E9-9466-A8AEF64CD910}"/>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6"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dirty="0"/>
          </a:p>
        </p:txBody>
      </p:sp>
      <p:sp>
        <p:nvSpPr>
          <p:cNvPr id="2" name="Question Number">
            <a:extLst>
              <a:ext uri="{FF2B5EF4-FFF2-40B4-BE49-F238E27FC236}">
                <a16:creationId xmlns:a16="http://schemas.microsoft.com/office/drawing/2014/main" id="{C2824936-64E1-4A65-A88E-FF9DDF72FA2F}"/>
              </a:ext>
            </a:extLst>
          </p:cNvPr>
          <p:cNvSpPr>
            <a:spLocks noGrp="1"/>
          </p:cNvSpPr>
          <p:nvPr>
            <p:ph type="title" hasCustomPrompt="1"/>
          </p:nvPr>
        </p:nvSpPr>
        <p:spPr>
          <a:xfrm>
            <a:off x="179240" y="179881"/>
            <a:ext cx="4324394" cy="825473"/>
          </a:xfrm>
        </p:spPr>
        <p:txBody>
          <a:bodyPr/>
          <a:lstStyle>
            <a:lvl1pPr>
              <a:defRPr>
                <a:solidFill>
                  <a:schemeClr val="tx2"/>
                </a:solidFill>
              </a:defRPr>
            </a:lvl1pPr>
          </a:lstStyle>
          <a:p>
            <a:r>
              <a:rPr lang="en-US" dirty="0"/>
              <a:t>Question and Responses</a:t>
            </a:r>
          </a:p>
        </p:txBody>
      </p:sp>
      <p:sp>
        <p:nvSpPr>
          <p:cNvPr id="7" name="Question">
            <a:extLst>
              <a:ext uri="{FF2B5EF4-FFF2-40B4-BE49-F238E27FC236}">
                <a16:creationId xmlns:a16="http://schemas.microsoft.com/office/drawing/2014/main" id="{44F57E91-15F3-4802-8B9A-31B722148228}"/>
              </a:ext>
            </a:extLst>
          </p:cNvPr>
          <p:cNvSpPr>
            <a:spLocks noGrp="1"/>
          </p:cNvSpPr>
          <p:nvPr>
            <p:ph type="body" idx="1" hasCustomPrompt="1"/>
          </p:nvPr>
        </p:nvSpPr>
        <p:spPr>
          <a:xfrm>
            <a:off x="179239" y="1005357"/>
            <a:ext cx="4401650" cy="5429387"/>
          </a:xfrm>
          <a:solidFill>
            <a:schemeClr val="accent1"/>
          </a:solidFill>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400">
                <a:solidFill>
                  <a:schemeClr val="tx2"/>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t>
            </a:r>
            <a:br>
              <a:rPr lang="en-US" dirty="0"/>
            </a:br>
            <a:r>
              <a:rPr lang="en-US" dirty="0"/>
              <a:t>4 responses can only have 1 correct response</a:t>
            </a:r>
            <a:br>
              <a:rPr lang="en-US" dirty="0"/>
            </a:br>
            <a:r>
              <a:rPr lang="en-US" dirty="0"/>
              <a:t>5 responses must have 2 correct responses</a:t>
            </a:r>
            <a:br>
              <a:rPr lang="en-US" dirty="0"/>
            </a:br>
            <a:r>
              <a:rPr lang="en-US" dirty="0"/>
              <a:t>6 responses must have 3 correct responses.</a:t>
            </a:r>
          </a:p>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You can make this field wider if needed. The background color moves with this field. Simply adjust the placement of the response fields to the right to accommodate the wider question field.</a:t>
            </a:r>
          </a:p>
        </p:txBody>
      </p:sp>
      <p:sp>
        <p:nvSpPr>
          <p:cNvPr id="3" name="Choice Header">
            <a:extLst>
              <a:ext uri="{FF2B5EF4-FFF2-40B4-BE49-F238E27FC236}">
                <a16:creationId xmlns:a16="http://schemas.microsoft.com/office/drawing/2014/main" id="{94A86AAC-E12E-4379-82C3-110918D47BB2}"/>
              </a:ext>
            </a:extLst>
          </p:cNvPr>
          <p:cNvSpPr>
            <a:spLocks noGrp="1"/>
          </p:cNvSpPr>
          <p:nvPr>
            <p:ph type="subTitle" idx="13" hasCustomPrompt="1"/>
          </p:nvPr>
        </p:nvSpPr>
        <p:spPr>
          <a:xfrm>
            <a:off x="4581525" y="1008063"/>
            <a:ext cx="847725" cy="323850"/>
          </a:xfrm>
        </p:spPr>
        <p:txBody>
          <a:bodyPr lIns="0" rIns="0">
            <a:noAutofit/>
          </a:bodyPr>
          <a:lstStyle>
            <a:lvl1pPr marL="0" indent="0" algn="ctr">
              <a:buNone/>
              <a:defRPr sz="1800">
                <a:solidFill>
                  <a:schemeClr val="bg2"/>
                </a:solidFill>
              </a:defRPr>
            </a:lvl1pPr>
          </a:lstStyle>
          <a:p>
            <a:pPr lvl="0"/>
            <a:r>
              <a:rPr lang="en-US" dirty="0"/>
              <a:t>Choice</a:t>
            </a:r>
          </a:p>
        </p:txBody>
      </p:sp>
      <p:sp>
        <p:nvSpPr>
          <p:cNvPr id="4" name="Response Header">
            <a:extLst>
              <a:ext uri="{FF2B5EF4-FFF2-40B4-BE49-F238E27FC236}">
                <a16:creationId xmlns:a16="http://schemas.microsoft.com/office/drawing/2014/main" id="{49A546CD-B784-4C60-8DF1-04299A8BD8DC}"/>
              </a:ext>
            </a:extLst>
          </p:cNvPr>
          <p:cNvSpPr>
            <a:spLocks noGrp="1"/>
          </p:cNvSpPr>
          <p:nvPr>
            <p:ph type="subTitle" idx="14" hasCustomPrompt="1"/>
          </p:nvPr>
        </p:nvSpPr>
        <p:spPr>
          <a:xfrm>
            <a:off x="5429250" y="1008063"/>
            <a:ext cx="2457450" cy="323850"/>
          </a:xfrm>
        </p:spPr>
        <p:txBody>
          <a:bodyPr lIns="91440" rIns="0">
            <a:noAutofit/>
          </a:bodyPr>
          <a:lstStyle>
            <a:lvl1pPr marL="0" indent="0" algn="l">
              <a:buNone/>
              <a:defRPr sz="1800">
                <a:solidFill>
                  <a:schemeClr val="bg2"/>
                </a:solidFill>
              </a:defRPr>
            </a:lvl1pPr>
          </a:lstStyle>
          <a:p>
            <a:pPr lvl="0"/>
            <a:r>
              <a:rPr lang="en-US" dirty="0"/>
              <a:t>Response</a:t>
            </a:r>
          </a:p>
        </p:txBody>
      </p:sp>
      <p:sp>
        <p:nvSpPr>
          <p:cNvPr id="9" name="First Resp #">
            <a:extLst>
              <a:ext uri="{FF2B5EF4-FFF2-40B4-BE49-F238E27FC236}">
                <a16:creationId xmlns:a16="http://schemas.microsoft.com/office/drawing/2014/main" id="{DF65B8F8-C411-4217-9956-036774AA94F8}"/>
              </a:ext>
            </a:extLst>
          </p:cNvPr>
          <p:cNvSpPr>
            <a:spLocks noGrp="1"/>
          </p:cNvSpPr>
          <p:nvPr>
            <p:ph type="body" idx="2" hasCustomPrompt="1"/>
          </p:nvPr>
        </p:nvSpPr>
        <p:spPr>
          <a:xfrm>
            <a:off x="4584699" y="1344286"/>
            <a:ext cx="822960" cy="804672"/>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8" name="First Resp Text">
            <a:extLst>
              <a:ext uri="{FF2B5EF4-FFF2-40B4-BE49-F238E27FC236}">
                <a16:creationId xmlns:a16="http://schemas.microsoft.com/office/drawing/2014/main" id="{FFCADE15-0CD9-4F7B-9FFC-6A2C71B4D226}"/>
              </a:ext>
            </a:extLst>
          </p:cNvPr>
          <p:cNvSpPr>
            <a:spLocks noGrp="1"/>
          </p:cNvSpPr>
          <p:nvPr>
            <p:ph type="body" idx="3" hasCustomPrompt="1"/>
          </p:nvPr>
        </p:nvSpPr>
        <p:spPr>
          <a:xfrm>
            <a:off x="5429250" y="1344286"/>
            <a:ext cx="6724689" cy="804672"/>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32" name="Second Resp #">
            <a:extLst>
              <a:ext uri="{FF2B5EF4-FFF2-40B4-BE49-F238E27FC236}">
                <a16:creationId xmlns:a16="http://schemas.microsoft.com/office/drawing/2014/main" id="{B27347F1-D178-4BA7-947D-9C3316CA7F55}"/>
              </a:ext>
            </a:extLst>
          </p:cNvPr>
          <p:cNvSpPr>
            <a:spLocks noGrp="1"/>
          </p:cNvSpPr>
          <p:nvPr>
            <p:ph type="body" idx="4" hasCustomPrompt="1"/>
          </p:nvPr>
        </p:nvSpPr>
        <p:spPr>
          <a:xfrm>
            <a:off x="4584699" y="2189689"/>
            <a:ext cx="822960" cy="804672"/>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10" name="Second Resp Text">
            <a:extLst>
              <a:ext uri="{FF2B5EF4-FFF2-40B4-BE49-F238E27FC236}">
                <a16:creationId xmlns:a16="http://schemas.microsoft.com/office/drawing/2014/main" id="{9762E385-4F68-4D4A-BE57-EDA108A285B5}"/>
              </a:ext>
            </a:extLst>
          </p:cNvPr>
          <p:cNvSpPr>
            <a:spLocks noGrp="1"/>
          </p:cNvSpPr>
          <p:nvPr>
            <p:ph type="body" idx="5" hasCustomPrompt="1"/>
          </p:nvPr>
        </p:nvSpPr>
        <p:spPr>
          <a:xfrm>
            <a:off x="5429250" y="2189689"/>
            <a:ext cx="6724689" cy="804672"/>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38" name="Third Resp #">
            <a:extLst>
              <a:ext uri="{FF2B5EF4-FFF2-40B4-BE49-F238E27FC236}">
                <a16:creationId xmlns:a16="http://schemas.microsoft.com/office/drawing/2014/main" id="{2ACAFB9D-8E9C-4408-85E1-A3501374C2E9}"/>
              </a:ext>
            </a:extLst>
          </p:cNvPr>
          <p:cNvSpPr>
            <a:spLocks noGrp="1"/>
          </p:cNvSpPr>
          <p:nvPr>
            <p:ph type="body" idx="6" hasCustomPrompt="1"/>
          </p:nvPr>
        </p:nvSpPr>
        <p:spPr>
          <a:xfrm>
            <a:off x="4584699" y="3035092"/>
            <a:ext cx="822960" cy="804672"/>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35" name="Third Resp Text">
            <a:extLst>
              <a:ext uri="{FF2B5EF4-FFF2-40B4-BE49-F238E27FC236}">
                <a16:creationId xmlns:a16="http://schemas.microsoft.com/office/drawing/2014/main" id="{22884D39-7004-49D5-8E88-C45BE1C9BFCB}"/>
              </a:ext>
            </a:extLst>
          </p:cNvPr>
          <p:cNvSpPr>
            <a:spLocks noGrp="1"/>
          </p:cNvSpPr>
          <p:nvPr>
            <p:ph type="body" idx="7" hasCustomPrompt="1"/>
          </p:nvPr>
        </p:nvSpPr>
        <p:spPr>
          <a:xfrm>
            <a:off x="5429250" y="3035092"/>
            <a:ext cx="6724689" cy="804672"/>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2" name="Fourth Resp #">
            <a:extLst>
              <a:ext uri="{FF2B5EF4-FFF2-40B4-BE49-F238E27FC236}">
                <a16:creationId xmlns:a16="http://schemas.microsoft.com/office/drawing/2014/main" id="{310C83DA-41AE-4CBA-AA96-EB5CB2226FCF}"/>
              </a:ext>
            </a:extLst>
          </p:cNvPr>
          <p:cNvSpPr>
            <a:spLocks noGrp="1"/>
          </p:cNvSpPr>
          <p:nvPr>
            <p:ph type="body" idx="8" hasCustomPrompt="1"/>
          </p:nvPr>
        </p:nvSpPr>
        <p:spPr>
          <a:xfrm>
            <a:off x="4584699" y="3880495"/>
            <a:ext cx="822960" cy="804672"/>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1" name="Fourth Resp Text">
            <a:extLst>
              <a:ext uri="{FF2B5EF4-FFF2-40B4-BE49-F238E27FC236}">
                <a16:creationId xmlns:a16="http://schemas.microsoft.com/office/drawing/2014/main" id="{AEE05FA0-DD58-4D0B-A7E0-EAC7B789E7A7}"/>
              </a:ext>
            </a:extLst>
          </p:cNvPr>
          <p:cNvSpPr>
            <a:spLocks noGrp="1"/>
          </p:cNvSpPr>
          <p:nvPr>
            <p:ph type="body" idx="9" hasCustomPrompt="1"/>
          </p:nvPr>
        </p:nvSpPr>
        <p:spPr>
          <a:xfrm>
            <a:off x="5429250" y="3880495"/>
            <a:ext cx="6724689" cy="804672"/>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4" name="Fifth Resp #">
            <a:extLst>
              <a:ext uri="{FF2B5EF4-FFF2-40B4-BE49-F238E27FC236}">
                <a16:creationId xmlns:a16="http://schemas.microsoft.com/office/drawing/2014/main" id="{B6D2D170-961D-4140-B087-C6CFDF7BBD75}"/>
              </a:ext>
            </a:extLst>
          </p:cNvPr>
          <p:cNvSpPr>
            <a:spLocks noGrp="1"/>
          </p:cNvSpPr>
          <p:nvPr>
            <p:ph type="body" idx="10" hasCustomPrompt="1"/>
          </p:nvPr>
        </p:nvSpPr>
        <p:spPr>
          <a:xfrm>
            <a:off x="4584699" y="4725898"/>
            <a:ext cx="822960" cy="804672"/>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3" name="Fifth Resp Text">
            <a:extLst>
              <a:ext uri="{FF2B5EF4-FFF2-40B4-BE49-F238E27FC236}">
                <a16:creationId xmlns:a16="http://schemas.microsoft.com/office/drawing/2014/main" id="{B428E384-92E9-495A-9CAE-E33E3164F939}"/>
              </a:ext>
            </a:extLst>
          </p:cNvPr>
          <p:cNvSpPr>
            <a:spLocks noGrp="1"/>
          </p:cNvSpPr>
          <p:nvPr>
            <p:ph type="body" idx="11" hasCustomPrompt="1"/>
          </p:nvPr>
        </p:nvSpPr>
        <p:spPr>
          <a:xfrm>
            <a:off x="5429250" y="4725898"/>
            <a:ext cx="6724689" cy="804672"/>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6" name="Sixth Resp #">
            <a:extLst>
              <a:ext uri="{FF2B5EF4-FFF2-40B4-BE49-F238E27FC236}">
                <a16:creationId xmlns:a16="http://schemas.microsoft.com/office/drawing/2014/main" id="{DC41B7B5-B438-4885-90AE-758ABF2CA9F9}"/>
              </a:ext>
            </a:extLst>
          </p:cNvPr>
          <p:cNvSpPr>
            <a:spLocks noGrp="1"/>
          </p:cNvSpPr>
          <p:nvPr>
            <p:ph type="body" idx="12" hasCustomPrompt="1"/>
          </p:nvPr>
        </p:nvSpPr>
        <p:spPr>
          <a:xfrm>
            <a:off x="4584699" y="5571303"/>
            <a:ext cx="822960" cy="804672"/>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5" name="Sixth Resp Text">
            <a:extLst>
              <a:ext uri="{FF2B5EF4-FFF2-40B4-BE49-F238E27FC236}">
                <a16:creationId xmlns:a16="http://schemas.microsoft.com/office/drawing/2014/main" id="{09F72B28-4CF6-4FD1-BA4A-5A98215324E2}"/>
              </a:ext>
            </a:extLst>
          </p:cNvPr>
          <p:cNvSpPr>
            <a:spLocks noGrp="1"/>
          </p:cNvSpPr>
          <p:nvPr>
            <p:ph type="body" idx="13" hasCustomPrompt="1"/>
          </p:nvPr>
        </p:nvSpPr>
        <p:spPr>
          <a:xfrm>
            <a:off x="5429250" y="5571303"/>
            <a:ext cx="6724689" cy="804672"/>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Tree>
    <p:custDataLst>
      <p:tags r:id="rId1"/>
    </p:custDataLst>
    <p:extLst>
      <p:ext uri="{BB962C8B-B14F-4D97-AF65-F5344CB8AC3E}">
        <p14:creationId xmlns:p14="http://schemas.microsoft.com/office/powerpoint/2010/main" val="219804224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KC-Vertical-Answer">
    <p:bg>
      <p:bgPr>
        <a:solidFill>
          <a:schemeClr val="tx2"/>
        </a:solidFill>
        <a:effectLst/>
      </p:bgPr>
    </p:bg>
    <p:spTree>
      <p:nvGrpSpPr>
        <p:cNvPr id="1" name=""/>
        <p:cNvGrpSpPr/>
        <p:nvPr/>
      </p:nvGrpSpPr>
      <p:grpSpPr>
        <a:xfrm>
          <a:off x="0" y="0"/>
          <a:ext cx="0" cy="0"/>
          <a:chOff x="0" y="0"/>
          <a:chExt cx="0" cy="0"/>
        </a:xfrm>
      </p:grpSpPr>
      <p:grpSp>
        <p:nvGrpSpPr>
          <p:cNvPr id="12" name="Background Images">
            <a:extLst>
              <a:ext uri="{FF2B5EF4-FFF2-40B4-BE49-F238E27FC236}">
                <a16:creationId xmlns:a16="http://schemas.microsoft.com/office/drawing/2014/main" id="{0B442227-67ED-4FF6-9080-1C66174935B7}"/>
              </a:ext>
            </a:extLst>
          </p:cNvPr>
          <p:cNvGrpSpPr/>
          <p:nvPr/>
        </p:nvGrpSpPr>
        <p:grpSpPr>
          <a:xfrm>
            <a:off x="0" y="1"/>
            <a:ext cx="12192000" cy="6858000"/>
            <a:chOff x="0" y="1"/>
            <a:chExt cx="12192000" cy="6858000"/>
          </a:xfrm>
        </p:grpSpPr>
        <p:sp>
          <p:nvSpPr>
            <p:cNvPr id="13" name="BKG-TP">
              <a:extLst>
                <a:ext uri="{FF2B5EF4-FFF2-40B4-BE49-F238E27FC236}">
                  <a16:creationId xmlns:a16="http://schemas.microsoft.com/office/drawing/2014/main" id="{2208AAF0-3A57-4CF5-979A-C7C7BE2B890D}"/>
                </a:ext>
                <a:ext uri="{C183D7F6-B498-43B3-948B-1728B52AA6E4}">
                  <adec:decorative xmlns:adec="http://schemas.microsoft.com/office/drawing/2017/decorative" val="1"/>
                </a:ext>
              </a:extLst>
            </p:cNvPr>
            <p:cNvSpPr/>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KG-RT">
              <a:extLst>
                <a:ext uri="{FF2B5EF4-FFF2-40B4-BE49-F238E27FC236}">
                  <a16:creationId xmlns:a16="http://schemas.microsoft.com/office/drawing/2014/main" id="{5044C8F3-C286-49A4-BB45-6A016A3DF36E}"/>
                </a:ext>
                <a:ext uri="{C183D7F6-B498-43B3-948B-1728B52AA6E4}">
                  <adec:decorative xmlns:adec="http://schemas.microsoft.com/office/drawing/2017/decorative" val="1"/>
                </a:ext>
              </a:extLst>
            </p:cNvPr>
            <p:cNvSpPr/>
            <p:nvPr/>
          </p:nvSpPr>
          <p:spPr>
            <a:xfrm>
              <a:off x="4584699" y="1005354"/>
              <a:ext cx="7607301" cy="54293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pic>
          <p:nvPicPr>
            <p:cNvPr id="16" name="AWS Logo">
              <a:extLst>
                <a:ext uri="{FF2B5EF4-FFF2-40B4-BE49-F238E27FC236}">
                  <a16:creationId xmlns:a16="http://schemas.microsoft.com/office/drawing/2014/main" id="{DF7A6F8F-ED36-4DAA-B659-C90E20A057C0}"/>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3599" y="6461879"/>
              <a:ext cx="366979" cy="219456"/>
            </a:xfrm>
            <a:prstGeom prst="rect">
              <a:avLst/>
            </a:prstGeom>
          </p:spPr>
        </p:pic>
        <p:sp>
          <p:nvSpPr>
            <p:cNvPr id="17" name="Copyright">
              <a:extLst>
                <a:ext uri="{FF2B5EF4-FFF2-40B4-BE49-F238E27FC236}">
                  <a16:creationId xmlns:a16="http://schemas.microsoft.com/office/drawing/2014/main" id="{AFDC19C0-89B7-4F95-A49B-989B7BE438A2}"/>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4"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dirty="0"/>
          </a:p>
        </p:txBody>
      </p:sp>
      <p:sp>
        <p:nvSpPr>
          <p:cNvPr id="2" name="Question Number">
            <a:extLst>
              <a:ext uri="{FF2B5EF4-FFF2-40B4-BE49-F238E27FC236}">
                <a16:creationId xmlns:a16="http://schemas.microsoft.com/office/drawing/2014/main" id="{C2824936-64E1-4A65-A88E-FF9DDF72FA2F}"/>
              </a:ext>
            </a:extLst>
          </p:cNvPr>
          <p:cNvSpPr>
            <a:spLocks noGrp="1"/>
          </p:cNvSpPr>
          <p:nvPr>
            <p:ph type="title" hasCustomPrompt="1"/>
          </p:nvPr>
        </p:nvSpPr>
        <p:spPr>
          <a:xfrm>
            <a:off x="179240" y="179881"/>
            <a:ext cx="4324394" cy="825473"/>
          </a:xfrm>
        </p:spPr>
        <p:txBody>
          <a:bodyPr/>
          <a:lstStyle>
            <a:lvl1pPr>
              <a:defRPr>
                <a:solidFill>
                  <a:schemeClr val="tx2"/>
                </a:solidFill>
              </a:defRPr>
            </a:lvl1pPr>
          </a:lstStyle>
          <a:p>
            <a:r>
              <a:rPr lang="en-US" dirty="0"/>
              <a:t>Answer and explanation</a:t>
            </a:r>
          </a:p>
        </p:txBody>
      </p:sp>
      <p:sp>
        <p:nvSpPr>
          <p:cNvPr id="7" name="Question">
            <a:extLst>
              <a:ext uri="{FF2B5EF4-FFF2-40B4-BE49-F238E27FC236}">
                <a16:creationId xmlns:a16="http://schemas.microsoft.com/office/drawing/2014/main" id="{44F57E91-15F3-4802-8B9A-31B722148228}"/>
              </a:ext>
            </a:extLst>
          </p:cNvPr>
          <p:cNvSpPr>
            <a:spLocks noGrp="1"/>
          </p:cNvSpPr>
          <p:nvPr>
            <p:ph type="body" idx="1" hasCustomPrompt="1"/>
          </p:nvPr>
        </p:nvSpPr>
        <p:spPr>
          <a:xfrm>
            <a:off x="179239" y="1005356"/>
            <a:ext cx="4401650" cy="5429386"/>
          </a:xfrm>
        </p:spPr>
        <p:txBody>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solidFill>
                  <a:schemeClr val="tx2"/>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a:t>
            </a:r>
            <a:br>
              <a:rPr lang="en-US" dirty="0"/>
            </a:br>
            <a:r>
              <a:rPr lang="en-US" dirty="0"/>
              <a:t>Here you can explain why the responses are correct or incorrect.</a:t>
            </a:r>
          </a:p>
        </p:txBody>
      </p:sp>
      <p:sp>
        <p:nvSpPr>
          <p:cNvPr id="3" name="AnswerHeader">
            <a:extLst>
              <a:ext uri="{FF2B5EF4-FFF2-40B4-BE49-F238E27FC236}">
                <a16:creationId xmlns:a16="http://schemas.microsoft.com/office/drawing/2014/main" id="{7C8472BF-3681-4E98-B87B-5FA7A5C19359}"/>
              </a:ext>
            </a:extLst>
          </p:cNvPr>
          <p:cNvSpPr>
            <a:spLocks noGrp="1"/>
          </p:cNvSpPr>
          <p:nvPr>
            <p:ph type="subTitle" idx="4" hasCustomPrompt="1"/>
          </p:nvPr>
        </p:nvSpPr>
        <p:spPr>
          <a:xfrm>
            <a:off x="4580888" y="1020685"/>
            <a:ext cx="7611111" cy="400050"/>
          </a:xfrm>
          <a:solidFill>
            <a:schemeClr val="accent2"/>
          </a:solidFill>
        </p:spPr>
        <p:txBody>
          <a:bodyPr lIns="91440">
            <a:noAutofit/>
          </a:bodyPr>
          <a:lstStyle>
            <a:lvl1pPr marL="0" indent="0">
              <a:buNone/>
              <a:defRPr sz="2000"/>
            </a:lvl1pPr>
          </a:lstStyle>
          <a:p>
            <a:pPr lvl="0"/>
            <a:r>
              <a:rPr lang="en-US" dirty="0"/>
              <a:t>Enter “The correct response is x”</a:t>
            </a:r>
          </a:p>
        </p:txBody>
      </p:sp>
      <p:sp>
        <p:nvSpPr>
          <p:cNvPr id="8" name="Answer Text">
            <a:extLst>
              <a:ext uri="{FF2B5EF4-FFF2-40B4-BE49-F238E27FC236}">
                <a16:creationId xmlns:a16="http://schemas.microsoft.com/office/drawing/2014/main" id="{FFCADE15-0CD9-4F7B-9FFC-6A2C71B4D226}"/>
              </a:ext>
            </a:extLst>
          </p:cNvPr>
          <p:cNvSpPr>
            <a:spLocks noGrp="1"/>
          </p:cNvSpPr>
          <p:nvPr>
            <p:ph type="body" idx="2" hasCustomPrompt="1"/>
          </p:nvPr>
        </p:nvSpPr>
        <p:spPr>
          <a:xfrm>
            <a:off x="4886326" y="1420597"/>
            <a:ext cx="7267614" cy="4955378"/>
          </a:xfrm>
          <a:solidFill>
            <a:schemeClr val="bg2"/>
          </a:solidFill>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Tree>
    <p:custDataLst>
      <p:tags r:id="rId1"/>
    </p:custDataLst>
    <p:extLst>
      <p:ext uri="{BB962C8B-B14F-4D97-AF65-F5344CB8AC3E}">
        <p14:creationId xmlns:p14="http://schemas.microsoft.com/office/powerpoint/2010/main" val="2887418419"/>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QA-Horizontal">
    <p:bg>
      <p:bgPr>
        <a:solidFill>
          <a:schemeClr val="tx2"/>
        </a:solidFill>
        <a:effectLst/>
      </p:bgPr>
    </p:bg>
    <p:spTree>
      <p:nvGrpSpPr>
        <p:cNvPr id="1" name=""/>
        <p:cNvGrpSpPr/>
        <p:nvPr/>
      </p:nvGrpSpPr>
      <p:grpSpPr>
        <a:xfrm>
          <a:off x="0" y="0"/>
          <a:ext cx="0" cy="0"/>
          <a:chOff x="0" y="0"/>
          <a:chExt cx="0" cy="0"/>
        </a:xfrm>
      </p:grpSpPr>
      <p:grpSp>
        <p:nvGrpSpPr>
          <p:cNvPr id="19" name="Background Images">
            <a:extLst>
              <a:ext uri="{FF2B5EF4-FFF2-40B4-BE49-F238E27FC236}">
                <a16:creationId xmlns:a16="http://schemas.microsoft.com/office/drawing/2014/main" id="{9318A803-D1AD-4505-8103-2F1327C1C911}"/>
              </a:ext>
            </a:extLst>
          </p:cNvPr>
          <p:cNvGrpSpPr/>
          <p:nvPr/>
        </p:nvGrpSpPr>
        <p:grpSpPr>
          <a:xfrm>
            <a:off x="0" y="1"/>
            <a:ext cx="12192000" cy="6858000"/>
            <a:chOff x="0" y="1"/>
            <a:chExt cx="12192000" cy="6858000"/>
          </a:xfrm>
        </p:grpSpPr>
        <p:sp>
          <p:nvSpPr>
            <p:cNvPr id="20" name="BKG-TP">
              <a:extLst>
                <a:ext uri="{FF2B5EF4-FFF2-40B4-BE49-F238E27FC236}">
                  <a16:creationId xmlns:a16="http://schemas.microsoft.com/office/drawing/2014/main" id="{CF2B40F9-F3C9-4E02-A5E3-676F48162295}"/>
                </a:ext>
                <a:ext uri="{C183D7F6-B498-43B3-948B-1728B52AA6E4}">
                  <adec:decorative xmlns:adec="http://schemas.microsoft.com/office/drawing/2017/decorative" val="1"/>
                </a:ext>
              </a:extLst>
            </p:cNvPr>
            <p:cNvSpPr/>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AWS Logo">
              <a:extLst>
                <a:ext uri="{FF2B5EF4-FFF2-40B4-BE49-F238E27FC236}">
                  <a16:creationId xmlns:a16="http://schemas.microsoft.com/office/drawing/2014/main" id="{268E7CC2-3713-4B07-87B3-10736D942EF2}"/>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3599" y="6461879"/>
              <a:ext cx="366979" cy="219456"/>
            </a:xfrm>
            <a:prstGeom prst="rect">
              <a:avLst/>
            </a:prstGeom>
          </p:spPr>
        </p:pic>
        <p:sp>
          <p:nvSpPr>
            <p:cNvPr id="23" name="Copyright">
              <a:extLst>
                <a:ext uri="{FF2B5EF4-FFF2-40B4-BE49-F238E27FC236}">
                  <a16:creationId xmlns:a16="http://schemas.microsoft.com/office/drawing/2014/main" id="{682B7CEE-38AC-48D7-AEB1-A0037E5176B8}"/>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4"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dirty="0"/>
          </a:p>
        </p:txBody>
      </p:sp>
      <p:sp>
        <p:nvSpPr>
          <p:cNvPr id="2" name="Question Number">
            <a:extLst>
              <a:ext uri="{FF2B5EF4-FFF2-40B4-BE49-F238E27FC236}">
                <a16:creationId xmlns:a16="http://schemas.microsoft.com/office/drawing/2014/main" id="{C2824936-64E1-4A65-A88E-FF9DDF72FA2F}"/>
              </a:ext>
            </a:extLst>
          </p:cNvPr>
          <p:cNvSpPr>
            <a:spLocks noGrp="1"/>
          </p:cNvSpPr>
          <p:nvPr>
            <p:ph type="title" hasCustomPrompt="1"/>
          </p:nvPr>
        </p:nvSpPr>
        <p:spPr>
          <a:xfrm>
            <a:off x="179240" y="179881"/>
            <a:ext cx="11774410" cy="825473"/>
          </a:xfrm>
        </p:spPr>
        <p:txBody>
          <a:bodyPr/>
          <a:lstStyle>
            <a:lvl1pPr>
              <a:defRPr>
                <a:solidFill>
                  <a:schemeClr val="tx2"/>
                </a:solidFill>
              </a:defRPr>
            </a:lvl1pPr>
          </a:lstStyle>
          <a:p>
            <a:r>
              <a:rPr lang="en-US" dirty="0"/>
              <a:t>Answer and explanation</a:t>
            </a:r>
          </a:p>
        </p:txBody>
      </p:sp>
      <p:sp>
        <p:nvSpPr>
          <p:cNvPr id="7" name="Question 1">
            <a:extLst>
              <a:ext uri="{FF2B5EF4-FFF2-40B4-BE49-F238E27FC236}">
                <a16:creationId xmlns:a16="http://schemas.microsoft.com/office/drawing/2014/main" id="{44F57E91-15F3-4802-8B9A-31B722148228}"/>
              </a:ext>
            </a:extLst>
          </p:cNvPr>
          <p:cNvSpPr>
            <a:spLocks noGrp="1"/>
          </p:cNvSpPr>
          <p:nvPr>
            <p:ph type="body" idx="1" hasCustomPrompt="1"/>
          </p:nvPr>
        </p:nvSpPr>
        <p:spPr>
          <a:xfrm>
            <a:off x="179238" y="1185497"/>
            <a:ext cx="5472261" cy="1164004"/>
          </a:xfrm>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tx2"/>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a:t>
            </a:r>
            <a:br>
              <a:rPr lang="en-US" dirty="0"/>
            </a:br>
            <a:r>
              <a:rPr lang="en-US" dirty="0"/>
              <a:t>Here you can explain why the responses are correct or incorrect.</a:t>
            </a:r>
          </a:p>
        </p:txBody>
      </p:sp>
      <p:sp>
        <p:nvSpPr>
          <p:cNvPr id="8" name="Answer Text 1">
            <a:extLst>
              <a:ext uri="{FF2B5EF4-FFF2-40B4-BE49-F238E27FC236}">
                <a16:creationId xmlns:a16="http://schemas.microsoft.com/office/drawing/2014/main" id="{FFCADE15-0CD9-4F7B-9FFC-6A2C71B4D226}"/>
              </a:ext>
            </a:extLst>
          </p:cNvPr>
          <p:cNvSpPr>
            <a:spLocks noGrp="1"/>
          </p:cNvSpPr>
          <p:nvPr>
            <p:ph type="body" idx="2" hasCustomPrompt="1"/>
          </p:nvPr>
        </p:nvSpPr>
        <p:spPr>
          <a:xfrm>
            <a:off x="5651500" y="1185497"/>
            <a:ext cx="6400840" cy="1164004"/>
          </a:xfrm>
          <a:solidFill>
            <a:schemeClr val="bg1"/>
          </a:solidFill>
          <a:ln w="57150">
            <a:solidFill>
              <a:schemeClr val="accent2"/>
            </a:solid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
        <p:nvSpPr>
          <p:cNvPr id="12" name="Question 2">
            <a:extLst>
              <a:ext uri="{FF2B5EF4-FFF2-40B4-BE49-F238E27FC236}">
                <a16:creationId xmlns:a16="http://schemas.microsoft.com/office/drawing/2014/main" id="{2733FE88-66AC-4110-B77F-059B3D638C2E}"/>
              </a:ext>
            </a:extLst>
          </p:cNvPr>
          <p:cNvSpPr>
            <a:spLocks noGrp="1"/>
          </p:cNvSpPr>
          <p:nvPr>
            <p:ph type="body" idx="21" hasCustomPrompt="1"/>
          </p:nvPr>
        </p:nvSpPr>
        <p:spPr>
          <a:xfrm>
            <a:off x="179237" y="2526456"/>
            <a:ext cx="5472261" cy="1164004"/>
          </a:xfrm>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tx2"/>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a:t>
            </a:r>
            <a:br>
              <a:rPr lang="en-US" dirty="0"/>
            </a:br>
            <a:r>
              <a:rPr lang="en-US" dirty="0"/>
              <a:t>Here you can explain why the responses are correct or incorrect.</a:t>
            </a:r>
          </a:p>
        </p:txBody>
      </p:sp>
      <p:sp>
        <p:nvSpPr>
          <p:cNvPr id="13" name="Answer Text 2">
            <a:extLst>
              <a:ext uri="{FF2B5EF4-FFF2-40B4-BE49-F238E27FC236}">
                <a16:creationId xmlns:a16="http://schemas.microsoft.com/office/drawing/2014/main" id="{E33DAA71-DCA3-491A-8A97-143BF1813197}"/>
              </a:ext>
            </a:extLst>
          </p:cNvPr>
          <p:cNvSpPr>
            <a:spLocks noGrp="1"/>
          </p:cNvSpPr>
          <p:nvPr>
            <p:ph type="body" idx="22" hasCustomPrompt="1"/>
          </p:nvPr>
        </p:nvSpPr>
        <p:spPr>
          <a:xfrm>
            <a:off x="5651499" y="2526456"/>
            <a:ext cx="6400840" cy="1164004"/>
          </a:xfrm>
          <a:solidFill>
            <a:schemeClr val="bg1"/>
          </a:solidFill>
          <a:ln w="57150">
            <a:solidFill>
              <a:schemeClr val="accent2"/>
            </a:solid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
        <p:nvSpPr>
          <p:cNvPr id="14" name="Question 3">
            <a:extLst>
              <a:ext uri="{FF2B5EF4-FFF2-40B4-BE49-F238E27FC236}">
                <a16:creationId xmlns:a16="http://schemas.microsoft.com/office/drawing/2014/main" id="{85011FB9-28FB-42F5-8639-AFB8DE09EDB0}"/>
              </a:ext>
            </a:extLst>
          </p:cNvPr>
          <p:cNvSpPr>
            <a:spLocks noGrp="1"/>
          </p:cNvSpPr>
          <p:nvPr>
            <p:ph type="body" idx="23" hasCustomPrompt="1"/>
          </p:nvPr>
        </p:nvSpPr>
        <p:spPr>
          <a:xfrm>
            <a:off x="179237" y="3883100"/>
            <a:ext cx="5472261" cy="1164004"/>
          </a:xfrm>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tx2"/>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a:t>
            </a:r>
            <a:br>
              <a:rPr lang="en-US" dirty="0"/>
            </a:br>
            <a:r>
              <a:rPr lang="en-US" dirty="0"/>
              <a:t>Here you can explain why the responses are correct or incorrect.</a:t>
            </a:r>
          </a:p>
        </p:txBody>
      </p:sp>
      <p:sp>
        <p:nvSpPr>
          <p:cNvPr id="16" name="Answer Text 3">
            <a:extLst>
              <a:ext uri="{FF2B5EF4-FFF2-40B4-BE49-F238E27FC236}">
                <a16:creationId xmlns:a16="http://schemas.microsoft.com/office/drawing/2014/main" id="{BBA625A9-591B-4F80-B2C0-C8B9B7ED58AF}"/>
              </a:ext>
            </a:extLst>
          </p:cNvPr>
          <p:cNvSpPr>
            <a:spLocks noGrp="1"/>
          </p:cNvSpPr>
          <p:nvPr>
            <p:ph type="body" idx="24" hasCustomPrompt="1"/>
          </p:nvPr>
        </p:nvSpPr>
        <p:spPr>
          <a:xfrm>
            <a:off x="5651499" y="3883100"/>
            <a:ext cx="6400840" cy="1164004"/>
          </a:xfrm>
          <a:solidFill>
            <a:schemeClr val="bg1"/>
          </a:solidFill>
          <a:ln w="57150">
            <a:solidFill>
              <a:schemeClr val="accent2"/>
            </a:solid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
        <p:nvSpPr>
          <p:cNvPr id="17" name="Question 4">
            <a:extLst>
              <a:ext uri="{FF2B5EF4-FFF2-40B4-BE49-F238E27FC236}">
                <a16:creationId xmlns:a16="http://schemas.microsoft.com/office/drawing/2014/main" id="{94FE6022-0B4D-44CE-B9CB-F3EF8689FC0E}"/>
              </a:ext>
            </a:extLst>
          </p:cNvPr>
          <p:cNvSpPr>
            <a:spLocks noGrp="1"/>
          </p:cNvSpPr>
          <p:nvPr>
            <p:ph type="body" idx="25" hasCustomPrompt="1"/>
          </p:nvPr>
        </p:nvSpPr>
        <p:spPr>
          <a:xfrm>
            <a:off x="179236" y="5239557"/>
            <a:ext cx="5472261" cy="1164004"/>
          </a:xfrm>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tx2"/>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a:t>
            </a:r>
            <a:br>
              <a:rPr lang="en-US" dirty="0"/>
            </a:br>
            <a:r>
              <a:rPr lang="en-US" dirty="0"/>
              <a:t>Here you can explain why the responses are correct or incorrect.</a:t>
            </a:r>
          </a:p>
        </p:txBody>
      </p:sp>
      <p:sp>
        <p:nvSpPr>
          <p:cNvPr id="18" name="Answer Text 4">
            <a:extLst>
              <a:ext uri="{FF2B5EF4-FFF2-40B4-BE49-F238E27FC236}">
                <a16:creationId xmlns:a16="http://schemas.microsoft.com/office/drawing/2014/main" id="{A6B202E1-04E5-4362-96B3-ED5EF312171C}"/>
              </a:ext>
            </a:extLst>
          </p:cNvPr>
          <p:cNvSpPr>
            <a:spLocks noGrp="1"/>
          </p:cNvSpPr>
          <p:nvPr>
            <p:ph type="body" idx="26" hasCustomPrompt="1"/>
          </p:nvPr>
        </p:nvSpPr>
        <p:spPr>
          <a:xfrm>
            <a:off x="5651498" y="5239557"/>
            <a:ext cx="6400840" cy="1164004"/>
          </a:xfrm>
          <a:solidFill>
            <a:schemeClr val="bg1"/>
          </a:solidFill>
          <a:ln w="57150">
            <a:solidFill>
              <a:schemeClr val="accent2"/>
            </a:solid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Tree>
    <p:custDataLst>
      <p:tags r:id="rId1"/>
    </p:custDataLst>
    <p:extLst>
      <p:ext uri="{BB962C8B-B14F-4D97-AF65-F5344CB8AC3E}">
        <p14:creationId xmlns:p14="http://schemas.microsoft.com/office/powerpoint/2010/main" val="18152099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KC-Horizontal-Question">
    <p:bg>
      <p:bgPr>
        <a:solidFill>
          <a:schemeClr val="tx2"/>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a16="http://schemas.microsoft.com/office/drawing/2014/main" id="{E9CD1AC9-3AAD-4061-9815-CA2A755752E2}"/>
              </a:ext>
              <a:ext uri="{C183D7F6-B498-43B3-948B-1728B52AA6E4}">
                <adec:decorative xmlns:adec="http://schemas.microsoft.com/office/drawing/2017/decorative" val="1"/>
              </a:ext>
            </a:extLst>
          </p:cNvPr>
          <p:cNvGrpSpPr/>
          <p:nvPr/>
        </p:nvGrpSpPr>
        <p:grpSpPr>
          <a:xfrm>
            <a:off x="0" y="0"/>
            <a:ext cx="12192000" cy="6858000"/>
            <a:chOff x="0" y="0"/>
            <a:chExt cx="12192000" cy="6858000"/>
          </a:xfrm>
        </p:grpSpPr>
        <p:sp>
          <p:nvSpPr>
            <p:cNvPr id="92" name="BKG-TP">
              <a:extLst>
                <a:ext uri="{FF2B5EF4-FFF2-40B4-BE49-F238E27FC236}">
                  <a16:creationId xmlns:a16="http://schemas.microsoft.com/office/drawing/2014/main" id="{E0B6FD1A-B839-4C89-A4D5-3B9A5AA24C31}"/>
                </a:ext>
                <a:ext uri="{C183D7F6-B498-43B3-948B-1728B52AA6E4}">
                  <adec:decorative xmlns:adec="http://schemas.microsoft.com/office/drawing/2017/decorative" val="1"/>
                </a:ext>
              </a:extLst>
            </p:cNvPr>
            <p:cNvSpPr/>
            <p:nvPr/>
          </p:nvSpPr>
          <p:spPr>
            <a:xfrm>
              <a:off x="0" y="0"/>
              <a:ext cx="12192000" cy="21142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BKG-BM">
              <a:extLst>
                <a:ext uri="{FF2B5EF4-FFF2-40B4-BE49-F238E27FC236}">
                  <a16:creationId xmlns:a16="http://schemas.microsoft.com/office/drawing/2014/main" id="{71CA29FE-029C-470F-8B2A-DE98B38B26DF}"/>
                </a:ext>
                <a:ext uri="{C183D7F6-B498-43B3-948B-1728B52AA6E4}">
                  <adec:decorative xmlns:adec="http://schemas.microsoft.com/office/drawing/2017/decorative" val="1"/>
                </a:ext>
              </a:extLst>
            </p:cNvPr>
            <p:cNvSpPr/>
            <p:nvPr/>
          </p:nvSpPr>
          <p:spPr>
            <a:xfrm>
              <a:off x="0" y="2114217"/>
              <a:ext cx="12191999" cy="47437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8" name="AWS Logo">
              <a:extLst>
                <a:ext uri="{FF2B5EF4-FFF2-40B4-BE49-F238E27FC236}">
                  <a16:creationId xmlns:a16="http://schemas.microsoft.com/office/drawing/2014/main" id="{8B560738-A5A3-492F-8E11-B91E6716C30C}"/>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11536233" y="252740"/>
              <a:ext cx="366979" cy="219456"/>
            </a:xfrm>
            <a:prstGeom prst="rect">
              <a:avLst/>
            </a:prstGeom>
          </p:spPr>
        </p:pic>
        <p:sp>
          <p:nvSpPr>
            <p:cNvPr id="23" name="Copyright">
              <a:extLst>
                <a:ext uri="{FF2B5EF4-FFF2-40B4-BE49-F238E27FC236}">
                  <a16:creationId xmlns:a16="http://schemas.microsoft.com/office/drawing/2014/main" id="{237945B1-A5DC-4A82-9258-8DC2A3B8CA3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Question Number">
            <a:extLst>
              <a:ext uri="{FF2B5EF4-FFF2-40B4-BE49-F238E27FC236}">
                <a16:creationId xmlns:a16="http://schemas.microsoft.com/office/drawing/2014/main" id="{1A8961C4-E232-4CFC-9419-572E417488B7}"/>
              </a:ext>
            </a:extLst>
          </p:cNvPr>
          <p:cNvSpPr>
            <a:spLocks noGrp="1"/>
          </p:cNvSpPr>
          <p:nvPr>
            <p:ph type="title" hasCustomPrompt="1"/>
          </p:nvPr>
        </p:nvSpPr>
        <p:spPr>
          <a:xfrm>
            <a:off x="179239" y="179881"/>
            <a:ext cx="11771597" cy="498849"/>
          </a:xfrm>
        </p:spPr>
        <p:txBody>
          <a:bodyPr/>
          <a:lstStyle>
            <a:lvl1pPr>
              <a:defRPr>
                <a:solidFill>
                  <a:schemeClr val="tx2"/>
                </a:solidFill>
              </a:defRPr>
            </a:lvl1pPr>
          </a:lstStyle>
          <a:p>
            <a:r>
              <a:rPr lang="en-US" dirty="0"/>
              <a:t>Question and Responses</a:t>
            </a:r>
          </a:p>
        </p:txBody>
      </p:sp>
      <p:sp>
        <p:nvSpPr>
          <p:cNvPr id="7" name="Question">
            <a:extLst>
              <a:ext uri="{FF2B5EF4-FFF2-40B4-BE49-F238E27FC236}">
                <a16:creationId xmlns:a16="http://schemas.microsoft.com/office/drawing/2014/main" id="{B4965E6E-0F4A-477A-B4B0-DF739088DCEC}"/>
              </a:ext>
            </a:extLst>
          </p:cNvPr>
          <p:cNvSpPr>
            <a:spLocks noGrp="1"/>
          </p:cNvSpPr>
          <p:nvPr>
            <p:ph type="body" idx="1" hasCustomPrompt="1"/>
          </p:nvPr>
        </p:nvSpPr>
        <p:spPr>
          <a:xfrm>
            <a:off x="1" y="697780"/>
            <a:ext cx="12191998" cy="1405081"/>
          </a:xfrm>
          <a:solidFill>
            <a:schemeClr val="accent1"/>
          </a:solidFill>
        </p:spPr>
        <p:txBody>
          <a:bodyPr lIns="228600" tIns="0" rIns="182880" bIns="0">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tx2"/>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 4 responses can only have 1 correct response; 5 responses must have 2 correct responses; 6 responses must have 3 correct responses.</a:t>
            </a:r>
          </a:p>
        </p:txBody>
      </p:sp>
      <p:sp>
        <p:nvSpPr>
          <p:cNvPr id="3" name="Choice Header">
            <a:extLst>
              <a:ext uri="{FF2B5EF4-FFF2-40B4-BE49-F238E27FC236}">
                <a16:creationId xmlns:a16="http://schemas.microsoft.com/office/drawing/2014/main" id="{819C768D-12EC-41EC-9F85-ED13A7CA6D52}"/>
              </a:ext>
            </a:extLst>
          </p:cNvPr>
          <p:cNvSpPr>
            <a:spLocks noGrp="1"/>
          </p:cNvSpPr>
          <p:nvPr>
            <p:ph type="subTitle" idx="13" hasCustomPrompt="1"/>
          </p:nvPr>
        </p:nvSpPr>
        <p:spPr>
          <a:xfrm>
            <a:off x="0" y="2109788"/>
            <a:ext cx="887413" cy="317500"/>
          </a:xfrm>
          <a:solidFill>
            <a:schemeClr val="accent2"/>
          </a:solidFill>
          <a:ln>
            <a:noFill/>
          </a:ln>
        </p:spPr>
        <p:txBody>
          <a:bodyPr lIns="0" rIns="0">
            <a:noAutofit/>
          </a:bodyPr>
          <a:lstStyle>
            <a:lvl1pPr marL="0" indent="0" algn="ctr">
              <a:buNone/>
              <a:defRPr sz="1800">
                <a:solidFill>
                  <a:schemeClr val="bg2"/>
                </a:solidFill>
              </a:defRPr>
            </a:lvl1pPr>
          </a:lstStyle>
          <a:p>
            <a:pPr lvl="0"/>
            <a:r>
              <a:rPr lang="en-US" dirty="0"/>
              <a:t>Choice</a:t>
            </a:r>
          </a:p>
        </p:txBody>
      </p:sp>
      <p:sp>
        <p:nvSpPr>
          <p:cNvPr id="4" name="Response Header">
            <a:extLst>
              <a:ext uri="{FF2B5EF4-FFF2-40B4-BE49-F238E27FC236}">
                <a16:creationId xmlns:a16="http://schemas.microsoft.com/office/drawing/2014/main" id="{AFAAB670-BBCA-4429-9F6C-C9ABD61E6B0C}"/>
              </a:ext>
            </a:extLst>
          </p:cNvPr>
          <p:cNvSpPr>
            <a:spLocks noGrp="1"/>
          </p:cNvSpPr>
          <p:nvPr>
            <p:ph type="subTitle" idx="14" hasCustomPrompt="1"/>
          </p:nvPr>
        </p:nvSpPr>
        <p:spPr>
          <a:xfrm>
            <a:off x="907950" y="2109788"/>
            <a:ext cx="11284050" cy="317500"/>
          </a:xfrm>
          <a:solidFill>
            <a:schemeClr val="accent2"/>
          </a:solidFill>
          <a:ln>
            <a:noFill/>
          </a:ln>
        </p:spPr>
        <p:txBody>
          <a:bodyPr lIns="91440" rIns="0">
            <a:noAutofit/>
          </a:bodyPr>
          <a:lstStyle>
            <a:lvl1pPr marL="0" indent="0" algn="l">
              <a:buNone/>
              <a:defRPr sz="1800">
                <a:solidFill>
                  <a:schemeClr val="bg2"/>
                </a:solidFill>
              </a:defRPr>
            </a:lvl1pPr>
          </a:lstStyle>
          <a:p>
            <a:pPr lvl="0"/>
            <a:r>
              <a:rPr lang="en-US" dirty="0"/>
              <a:t>Response</a:t>
            </a:r>
          </a:p>
        </p:txBody>
      </p:sp>
      <p:sp>
        <p:nvSpPr>
          <p:cNvPr id="9" name="First Resp #">
            <a:extLst>
              <a:ext uri="{FF2B5EF4-FFF2-40B4-BE49-F238E27FC236}">
                <a16:creationId xmlns:a16="http://schemas.microsoft.com/office/drawing/2014/main" id="{B4EC449C-918E-4AF9-9E90-0E8D47CF3DD9}"/>
              </a:ext>
            </a:extLst>
          </p:cNvPr>
          <p:cNvSpPr>
            <a:spLocks noGrp="1"/>
          </p:cNvSpPr>
          <p:nvPr>
            <p:ph type="body" idx="2" hasCustomPrompt="1"/>
          </p:nvPr>
        </p:nvSpPr>
        <p:spPr>
          <a:xfrm>
            <a:off x="1" y="2427252"/>
            <a:ext cx="888136" cy="640080"/>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8" name="First Resp Text">
            <a:extLst>
              <a:ext uri="{FF2B5EF4-FFF2-40B4-BE49-F238E27FC236}">
                <a16:creationId xmlns:a16="http://schemas.microsoft.com/office/drawing/2014/main" id="{35CD1FAE-5D7E-4F04-B017-89D4732E2444}"/>
              </a:ext>
            </a:extLst>
          </p:cNvPr>
          <p:cNvSpPr>
            <a:spLocks noGrp="1"/>
          </p:cNvSpPr>
          <p:nvPr>
            <p:ph type="body" idx="3" hasCustomPrompt="1"/>
          </p:nvPr>
        </p:nvSpPr>
        <p:spPr>
          <a:xfrm>
            <a:off x="907950" y="2427252"/>
            <a:ext cx="11233250" cy="640080"/>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32" name="Second Resp #">
            <a:extLst>
              <a:ext uri="{FF2B5EF4-FFF2-40B4-BE49-F238E27FC236}">
                <a16:creationId xmlns:a16="http://schemas.microsoft.com/office/drawing/2014/main" id="{05FFB414-A546-4A6C-B7E8-B6D9C7AC88C9}"/>
              </a:ext>
            </a:extLst>
          </p:cNvPr>
          <p:cNvSpPr>
            <a:spLocks noGrp="1"/>
          </p:cNvSpPr>
          <p:nvPr>
            <p:ph type="body" idx="4" hasCustomPrompt="1"/>
          </p:nvPr>
        </p:nvSpPr>
        <p:spPr>
          <a:xfrm>
            <a:off x="1" y="3100734"/>
            <a:ext cx="888136" cy="640080"/>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10" name="Second Resp Text">
            <a:extLst>
              <a:ext uri="{FF2B5EF4-FFF2-40B4-BE49-F238E27FC236}">
                <a16:creationId xmlns:a16="http://schemas.microsoft.com/office/drawing/2014/main" id="{840EA72F-053D-43C4-A0AA-4F71D345F1E1}"/>
              </a:ext>
            </a:extLst>
          </p:cNvPr>
          <p:cNvSpPr>
            <a:spLocks noGrp="1"/>
          </p:cNvSpPr>
          <p:nvPr>
            <p:ph type="body" idx="5" hasCustomPrompt="1"/>
          </p:nvPr>
        </p:nvSpPr>
        <p:spPr>
          <a:xfrm>
            <a:off x="907950" y="3100734"/>
            <a:ext cx="11233250" cy="640080"/>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38" name="Third Resp #">
            <a:extLst>
              <a:ext uri="{FF2B5EF4-FFF2-40B4-BE49-F238E27FC236}">
                <a16:creationId xmlns:a16="http://schemas.microsoft.com/office/drawing/2014/main" id="{F00955FE-A162-474C-BFF8-0AB0FBF10130}"/>
              </a:ext>
            </a:extLst>
          </p:cNvPr>
          <p:cNvSpPr>
            <a:spLocks noGrp="1"/>
          </p:cNvSpPr>
          <p:nvPr>
            <p:ph type="body" idx="6" hasCustomPrompt="1"/>
          </p:nvPr>
        </p:nvSpPr>
        <p:spPr>
          <a:xfrm>
            <a:off x="1" y="3774216"/>
            <a:ext cx="888136" cy="640080"/>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35" name="Third Resp Text">
            <a:extLst>
              <a:ext uri="{FF2B5EF4-FFF2-40B4-BE49-F238E27FC236}">
                <a16:creationId xmlns:a16="http://schemas.microsoft.com/office/drawing/2014/main" id="{55974934-D7D0-4C4C-B76C-558C1028590E}"/>
              </a:ext>
            </a:extLst>
          </p:cNvPr>
          <p:cNvSpPr>
            <a:spLocks noGrp="1"/>
          </p:cNvSpPr>
          <p:nvPr>
            <p:ph type="body" idx="7" hasCustomPrompt="1"/>
          </p:nvPr>
        </p:nvSpPr>
        <p:spPr>
          <a:xfrm>
            <a:off x="907950" y="3774216"/>
            <a:ext cx="11233250" cy="640080"/>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2" name="Fourth Resp #">
            <a:extLst>
              <a:ext uri="{FF2B5EF4-FFF2-40B4-BE49-F238E27FC236}">
                <a16:creationId xmlns:a16="http://schemas.microsoft.com/office/drawing/2014/main" id="{9A682F4A-836A-42BD-B18F-482CDD9FE392}"/>
              </a:ext>
            </a:extLst>
          </p:cNvPr>
          <p:cNvSpPr>
            <a:spLocks noGrp="1"/>
          </p:cNvSpPr>
          <p:nvPr>
            <p:ph type="body" idx="8" hasCustomPrompt="1"/>
          </p:nvPr>
        </p:nvSpPr>
        <p:spPr>
          <a:xfrm>
            <a:off x="1" y="4447698"/>
            <a:ext cx="888136" cy="640080"/>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1" name="Fourth Resp Text">
            <a:extLst>
              <a:ext uri="{FF2B5EF4-FFF2-40B4-BE49-F238E27FC236}">
                <a16:creationId xmlns:a16="http://schemas.microsoft.com/office/drawing/2014/main" id="{2A075B8F-DFA0-46B1-A70C-B12937892D4B}"/>
              </a:ext>
            </a:extLst>
          </p:cNvPr>
          <p:cNvSpPr>
            <a:spLocks noGrp="1"/>
          </p:cNvSpPr>
          <p:nvPr>
            <p:ph type="body" idx="9" hasCustomPrompt="1"/>
          </p:nvPr>
        </p:nvSpPr>
        <p:spPr>
          <a:xfrm>
            <a:off x="907950" y="4447698"/>
            <a:ext cx="11233250" cy="640080"/>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4" name="Fifth Resp #">
            <a:extLst>
              <a:ext uri="{FF2B5EF4-FFF2-40B4-BE49-F238E27FC236}">
                <a16:creationId xmlns:a16="http://schemas.microsoft.com/office/drawing/2014/main" id="{B3A4AC8A-DBAB-477E-8F79-6EFB6340CE48}"/>
              </a:ext>
            </a:extLst>
          </p:cNvPr>
          <p:cNvSpPr>
            <a:spLocks noGrp="1"/>
          </p:cNvSpPr>
          <p:nvPr>
            <p:ph type="body" idx="10" hasCustomPrompt="1"/>
          </p:nvPr>
        </p:nvSpPr>
        <p:spPr>
          <a:xfrm>
            <a:off x="1" y="5121180"/>
            <a:ext cx="888136" cy="640080"/>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3" name="Fifth Resp Text">
            <a:extLst>
              <a:ext uri="{FF2B5EF4-FFF2-40B4-BE49-F238E27FC236}">
                <a16:creationId xmlns:a16="http://schemas.microsoft.com/office/drawing/2014/main" id="{0B4A450D-E822-44AA-8298-11D531D74483}"/>
              </a:ext>
            </a:extLst>
          </p:cNvPr>
          <p:cNvSpPr>
            <a:spLocks noGrp="1"/>
          </p:cNvSpPr>
          <p:nvPr>
            <p:ph type="body" idx="11" hasCustomPrompt="1"/>
          </p:nvPr>
        </p:nvSpPr>
        <p:spPr>
          <a:xfrm>
            <a:off x="907950" y="5121180"/>
            <a:ext cx="11233250" cy="640080"/>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6" name="Sixth Resp #">
            <a:extLst>
              <a:ext uri="{FF2B5EF4-FFF2-40B4-BE49-F238E27FC236}">
                <a16:creationId xmlns:a16="http://schemas.microsoft.com/office/drawing/2014/main" id="{4075988B-8657-4CA4-A4CB-EAEA7B298681}"/>
              </a:ext>
            </a:extLst>
          </p:cNvPr>
          <p:cNvSpPr>
            <a:spLocks noGrp="1"/>
          </p:cNvSpPr>
          <p:nvPr>
            <p:ph type="body" idx="12" hasCustomPrompt="1"/>
          </p:nvPr>
        </p:nvSpPr>
        <p:spPr>
          <a:xfrm>
            <a:off x="1" y="5794664"/>
            <a:ext cx="888136" cy="640080"/>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5" name="Sixth Resp Text">
            <a:extLst>
              <a:ext uri="{FF2B5EF4-FFF2-40B4-BE49-F238E27FC236}">
                <a16:creationId xmlns:a16="http://schemas.microsoft.com/office/drawing/2014/main" id="{327445DD-9D42-491C-969B-C7919BE2E3F0}"/>
              </a:ext>
            </a:extLst>
          </p:cNvPr>
          <p:cNvSpPr>
            <a:spLocks noGrp="1"/>
          </p:cNvSpPr>
          <p:nvPr>
            <p:ph type="body" idx="13" hasCustomPrompt="1"/>
          </p:nvPr>
        </p:nvSpPr>
        <p:spPr>
          <a:xfrm>
            <a:off x="907950" y="5794664"/>
            <a:ext cx="11233250" cy="640080"/>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Tree>
    <p:custDataLst>
      <p:tags r:id="rId1"/>
    </p:custDataLst>
    <p:extLst>
      <p:ext uri="{BB962C8B-B14F-4D97-AF65-F5344CB8AC3E}">
        <p14:creationId xmlns:p14="http://schemas.microsoft.com/office/powerpoint/2010/main" val="1590099371"/>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KC-Horizontal-Answer">
    <p:bg>
      <p:bgPr>
        <a:solidFill>
          <a:schemeClr val="tx2"/>
        </a:solidFill>
        <a:effectLst/>
      </p:bgPr>
    </p:bg>
    <p:spTree>
      <p:nvGrpSpPr>
        <p:cNvPr id="1" name=""/>
        <p:cNvGrpSpPr/>
        <p:nvPr/>
      </p:nvGrpSpPr>
      <p:grpSpPr>
        <a:xfrm>
          <a:off x="0" y="0"/>
          <a:ext cx="0" cy="0"/>
          <a:chOff x="0" y="0"/>
          <a:chExt cx="0" cy="0"/>
        </a:xfrm>
      </p:grpSpPr>
      <p:grpSp>
        <p:nvGrpSpPr>
          <p:cNvPr id="5" name="Background Images">
            <a:extLst>
              <a:ext uri="{FF2B5EF4-FFF2-40B4-BE49-F238E27FC236}">
                <a16:creationId xmlns:a16="http://schemas.microsoft.com/office/drawing/2014/main" id="{9AC63EDD-BEE2-404E-8399-2AA11023CDAB}"/>
              </a:ext>
            </a:extLst>
          </p:cNvPr>
          <p:cNvGrpSpPr/>
          <p:nvPr/>
        </p:nvGrpSpPr>
        <p:grpSpPr>
          <a:xfrm>
            <a:off x="0" y="0"/>
            <a:ext cx="12192000" cy="6858000"/>
            <a:chOff x="0" y="0"/>
            <a:chExt cx="12192000" cy="6858000"/>
          </a:xfrm>
        </p:grpSpPr>
        <p:sp>
          <p:nvSpPr>
            <p:cNvPr id="92" name="BKG-TP">
              <a:extLst>
                <a:ext uri="{FF2B5EF4-FFF2-40B4-BE49-F238E27FC236}">
                  <a16:creationId xmlns:a16="http://schemas.microsoft.com/office/drawing/2014/main" id="{7A68BE18-C9FD-4D64-BD55-20302868F06E}"/>
                </a:ext>
                <a:ext uri="{C183D7F6-B498-43B3-948B-1728B52AA6E4}">
                  <adec:decorative xmlns:adec="http://schemas.microsoft.com/office/drawing/2017/decorative" val="1"/>
                </a:ext>
              </a:extLst>
            </p:cNvPr>
            <p:cNvSpPr/>
            <p:nvPr/>
          </p:nvSpPr>
          <p:spPr>
            <a:xfrm>
              <a:off x="0" y="0"/>
              <a:ext cx="12192000" cy="21142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BKG-BM">
              <a:extLst>
                <a:ext uri="{FF2B5EF4-FFF2-40B4-BE49-F238E27FC236}">
                  <a16:creationId xmlns:a16="http://schemas.microsoft.com/office/drawing/2014/main" id="{31622DCA-CB0C-4601-9C65-55CE8CDC7503}"/>
                </a:ext>
                <a:ext uri="{C183D7F6-B498-43B3-948B-1728B52AA6E4}">
                  <adec:decorative xmlns:adec="http://schemas.microsoft.com/office/drawing/2017/decorative" val="1"/>
                </a:ext>
              </a:extLst>
            </p:cNvPr>
            <p:cNvSpPr/>
            <p:nvPr/>
          </p:nvSpPr>
          <p:spPr>
            <a:xfrm>
              <a:off x="0" y="2114217"/>
              <a:ext cx="12191999" cy="47437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AWS Logo">
              <a:extLst>
                <a:ext uri="{FF2B5EF4-FFF2-40B4-BE49-F238E27FC236}">
                  <a16:creationId xmlns:a16="http://schemas.microsoft.com/office/drawing/2014/main" id="{18A3C304-3B7F-434E-99A7-8B8C386B4EFC}"/>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11536233" y="252740"/>
              <a:ext cx="366979" cy="219456"/>
            </a:xfrm>
            <a:prstGeom prst="rect">
              <a:avLst/>
            </a:prstGeom>
          </p:spPr>
        </p:pic>
        <p:sp>
          <p:nvSpPr>
            <p:cNvPr id="23" name="Copyright">
              <a:extLst>
                <a:ext uri="{FF2B5EF4-FFF2-40B4-BE49-F238E27FC236}">
                  <a16:creationId xmlns:a16="http://schemas.microsoft.com/office/drawing/2014/main" id="{237945B1-A5DC-4A82-9258-8DC2A3B8CA3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4"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Answer Number">
            <a:extLst>
              <a:ext uri="{FF2B5EF4-FFF2-40B4-BE49-F238E27FC236}">
                <a16:creationId xmlns:a16="http://schemas.microsoft.com/office/drawing/2014/main" id="{1A8961C4-E232-4CFC-9419-572E417488B7}"/>
              </a:ext>
            </a:extLst>
          </p:cNvPr>
          <p:cNvSpPr>
            <a:spLocks noGrp="1"/>
          </p:cNvSpPr>
          <p:nvPr>
            <p:ph type="title" hasCustomPrompt="1"/>
          </p:nvPr>
        </p:nvSpPr>
        <p:spPr>
          <a:xfrm>
            <a:off x="179239" y="179881"/>
            <a:ext cx="11771597" cy="498849"/>
          </a:xfrm>
        </p:spPr>
        <p:txBody>
          <a:bodyPr/>
          <a:lstStyle>
            <a:lvl1pPr>
              <a:defRPr>
                <a:solidFill>
                  <a:schemeClr val="tx2"/>
                </a:solidFill>
              </a:defRPr>
            </a:lvl1pPr>
          </a:lstStyle>
          <a:p>
            <a:r>
              <a:rPr lang="en-US" dirty="0"/>
              <a:t>Answer and explanation</a:t>
            </a:r>
          </a:p>
        </p:txBody>
      </p:sp>
      <p:sp>
        <p:nvSpPr>
          <p:cNvPr id="7" name="Question">
            <a:extLst>
              <a:ext uri="{FF2B5EF4-FFF2-40B4-BE49-F238E27FC236}">
                <a16:creationId xmlns:a16="http://schemas.microsoft.com/office/drawing/2014/main" id="{B4965E6E-0F4A-477A-B4B0-DF739088DCEC}"/>
              </a:ext>
            </a:extLst>
          </p:cNvPr>
          <p:cNvSpPr>
            <a:spLocks noGrp="1"/>
          </p:cNvSpPr>
          <p:nvPr>
            <p:ph type="body" idx="1" hasCustomPrompt="1"/>
          </p:nvPr>
        </p:nvSpPr>
        <p:spPr>
          <a:xfrm>
            <a:off x="1" y="697780"/>
            <a:ext cx="12191998" cy="1405081"/>
          </a:xfrm>
          <a:solidFill>
            <a:schemeClr val="accent1"/>
          </a:solidFill>
        </p:spPr>
        <p:txBody>
          <a:bodyPr lIns="228600" tIns="0" rIns="182880" bIns="0">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tx2"/>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 4 responses can only have 1 correct response; 5 responses must have 2 correct responses; 6 responses must have 3 correct responses.</a:t>
            </a:r>
          </a:p>
        </p:txBody>
      </p:sp>
      <p:sp>
        <p:nvSpPr>
          <p:cNvPr id="3" name="Answer Header">
            <a:extLst>
              <a:ext uri="{FF2B5EF4-FFF2-40B4-BE49-F238E27FC236}">
                <a16:creationId xmlns:a16="http://schemas.microsoft.com/office/drawing/2014/main" id="{4CF18732-63A0-43A6-B5E9-C4F74190ED76}"/>
              </a:ext>
            </a:extLst>
          </p:cNvPr>
          <p:cNvSpPr>
            <a:spLocks noGrp="1"/>
          </p:cNvSpPr>
          <p:nvPr>
            <p:ph type="subTitle" idx="4" hasCustomPrompt="1"/>
          </p:nvPr>
        </p:nvSpPr>
        <p:spPr>
          <a:xfrm>
            <a:off x="0" y="2114550"/>
            <a:ext cx="12192000" cy="400050"/>
          </a:xfrm>
          <a:solidFill>
            <a:schemeClr val="accent2"/>
          </a:solidFill>
        </p:spPr>
        <p:txBody>
          <a:bodyPr lIns="228600">
            <a:noAutofit/>
          </a:bodyPr>
          <a:lstStyle>
            <a:lvl1pPr marL="0" indent="0">
              <a:buNone/>
              <a:defRPr sz="2000"/>
            </a:lvl1pPr>
          </a:lstStyle>
          <a:p>
            <a:pPr lvl="0"/>
            <a:r>
              <a:rPr lang="en-US" dirty="0"/>
              <a:t>Enter “The correct response is x”</a:t>
            </a:r>
          </a:p>
        </p:txBody>
      </p:sp>
      <p:sp>
        <p:nvSpPr>
          <p:cNvPr id="8" name="Answer Text">
            <a:extLst>
              <a:ext uri="{FF2B5EF4-FFF2-40B4-BE49-F238E27FC236}">
                <a16:creationId xmlns:a16="http://schemas.microsoft.com/office/drawing/2014/main" id="{35CD1FAE-5D7E-4F04-B017-89D4732E2444}"/>
              </a:ext>
            </a:extLst>
          </p:cNvPr>
          <p:cNvSpPr>
            <a:spLocks noGrp="1"/>
          </p:cNvSpPr>
          <p:nvPr>
            <p:ph type="body" idx="2" hasCustomPrompt="1"/>
          </p:nvPr>
        </p:nvSpPr>
        <p:spPr>
          <a:xfrm>
            <a:off x="907950" y="2427252"/>
            <a:ext cx="11245989" cy="4007816"/>
          </a:xfrm>
          <a:solidFill>
            <a:schemeClr val="bg2"/>
          </a:solidFill>
          <a:ln>
            <a:no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Tree>
    <p:custDataLst>
      <p:tags r:id="rId1"/>
    </p:custDataLst>
    <p:extLst>
      <p:ext uri="{BB962C8B-B14F-4D97-AF65-F5344CB8AC3E}">
        <p14:creationId xmlns:p14="http://schemas.microsoft.com/office/powerpoint/2010/main" val="3202590435"/>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Vertical Text">
    <p:bg>
      <p:bgPr>
        <a:solidFill>
          <a:schemeClr val="tx2"/>
        </a:solidFill>
        <a:effectLst/>
      </p:bgPr>
    </p:bg>
    <p:spTree>
      <p:nvGrpSpPr>
        <p:cNvPr id="1" name=""/>
        <p:cNvGrpSpPr/>
        <p:nvPr/>
      </p:nvGrpSpPr>
      <p:grpSpPr>
        <a:xfrm>
          <a:off x="0" y="0"/>
          <a:ext cx="0" cy="0"/>
          <a:chOff x="0" y="0"/>
          <a:chExt cx="0" cy="0"/>
        </a:xfrm>
      </p:grpSpPr>
      <p:sp>
        <p:nvSpPr>
          <p:cNvPr id="9" name="Copyright">
            <a:extLst>
              <a:ext uri="{FF2B5EF4-FFF2-40B4-BE49-F238E27FC236}">
                <a16:creationId xmlns:a16="http://schemas.microsoft.com/office/drawing/2014/main" id="{962C3F25-041D-4E5B-839E-FBB5D7B91A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a:xfrm>
            <a:off x="365760" y="301752"/>
            <a:ext cx="11569209" cy="731318"/>
          </a:xfrm>
        </p:spPr>
        <p:txBody>
          <a:bodyPr/>
          <a:lstStyle>
            <a:lvl1pPr>
              <a:defRPr>
                <a:solidFill>
                  <a:schemeClr val="bg2"/>
                </a:solidFill>
              </a:defRPr>
            </a:lvl1pPr>
          </a:lstStyle>
          <a:p>
            <a:r>
              <a:rPr lang="en-US" dirty="0"/>
              <a:t>Title and vertical text (international) </a:t>
            </a:r>
          </a:p>
        </p:txBody>
      </p:sp>
      <p:sp>
        <p:nvSpPr>
          <p:cNvPr id="7" name="Content">
            <a:extLst>
              <a:ext uri="{FF2B5EF4-FFF2-40B4-BE49-F238E27FC236}">
                <a16:creationId xmlns:a16="http://schemas.microsoft.com/office/drawing/2014/main" id="{E03519C3-01DC-4A54-BFE9-0527DA2D5160}"/>
              </a:ext>
            </a:extLst>
          </p:cNvPr>
          <p:cNvSpPr>
            <a:spLocks noGrp="1"/>
          </p:cNvSpPr>
          <p:nvPr>
            <p:ph type="body" orient="vert" idx="1" hasCustomPrompt="1"/>
          </p:nvPr>
        </p:nvSpPr>
        <p:spPr>
          <a:xfrm>
            <a:off x="435716" y="1033070"/>
            <a:ext cx="11499253" cy="5389244"/>
          </a:xfrm>
        </p:spPr>
        <p:txBody>
          <a:bodyPr vert="eaVert"/>
          <a:lstStyle>
            <a:lvl1pPr>
              <a:lnSpc>
                <a:spcPct val="100000"/>
              </a:lnSpc>
              <a:spcAft>
                <a:spcPts val="0"/>
              </a:spcAft>
              <a:defRPr sz="2400">
                <a:solidFill>
                  <a:schemeClr val="bg2"/>
                </a:solidFill>
              </a:defRPr>
            </a:lvl1pPr>
            <a:lvl2pPr marL="461963" indent="-228600">
              <a:lnSpc>
                <a:spcPct val="100000"/>
              </a:lnSpc>
              <a:spcAft>
                <a:spcPts val="0"/>
              </a:spcAft>
              <a:defRPr sz="2000">
                <a:solidFill>
                  <a:schemeClr val="bg2"/>
                </a:solidFill>
              </a:defRPr>
            </a:lvl2pPr>
            <a:lvl3pPr marL="684213" indent="-228600">
              <a:lnSpc>
                <a:spcPct val="100000"/>
              </a:lnSpc>
              <a:spcAft>
                <a:spcPts val="0"/>
              </a:spcAft>
              <a:defRPr sz="1800">
                <a:solidFill>
                  <a:schemeClr val="bg2"/>
                </a:solidFill>
              </a:defRPr>
            </a:lvl3pPr>
            <a:lvl4pPr marL="914400" indent="-228600">
              <a:lnSpc>
                <a:spcPct val="100000"/>
              </a:lnSpc>
              <a:spcAft>
                <a:spcPts val="0"/>
              </a:spcAft>
              <a:defRPr sz="1600">
                <a:solidFill>
                  <a:schemeClr val="bg2"/>
                </a:solidFill>
              </a:defRPr>
            </a:lvl4pPr>
            <a:lvl5pPr marL="1144588" indent="-228600">
              <a:lnSpc>
                <a:spcPct val="100000"/>
              </a:lnSpc>
              <a:spcAft>
                <a:spcPts val="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7F823AF2-999D-4175-8C01-402CA4924585}"/>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855347324"/>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Vertical Title and Content">
    <p:bg>
      <p:bgPr>
        <a:solidFill>
          <a:schemeClr val="tx2"/>
        </a:solidFill>
        <a:effectLst/>
      </p:bgPr>
    </p:bg>
    <p:spTree>
      <p:nvGrpSpPr>
        <p:cNvPr id="1" name=""/>
        <p:cNvGrpSpPr/>
        <p:nvPr/>
      </p:nvGrpSpPr>
      <p:grpSpPr>
        <a:xfrm>
          <a:off x="0" y="0"/>
          <a:ext cx="0" cy="0"/>
          <a:chOff x="0" y="0"/>
          <a:chExt cx="0" cy="0"/>
        </a:xfrm>
      </p:grpSpPr>
      <p:sp>
        <p:nvSpPr>
          <p:cNvPr id="9" name="Copyright">
            <a:extLst>
              <a:ext uri="{FF2B5EF4-FFF2-40B4-BE49-F238E27FC236}">
                <a16:creationId xmlns:a16="http://schemas.microsoft.com/office/drawing/2014/main" id="{962C3F25-041D-4E5B-839E-FBB5D7B91A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1FDB7DAC-24E1-411C-8D5F-3A7FDF188C1D}"/>
              </a:ext>
            </a:extLst>
          </p:cNvPr>
          <p:cNvSpPr>
            <a:spLocks noGrp="1"/>
          </p:cNvSpPr>
          <p:nvPr>
            <p:ph type="title" hasCustomPrompt="1"/>
          </p:nvPr>
        </p:nvSpPr>
        <p:spPr>
          <a:xfrm rot="5400000">
            <a:off x="8324028" y="2805126"/>
            <a:ext cx="6127095" cy="1132145"/>
          </a:xfrm>
        </p:spPr>
        <p:txBody>
          <a:bodyPr/>
          <a:lstStyle>
            <a:lvl1pPr marL="0" marR="0" indent="0" algn="l" defTabSz="914400" rtl="0" eaLnBrk="1" fontAlgn="auto" latinLnBrk="0" hangingPunct="1">
              <a:lnSpc>
                <a:spcPct val="100000"/>
              </a:lnSpc>
              <a:spcBef>
                <a:spcPct val="0"/>
              </a:spcBef>
              <a:spcAft>
                <a:spcPts val="0"/>
              </a:spcAft>
              <a:buClrTx/>
              <a:buSzTx/>
              <a:buFontTx/>
              <a:buNone/>
              <a:tabLst/>
              <a:defRPr>
                <a:solidFill>
                  <a:schemeClr val="bg2"/>
                </a:solidFill>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dirty="0"/>
              <a:t>Vertical title and text layout (international) </a:t>
            </a:r>
          </a:p>
        </p:txBody>
      </p:sp>
      <p:sp>
        <p:nvSpPr>
          <p:cNvPr id="7" name="Content">
            <a:extLst>
              <a:ext uri="{FF2B5EF4-FFF2-40B4-BE49-F238E27FC236}">
                <a16:creationId xmlns:a16="http://schemas.microsoft.com/office/drawing/2014/main" id="{E03519C3-01DC-4A54-BFE9-0527DA2D5160}"/>
              </a:ext>
            </a:extLst>
          </p:cNvPr>
          <p:cNvSpPr>
            <a:spLocks noGrp="1"/>
          </p:cNvSpPr>
          <p:nvPr>
            <p:ph type="body" orient="vert" idx="1" hasCustomPrompt="1"/>
          </p:nvPr>
        </p:nvSpPr>
        <p:spPr>
          <a:xfrm>
            <a:off x="365760" y="307649"/>
            <a:ext cx="10455743" cy="6127095"/>
          </a:xfrm>
        </p:spPr>
        <p:txBody>
          <a:bodyPr vert="eaVert"/>
          <a:lstStyle>
            <a:lvl1pPr>
              <a:lnSpc>
                <a:spcPct val="100000"/>
              </a:lnSpc>
              <a:spcAft>
                <a:spcPts val="0"/>
              </a:spcAft>
              <a:defRPr sz="2400">
                <a:solidFill>
                  <a:schemeClr val="bg2"/>
                </a:solidFill>
              </a:defRPr>
            </a:lvl1pPr>
            <a:lvl2pPr marL="461963" indent="-228600">
              <a:lnSpc>
                <a:spcPct val="100000"/>
              </a:lnSpc>
              <a:spcAft>
                <a:spcPts val="0"/>
              </a:spcAft>
              <a:defRPr sz="2000">
                <a:solidFill>
                  <a:schemeClr val="bg2"/>
                </a:solidFill>
              </a:defRPr>
            </a:lvl2pPr>
            <a:lvl3pPr marL="684213" indent="-228600">
              <a:lnSpc>
                <a:spcPct val="100000"/>
              </a:lnSpc>
              <a:spcAft>
                <a:spcPts val="0"/>
              </a:spcAft>
              <a:defRPr sz="1800">
                <a:solidFill>
                  <a:schemeClr val="bg2"/>
                </a:solidFill>
              </a:defRPr>
            </a:lvl3pPr>
            <a:lvl4pPr marL="914400" indent="-228600">
              <a:lnSpc>
                <a:spcPct val="100000"/>
              </a:lnSpc>
              <a:spcAft>
                <a:spcPts val="0"/>
              </a:spcAft>
              <a:defRPr sz="1600">
                <a:solidFill>
                  <a:schemeClr val="bg2"/>
                </a:solidFill>
              </a:defRPr>
            </a:lvl4pPr>
            <a:lvl5pPr marL="1144588" indent="-228600">
              <a:lnSpc>
                <a:spcPct val="100000"/>
              </a:lnSpc>
              <a:spcAft>
                <a:spcPts val="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A9006E65-0AC6-4AEC-9676-8B754EE037E9}"/>
              </a:ext>
              <a:ext uri="{C183D7F6-B498-43B3-948B-1728B52AA6E4}">
                <adec:decorative xmlns:adec="http://schemas.microsoft.com/office/drawing/2017/decorative" val="1"/>
              </a:ext>
            </a:extLst>
          </p:cNvPr>
          <p:cNvSpPr/>
          <p:nvPr/>
        </p:nvSpPr>
        <p:spPr>
          <a:xfrm rot="5400000">
            <a:off x="7803983" y="3371504"/>
            <a:ext cx="60807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954141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ank You">
    <p:bg>
      <p:bgPr>
        <a:solidFill>
          <a:schemeClr val="bg1"/>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a16="http://schemas.microsoft.com/office/drawing/2014/main" id="{BA3DF3DE-0044-49A0-893D-4AE69524AE45}"/>
              </a:ext>
              <a:ext uri="{C183D7F6-B498-43B3-948B-1728B52AA6E4}">
                <adec:decorative xmlns:adec="http://schemas.microsoft.com/office/drawing/2017/decorative" val="1"/>
              </a:ext>
            </a:extLst>
          </p:cNvPr>
          <p:cNvGrpSpPr/>
          <p:nvPr/>
        </p:nvGrpSpPr>
        <p:grpSpPr>
          <a:xfrm>
            <a:off x="0" y="0"/>
            <a:ext cx="12192000" cy="6858000"/>
            <a:chOff x="0" y="0"/>
            <a:chExt cx="12192000" cy="6858000"/>
          </a:xfrm>
        </p:grpSpPr>
        <p:sp>
          <p:nvSpPr>
            <p:cNvPr id="92" name="BKG-TP">
              <a:extLst>
                <a:ext uri="{FF2B5EF4-FFF2-40B4-BE49-F238E27FC236}">
                  <a16:creationId xmlns:a16="http://schemas.microsoft.com/office/drawing/2014/main" id="{80E539AA-5F27-4E27-A2EB-0002A460B024}"/>
                </a:ext>
                <a:ext uri="{C183D7F6-B498-43B3-948B-1728B52AA6E4}">
                  <adec:decorative xmlns:adec="http://schemas.microsoft.com/office/drawing/2017/decorative" val="1"/>
                </a:ext>
              </a:extLst>
            </p:cNvPr>
            <p:cNvSpPr/>
            <p:nvPr/>
          </p:nvSpPr>
          <p:spPr>
            <a:xfrm>
              <a:off x="0" y="0"/>
              <a:ext cx="12191998" cy="43513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ubeSide">
              <a:extLst>
                <a:ext uri="{FF2B5EF4-FFF2-40B4-BE49-F238E27FC236}">
                  <a16:creationId xmlns:a16="http://schemas.microsoft.com/office/drawing/2014/main" id="{0BD8C101-546C-4D96-9A74-D006A704F407}"/>
                </a:ext>
                <a:ext uri="{C183D7F6-B498-43B3-948B-1728B52AA6E4}">
                  <adec:decorative xmlns:adec="http://schemas.microsoft.com/office/drawing/2017/decorative" val="1"/>
                </a:ext>
              </a:extLst>
            </p:cNvPr>
            <p:cNvSpPr/>
            <p:nvPr/>
          </p:nvSpPr>
          <p:spPr>
            <a:xfrm>
              <a:off x="0" y="942975"/>
              <a:ext cx="2552700" cy="5915025"/>
            </a:xfrm>
            <a:custGeom>
              <a:avLst/>
              <a:gdLst>
                <a:gd name="connsiteX0" fmla="*/ 0 w 2552700"/>
                <a:gd name="connsiteY0" fmla="*/ 0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0 h 5915025"/>
                <a:gd name="connsiteX0" fmla="*/ 0 w 2552700"/>
                <a:gd name="connsiteY0" fmla="*/ 0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3110865 h 5915025"/>
                <a:gd name="connsiteX5" fmla="*/ 0 w 2552700"/>
                <a:gd name="connsiteY5" fmla="*/ 0 h 5915025"/>
                <a:gd name="connsiteX0" fmla="*/ 0 w 2552700"/>
                <a:gd name="connsiteY0" fmla="*/ 3110865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3110865 h 5915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2700" h="5915025">
                  <a:moveTo>
                    <a:pt x="0" y="3110865"/>
                  </a:moveTo>
                  <a:lnTo>
                    <a:pt x="2552700" y="0"/>
                  </a:lnTo>
                  <a:lnTo>
                    <a:pt x="2552700" y="5915025"/>
                  </a:lnTo>
                  <a:lnTo>
                    <a:pt x="0" y="5915025"/>
                  </a:lnTo>
                  <a:lnTo>
                    <a:pt x="0" y="311086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a16="http://schemas.microsoft.com/office/drawing/2014/main" id="{AEE440B8-B31E-487C-92A7-B1713A372E58}"/>
                </a:ext>
                <a:ext uri="{C183D7F6-B498-43B3-948B-1728B52AA6E4}">
                  <adec:decorative xmlns:adec="http://schemas.microsoft.com/office/drawing/2017/decorative" val="1"/>
                </a:ext>
              </a:extLst>
            </p:cNvPr>
            <p:cNvSpPr/>
            <p:nvPr/>
          </p:nvSpPr>
          <p:spPr>
            <a:xfrm>
              <a:off x="2552700" y="942975"/>
              <a:ext cx="9639300" cy="59150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AWS Logo">
              <a:extLst>
                <a:ext uri="{FF2B5EF4-FFF2-40B4-BE49-F238E27FC236}">
                  <a16:creationId xmlns:a16="http://schemas.microsoft.com/office/drawing/2014/main" id="{41BC3838-CAD1-4E45-A629-8FAE25F8F357}"/>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27710" y="5789538"/>
              <a:ext cx="1097280" cy="656183"/>
            </a:xfrm>
            <a:prstGeom prst="rect">
              <a:avLst/>
            </a:prstGeom>
          </p:spPr>
        </p:pic>
        <p:sp>
          <p:nvSpPr>
            <p:cNvPr id="11" name="Copyright">
              <a:extLst>
                <a:ext uri="{FF2B5EF4-FFF2-40B4-BE49-F238E27FC236}">
                  <a16:creationId xmlns:a16="http://schemas.microsoft.com/office/drawing/2014/main" id="{DF9E4172-9EB6-4421-9EA3-78F3EDED9A1F}"/>
                </a:ext>
              </a:extLst>
            </p:cNvPr>
            <p:cNvSpPr txBox="1"/>
            <p:nvPr/>
          </p:nvSpPr>
          <p:spPr>
            <a:xfrm>
              <a:off x="506804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E52B1449-9D22-45E9-8E29-DD9653749C2D}"/>
              </a:ext>
            </a:extLst>
          </p:cNvPr>
          <p:cNvSpPr>
            <a:spLocks noGrp="1"/>
          </p:cNvSpPr>
          <p:nvPr>
            <p:ph type="title" hasCustomPrompt="1"/>
          </p:nvPr>
        </p:nvSpPr>
        <p:spPr>
          <a:xfrm>
            <a:off x="2663862" y="1135062"/>
            <a:ext cx="9341063" cy="4049824"/>
          </a:xfrm>
        </p:spPr>
        <p:txBody>
          <a:bodyPr anchor="ctr"/>
          <a:lstStyle>
            <a:lvl1pPr>
              <a:defRPr sz="4400">
                <a:solidFill>
                  <a:schemeClr val="bg2"/>
                </a:solidFill>
              </a:defRPr>
            </a:lvl1pPr>
          </a:lstStyle>
          <a:p>
            <a:r>
              <a:rPr lang="en-US" dirty="0"/>
              <a:t>Thank you text</a:t>
            </a:r>
          </a:p>
        </p:txBody>
      </p:sp>
      <p:sp>
        <p:nvSpPr>
          <p:cNvPr id="7" name="Content">
            <a:extLst>
              <a:ext uri="{FF2B5EF4-FFF2-40B4-BE49-F238E27FC236}">
                <a16:creationId xmlns:a16="http://schemas.microsoft.com/office/drawing/2014/main" id="{A1EEF87A-AB52-4622-AF5D-6FED9D7569C6}"/>
              </a:ext>
            </a:extLst>
          </p:cNvPr>
          <p:cNvSpPr txBox="1"/>
          <p:nvPr/>
        </p:nvSpPr>
        <p:spPr>
          <a:xfrm>
            <a:off x="2552701" y="5212457"/>
            <a:ext cx="9639298" cy="1015663"/>
          </a:xfrm>
          <a:prstGeom prst="rect">
            <a:avLst/>
          </a:prstGeom>
          <a:noFill/>
        </p:spPr>
        <p:txBody>
          <a:bodyPr wrap="square" rtlCol="0">
            <a:spAutoFit/>
          </a:bodyPr>
          <a:lstStyle/>
          <a:p>
            <a:pPr marL="0" indent="0">
              <a:lnSpc>
                <a:spcPct val="100000"/>
              </a:lnSpc>
              <a:spcBef>
                <a:spcPts val="0"/>
              </a:spcBef>
              <a:spcAft>
                <a:spcPts val="0"/>
              </a:spcAft>
              <a:buClrTx/>
              <a:buSzTx/>
              <a:buFontTx/>
              <a:buNone/>
              <a:tabLst/>
              <a:defRPr/>
            </a:pPr>
            <a:r>
              <a:rPr lang="en-US" sz="2000" dirty="0">
                <a:solidFill>
                  <a:schemeClr val="bg2"/>
                </a:solidFill>
              </a:rPr>
              <a:t>Corrections, feedback, or other questions? </a:t>
            </a:r>
            <a:br>
              <a:rPr lang="en-US" sz="2000" dirty="0">
                <a:solidFill>
                  <a:schemeClr val="bg2"/>
                </a:solidFill>
              </a:rPr>
            </a:br>
            <a:r>
              <a:rPr lang="en-US" sz="2000" dirty="0">
                <a:solidFill>
                  <a:schemeClr val="bg2"/>
                </a:solidFill>
              </a:rPr>
              <a:t>Contact us at </a:t>
            </a:r>
            <a:r>
              <a:rPr lang="en-US" sz="2000" u="sng" dirty="0">
                <a:solidFill>
                  <a:schemeClr val="bg2"/>
                </a:solidFill>
              </a:rPr>
              <a:t>https://support.aws.amazon.com/#/contacts/aws-training</a:t>
            </a:r>
            <a:r>
              <a:rPr lang="en-US" sz="2000" dirty="0">
                <a:solidFill>
                  <a:schemeClr val="bg2"/>
                </a:solidFill>
              </a:rPr>
              <a:t>. </a:t>
            </a:r>
            <a:br>
              <a:rPr lang="en-US" sz="2000" dirty="0">
                <a:solidFill>
                  <a:schemeClr val="bg2"/>
                </a:solidFill>
              </a:rPr>
            </a:br>
            <a:r>
              <a:rPr lang="en-US" sz="2000" dirty="0">
                <a:solidFill>
                  <a:schemeClr val="bg2"/>
                </a:solidFill>
              </a:rPr>
              <a:t>All trademarks are the property of their owners.</a:t>
            </a:r>
          </a:p>
        </p:txBody>
      </p:sp>
    </p:spTree>
    <p:custDataLst>
      <p:tags r:id="rId1"/>
    </p:custDataLst>
    <p:extLst>
      <p:ext uri="{BB962C8B-B14F-4D97-AF65-F5344CB8AC3E}">
        <p14:creationId xmlns:p14="http://schemas.microsoft.com/office/powerpoint/2010/main" val="2615318481"/>
      </p:ext>
    </p:extLst>
  </p:cSld>
  <p:clrMapOvr>
    <a:masterClrMapping/>
  </p:clrMapOvr>
  <p:hf hdr="0" ft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ags" Target="../tags/tag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3.sv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image" Target="../media/image2.png"/><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slideLayout" Target="../slideLayouts/slideLayout57.xml"/><Relationship Id="rId18" Type="http://schemas.openxmlformats.org/officeDocument/2006/relationships/slideLayout" Target="../slideLayouts/slideLayout62.xml"/><Relationship Id="rId26" Type="http://schemas.openxmlformats.org/officeDocument/2006/relationships/slideLayout" Target="../slideLayouts/slideLayout70.xml"/><Relationship Id="rId39" Type="http://schemas.openxmlformats.org/officeDocument/2006/relationships/slideLayout" Target="../slideLayouts/slideLayout83.xml"/><Relationship Id="rId3" Type="http://schemas.openxmlformats.org/officeDocument/2006/relationships/slideLayout" Target="../slideLayouts/slideLayout47.xml"/><Relationship Id="rId21" Type="http://schemas.openxmlformats.org/officeDocument/2006/relationships/slideLayout" Target="../slideLayouts/slideLayout65.xml"/><Relationship Id="rId34" Type="http://schemas.openxmlformats.org/officeDocument/2006/relationships/slideLayout" Target="../slideLayouts/slideLayout78.xml"/><Relationship Id="rId42" Type="http://schemas.openxmlformats.org/officeDocument/2006/relationships/slideLayout" Target="../slideLayouts/slideLayout86.xml"/><Relationship Id="rId47" Type="http://schemas.openxmlformats.org/officeDocument/2006/relationships/image" Target="../media/image4.png"/><Relationship Id="rId7" Type="http://schemas.openxmlformats.org/officeDocument/2006/relationships/slideLayout" Target="../slideLayouts/slideLayout51.xml"/><Relationship Id="rId12" Type="http://schemas.openxmlformats.org/officeDocument/2006/relationships/slideLayout" Target="../slideLayouts/slideLayout56.xml"/><Relationship Id="rId17" Type="http://schemas.openxmlformats.org/officeDocument/2006/relationships/slideLayout" Target="../slideLayouts/slideLayout61.xml"/><Relationship Id="rId25" Type="http://schemas.openxmlformats.org/officeDocument/2006/relationships/slideLayout" Target="../slideLayouts/slideLayout69.xml"/><Relationship Id="rId33" Type="http://schemas.openxmlformats.org/officeDocument/2006/relationships/slideLayout" Target="../slideLayouts/slideLayout77.xml"/><Relationship Id="rId38" Type="http://schemas.openxmlformats.org/officeDocument/2006/relationships/slideLayout" Target="../slideLayouts/slideLayout82.xml"/><Relationship Id="rId46" Type="http://schemas.openxmlformats.org/officeDocument/2006/relationships/image" Target="../media/image12.png"/><Relationship Id="rId2" Type="http://schemas.openxmlformats.org/officeDocument/2006/relationships/slideLayout" Target="../slideLayouts/slideLayout46.xml"/><Relationship Id="rId16" Type="http://schemas.openxmlformats.org/officeDocument/2006/relationships/slideLayout" Target="../slideLayouts/slideLayout60.xml"/><Relationship Id="rId20" Type="http://schemas.openxmlformats.org/officeDocument/2006/relationships/slideLayout" Target="../slideLayouts/slideLayout64.xml"/><Relationship Id="rId29" Type="http://schemas.openxmlformats.org/officeDocument/2006/relationships/slideLayout" Target="../slideLayouts/slideLayout73.xml"/><Relationship Id="rId41" Type="http://schemas.openxmlformats.org/officeDocument/2006/relationships/slideLayout" Target="../slideLayouts/slideLayout85.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24" Type="http://schemas.openxmlformats.org/officeDocument/2006/relationships/slideLayout" Target="../slideLayouts/slideLayout68.xml"/><Relationship Id="rId32" Type="http://schemas.openxmlformats.org/officeDocument/2006/relationships/slideLayout" Target="../slideLayouts/slideLayout76.xml"/><Relationship Id="rId37" Type="http://schemas.openxmlformats.org/officeDocument/2006/relationships/slideLayout" Target="../slideLayouts/slideLayout81.xml"/><Relationship Id="rId40" Type="http://schemas.openxmlformats.org/officeDocument/2006/relationships/slideLayout" Target="../slideLayouts/slideLayout84.xml"/><Relationship Id="rId45" Type="http://schemas.openxmlformats.org/officeDocument/2006/relationships/tags" Target="../tags/tag46.xml"/><Relationship Id="rId5" Type="http://schemas.openxmlformats.org/officeDocument/2006/relationships/slideLayout" Target="../slideLayouts/slideLayout49.xml"/><Relationship Id="rId15" Type="http://schemas.openxmlformats.org/officeDocument/2006/relationships/slideLayout" Target="../slideLayouts/slideLayout59.xml"/><Relationship Id="rId23" Type="http://schemas.openxmlformats.org/officeDocument/2006/relationships/slideLayout" Target="../slideLayouts/slideLayout67.xml"/><Relationship Id="rId28" Type="http://schemas.openxmlformats.org/officeDocument/2006/relationships/slideLayout" Target="../slideLayouts/slideLayout72.xml"/><Relationship Id="rId36" Type="http://schemas.openxmlformats.org/officeDocument/2006/relationships/slideLayout" Target="../slideLayouts/slideLayout80.xml"/><Relationship Id="rId10" Type="http://schemas.openxmlformats.org/officeDocument/2006/relationships/slideLayout" Target="../slideLayouts/slideLayout54.xml"/><Relationship Id="rId19" Type="http://schemas.openxmlformats.org/officeDocument/2006/relationships/slideLayout" Target="../slideLayouts/slideLayout63.xml"/><Relationship Id="rId31" Type="http://schemas.openxmlformats.org/officeDocument/2006/relationships/slideLayout" Target="../slideLayouts/slideLayout75.xml"/><Relationship Id="rId44" Type="http://schemas.openxmlformats.org/officeDocument/2006/relationships/theme" Target="../theme/theme2.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slideLayout" Target="../slideLayouts/slideLayout58.xml"/><Relationship Id="rId22" Type="http://schemas.openxmlformats.org/officeDocument/2006/relationships/slideLayout" Target="../slideLayouts/slideLayout66.xml"/><Relationship Id="rId27" Type="http://schemas.openxmlformats.org/officeDocument/2006/relationships/slideLayout" Target="../slideLayouts/slideLayout71.xml"/><Relationship Id="rId30" Type="http://schemas.openxmlformats.org/officeDocument/2006/relationships/slideLayout" Target="../slideLayouts/slideLayout74.xml"/><Relationship Id="rId35" Type="http://schemas.openxmlformats.org/officeDocument/2006/relationships/slideLayout" Target="../slideLayouts/slideLayout79.xml"/><Relationship Id="rId43" Type="http://schemas.openxmlformats.org/officeDocument/2006/relationships/slideLayout" Target="../slideLayouts/slideLayout87.xml"/><Relationship Id="rId48" Type="http://schemas.openxmlformats.org/officeDocument/2006/relationships/image" Target="../media/image5.sv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7">
            <a:lum/>
          </a:blip>
          <a:srcRect/>
          <a:stretch>
            <a:fillRect/>
          </a:stretch>
        </a:blipFill>
        <a:effectLst/>
      </p:bgPr>
    </p:bg>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id="{740ACF5A-6DEA-4283-95F3-28BFCB00D1FE}"/>
              </a:ext>
            </a:extLst>
          </p:cNvPr>
          <p:cNvSpPr>
            <a:spLocks noGrp="1"/>
          </p:cNvSpPr>
          <p:nvPr>
            <p:ph type="sldNum" sz="quarter" idx="4"/>
          </p:nvPr>
        </p:nvSpPr>
        <p:spPr>
          <a:xfrm>
            <a:off x="11469389" y="6445721"/>
            <a:ext cx="484261" cy="289591"/>
          </a:xfrm>
          <a:prstGeom prst="rect">
            <a:avLst/>
          </a:prstGeom>
        </p:spPr>
        <p:txBody>
          <a:bodyPr vert="horz" lIns="91440" tIns="45720" rIns="91440" bIns="45720" rtlCol="0" anchor="ctr"/>
          <a:lstStyle>
            <a:lvl1pPr algn="r">
              <a:defRPr sz="160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C6E65ACB-7BFD-4D12-ACB2-501576A6711D}"/>
              </a:ext>
            </a:extLst>
          </p:cNvPr>
          <p:cNvSpPr>
            <a:spLocks noGrp="1"/>
          </p:cNvSpPr>
          <p:nvPr>
            <p:ph type="title"/>
          </p:nvPr>
        </p:nvSpPr>
        <p:spPr>
          <a:xfrm>
            <a:off x="365760" y="299526"/>
            <a:ext cx="11569209" cy="73131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Content">
            <a:extLst>
              <a:ext uri="{FF2B5EF4-FFF2-40B4-BE49-F238E27FC236}">
                <a16:creationId xmlns:a16="http://schemas.microsoft.com/office/drawing/2014/main" id="{BD9FB2C3-6E12-492D-B6C4-46373C49E3FD}"/>
              </a:ext>
            </a:extLst>
          </p:cNvPr>
          <p:cNvSpPr>
            <a:spLocks noGrp="1"/>
          </p:cNvSpPr>
          <p:nvPr>
            <p:ph type="body" idx="1"/>
          </p:nvPr>
        </p:nvSpPr>
        <p:spPr>
          <a:xfrm>
            <a:off x="365760" y="1143000"/>
            <a:ext cx="11569209" cy="5291750"/>
          </a:xfrm>
          <a:prstGeom prst="rect">
            <a:avLst/>
          </a:prstGeom>
        </p:spPr>
        <p:txBody>
          <a:bodyPr vert="horz" lIns="91440" tIns="45720" rIns="91440" bIns="45720" rtlCol="0">
            <a:normAutofit/>
          </a:body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pic>
        <p:nvPicPr>
          <p:cNvPr id="98" name="AWS Logo">
            <a:extLst>
              <a:ext uri="{FF2B5EF4-FFF2-40B4-BE49-F238E27FC236}">
                <a16:creationId xmlns:a16="http://schemas.microsoft.com/office/drawing/2014/main" id="{56ED120F-98B5-42C0-B16A-27FB0984653F}"/>
              </a:ext>
              <a:ext uri="{C183D7F6-B498-43B3-948B-1728B52AA6E4}">
                <adec:decorative xmlns:adec="http://schemas.microsoft.com/office/drawing/2017/decorative" val="1"/>
              </a:ext>
            </a:extLst>
          </p:cNvPr>
          <p:cNvPicPr>
            <a:picLocks noChangeAspect="1"/>
          </p:cNvPicPr>
          <p:nvPr/>
        </p:nvPicPr>
        <p:blipFill>
          <a:blip r:embed="rId48">
            <a:extLst>
              <a:ext uri="{96DAC541-7B7A-43D3-8B79-37D633B846F1}">
                <asvg:svgBlip xmlns:asvg="http://schemas.microsoft.com/office/drawing/2016/SVG/main" r:embed="rId49"/>
              </a:ext>
            </a:extLst>
          </a:blip>
          <a:stretch>
            <a:fillRect/>
          </a:stretch>
        </p:blipFill>
        <p:spPr>
          <a:xfrm>
            <a:off x="243599" y="6452308"/>
            <a:ext cx="366979" cy="219456"/>
          </a:xfrm>
          <a:prstGeom prst="rect">
            <a:avLst/>
          </a:prstGeom>
        </p:spPr>
      </p:pic>
    </p:spTree>
    <p:custDataLst>
      <p:tags r:id="rId46"/>
    </p:custDataLst>
    <p:extLst>
      <p:ext uri="{BB962C8B-B14F-4D97-AF65-F5344CB8AC3E}">
        <p14:creationId xmlns:p14="http://schemas.microsoft.com/office/powerpoint/2010/main" val="1924365284"/>
      </p:ext>
    </p:extLst>
  </p:cSld>
  <p:clrMap bg1="lt1" tx1="dk1" bg2="lt2" tx2="dk2" accent1="accent1" accent2="accent2" accent3="accent3" accent4="accent4" accent5="accent5" accent6="accent6" hlink="hlink" folHlink="folHlink"/>
  <p:sldLayoutIdLst>
    <p:sldLayoutId id="2147483999" r:id="rId1"/>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 id="2147484009" r:id="rId11"/>
    <p:sldLayoutId id="2147484010" r:id="rId12"/>
    <p:sldLayoutId id="2147484011" r:id="rId13"/>
    <p:sldLayoutId id="2147484012" r:id="rId14"/>
    <p:sldLayoutId id="2147484013" r:id="rId15"/>
    <p:sldLayoutId id="2147484014" r:id="rId16"/>
    <p:sldLayoutId id="2147484015" r:id="rId17"/>
    <p:sldLayoutId id="2147484016" r:id="rId18"/>
    <p:sldLayoutId id="2147484017" r:id="rId19"/>
    <p:sldLayoutId id="2147484018" r:id="rId20"/>
    <p:sldLayoutId id="2147484019" r:id="rId21"/>
    <p:sldLayoutId id="2147484020" r:id="rId22"/>
    <p:sldLayoutId id="2147484021" r:id="rId23"/>
    <p:sldLayoutId id="2147484022" r:id="rId24"/>
    <p:sldLayoutId id="2147484023" r:id="rId25"/>
    <p:sldLayoutId id="2147484024" r:id="rId26"/>
    <p:sldLayoutId id="2147484025" r:id="rId27"/>
    <p:sldLayoutId id="2147484026" r:id="rId28"/>
    <p:sldLayoutId id="2147484027" r:id="rId29"/>
    <p:sldLayoutId id="2147484028" r:id="rId30"/>
    <p:sldLayoutId id="2147484029" r:id="rId31"/>
    <p:sldLayoutId id="2147484030" r:id="rId32"/>
    <p:sldLayoutId id="2147484031" r:id="rId33"/>
    <p:sldLayoutId id="2147484032" r:id="rId34"/>
    <p:sldLayoutId id="2147484033" r:id="rId35"/>
    <p:sldLayoutId id="2147484034" r:id="rId36"/>
    <p:sldLayoutId id="2147484035" r:id="rId37"/>
    <p:sldLayoutId id="2147484036" r:id="rId38"/>
    <p:sldLayoutId id="2147484037" r:id="rId39"/>
    <p:sldLayoutId id="2147484038" r:id="rId40"/>
    <p:sldLayoutId id="2147484039" r:id="rId41"/>
    <p:sldLayoutId id="2147484040" r:id="rId42"/>
    <p:sldLayoutId id="2147484041" r:id="rId43"/>
    <p:sldLayoutId id="2147484042" r:id="rId44"/>
  </p:sldLayoutIdLst>
  <p:hf hdr="0" ftr="0" dt="0"/>
  <p:txStyles>
    <p:titleStyle>
      <a:lvl1pPr algn="l" defTabSz="228600" rtl="0" eaLnBrk="1" latinLnBrk="0" hangingPunct="1">
        <a:lnSpc>
          <a:spcPct val="100000"/>
        </a:lnSpc>
        <a:spcBef>
          <a:spcPct val="0"/>
        </a:spcBef>
        <a:buNone/>
        <a:defRPr sz="3200" kern="1200">
          <a:solidFill>
            <a:schemeClr val="tx2"/>
          </a:solidFill>
          <a:latin typeface="Amazon Ember Heavy"/>
        </a:defRPr>
      </a:lvl1pPr>
    </p:titleStyle>
    <p:bodyStyle>
      <a:defPPr>
        <a:defRPr lang="en-US"/>
      </a:defPPr>
      <a:lvl1pPr marL="230188" indent="-230188" algn="l" defTabSz="228600" rtl="0" eaLnBrk="1" latinLnBrk="0" hangingPunct="1">
        <a:lnSpc>
          <a:spcPct val="100000"/>
        </a:lnSpc>
        <a:spcBef>
          <a:spcPts val="500"/>
        </a:spcBef>
        <a:spcAft>
          <a:spcPts val="600"/>
        </a:spcAft>
        <a:buFont typeface="Amazon Ember"/>
        <a:buChar char="•"/>
        <a:defRPr sz="2800" kern="1200">
          <a:solidFill>
            <a:schemeClr val="tx2"/>
          </a:solidFill>
          <a:latin typeface="Amazon Ember"/>
        </a:defRPr>
      </a:lvl1pPr>
      <a:lvl2pPr marL="457200" indent="-230188" algn="l" defTabSz="228600" rtl="0" eaLnBrk="1" latinLnBrk="0" hangingPunct="1">
        <a:lnSpc>
          <a:spcPct val="100000"/>
        </a:lnSpc>
        <a:spcBef>
          <a:spcPts val="500"/>
        </a:spcBef>
        <a:spcAft>
          <a:spcPts val="600"/>
        </a:spcAft>
        <a:buFont typeface="Amazon Ember"/>
        <a:buChar char="•"/>
        <a:defRPr sz="2400" kern="1200">
          <a:solidFill>
            <a:schemeClr val="tx2"/>
          </a:solidFill>
          <a:latin typeface="Amazon Ember"/>
        </a:defRPr>
      </a:lvl2pPr>
      <a:lvl3pPr marL="685800" indent="-230188" algn="l" defTabSz="228600" rtl="0" eaLnBrk="1" latinLnBrk="0" hangingPunct="1">
        <a:lnSpc>
          <a:spcPct val="100000"/>
        </a:lnSpc>
        <a:spcBef>
          <a:spcPts val="500"/>
        </a:spcBef>
        <a:spcAft>
          <a:spcPts val="600"/>
        </a:spcAft>
        <a:buFont typeface="Amazon Ember"/>
        <a:buChar char="•"/>
        <a:defRPr sz="2000" kern="1200">
          <a:solidFill>
            <a:schemeClr val="tx2"/>
          </a:solidFill>
          <a:latin typeface="Amazon Ember"/>
        </a:defRPr>
      </a:lvl3pPr>
      <a:lvl4pPr marL="914400" indent="-230188" algn="l" defTabSz="228600" rtl="0" eaLnBrk="1" latinLnBrk="0" hangingPunct="1">
        <a:lnSpc>
          <a:spcPct val="100000"/>
        </a:lnSpc>
        <a:spcBef>
          <a:spcPts val="500"/>
        </a:spcBef>
        <a:spcAft>
          <a:spcPts val="600"/>
        </a:spcAft>
        <a:buFont typeface="Amazon Ember"/>
        <a:buChar char="•"/>
        <a:defRPr sz="1800" kern="1200">
          <a:solidFill>
            <a:schemeClr val="tx2"/>
          </a:solidFill>
          <a:latin typeface="Amazon Ember"/>
        </a:defRPr>
      </a:lvl4pPr>
      <a:lvl5pPr marL="1143000" indent="-230188" algn="l" defTabSz="228600" rtl="0" eaLnBrk="1" latinLnBrk="0" hangingPunct="1">
        <a:lnSpc>
          <a:spcPct val="100000"/>
        </a:lnSpc>
        <a:spcBef>
          <a:spcPts val="500"/>
        </a:spcBef>
        <a:spcAft>
          <a:spcPts val="600"/>
        </a:spcAft>
        <a:buFont typeface="Amazon Ember"/>
        <a:buChar char="•"/>
        <a:defRPr sz="1800" kern="1200">
          <a:solidFill>
            <a:schemeClr val="tx2"/>
          </a:solidFill>
          <a:latin typeface="Amazon Ember"/>
        </a:defRPr>
      </a:lvl5pPr>
      <a:lvl6pPr marL="1371600" indent="-230188" algn="l" defTabSz="228600" rtl="0" eaLnBrk="1" latinLnBrk="0" hangingPunct="1">
        <a:lnSpc>
          <a:spcPct val="100000"/>
        </a:lnSpc>
        <a:spcBef>
          <a:spcPts val="0"/>
        </a:spcBef>
        <a:spcAft>
          <a:spcPts val="600"/>
        </a:spcAft>
        <a:buFont typeface="Amazon Ember"/>
        <a:buChar char="•"/>
        <a:defRPr sz="1600" kern="1200">
          <a:solidFill>
            <a:schemeClr val="tx2"/>
          </a:solidFill>
          <a:latin typeface="Amazon Ember"/>
        </a:defRPr>
      </a:lvl6pPr>
      <a:lvl7pPr marL="1600200" indent="-230188" algn="l" defTabSz="228600" rtl="0" eaLnBrk="1" latinLnBrk="0" hangingPunct="1">
        <a:lnSpc>
          <a:spcPct val="100000"/>
        </a:lnSpc>
        <a:spcBef>
          <a:spcPts val="0"/>
        </a:spcBef>
        <a:spcAft>
          <a:spcPts val="600"/>
        </a:spcAft>
        <a:buFont typeface="Amazon Ember"/>
        <a:buChar char="•"/>
        <a:defRPr sz="1600" kern="1200">
          <a:solidFill>
            <a:schemeClr val="tx2"/>
          </a:solidFill>
          <a:latin typeface="Amazon Ember"/>
        </a:defRPr>
      </a:lvl7pPr>
      <a:lvl8pPr marL="1828800" indent="-230188" algn="l" defTabSz="228600" rtl="0" eaLnBrk="1" latinLnBrk="0" hangingPunct="1">
        <a:lnSpc>
          <a:spcPct val="100000"/>
        </a:lnSpc>
        <a:spcBef>
          <a:spcPts val="0"/>
        </a:spcBef>
        <a:spcAft>
          <a:spcPts val="600"/>
        </a:spcAft>
        <a:buFont typeface="Amazon Ember"/>
        <a:buChar char="•"/>
        <a:defRPr sz="1600" kern="1200">
          <a:solidFill>
            <a:schemeClr val="tx2"/>
          </a:solidFill>
          <a:latin typeface="Amazon Ember"/>
        </a:defRPr>
      </a:lvl8pPr>
      <a:lvl9pPr marL="2057400" indent="-230188" algn="l" defTabSz="228600" rtl="0" eaLnBrk="1" latinLnBrk="0" hangingPunct="1">
        <a:lnSpc>
          <a:spcPct val="100000"/>
        </a:lnSpc>
        <a:spcBef>
          <a:spcPts val="0"/>
        </a:spcBef>
        <a:spcAft>
          <a:spcPts val="600"/>
        </a:spcAft>
        <a:buFont typeface="Amazon Ember"/>
        <a:buChar char="•"/>
        <a:defRPr sz="1600" kern="1200">
          <a:solidFill>
            <a:schemeClr val="tx2"/>
          </a:solidFill>
          <a:latin typeface="Amazon Ember"/>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6">
            <a:lum/>
          </a:blip>
          <a:srcRect/>
          <a:stretch>
            <a:fillRect/>
          </a:stretch>
        </a:blipFill>
        <a:effectLst/>
      </p:bgPr>
    </p:bg>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id="{740ACF5A-6DEA-4283-95F3-28BFCB00D1FE}"/>
              </a:ext>
            </a:extLst>
          </p:cNvPr>
          <p:cNvSpPr>
            <a:spLocks noGrp="1"/>
          </p:cNvSpPr>
          <p:nvPr>
            <p:ph type="sldNum" sz="quarter" idx="4"/>
          </p:nvPr>
        </p:nvSpPr>
        <p:spPr>
          <a:xfrm>
            <a:off x="11469389" y="6445721"/>
            <a:ext cx="484261" cy="289591"/>
          </a:xfrm>
          <a:prstGeom prst="rect">
            <a:avLst/>
          </a:prstGeom>
        </p:spPr>
        <p:txBody>
          <a:bodyPr vert="horz" lIns="91440" tIns="45720" rIns="91440" bIns="45720" rtlCol="0" anchor="ctr"/>
          <a:lstStyle>
            <a:lvl1pPr algn="r">
              <a:defRPr sz="1100">
                <a:solidFill>
                  <a:schemeClr val="bg2"/>
                </a:solidFill>
                <a:latin typeface="Amazon Ember"/>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C6E65ACB-7BFD-4D12-ACB2-501576A6711D}"/>
              </a:ext>
            </a:extLst>
          </p:cNvPr>
          <p:cNvSpPr>
            <a:spLocks noGrp="1"/>
          </p:cNvSpPr>
          <p:nvPr>
            <p:ph type="title"/>
          </p:nvPr>
        </p:nvSpPr>
        <p:spPr>
          <a:xfrm>
            <a:off x="365760" y="299526"/>
            <a:ext cx="11569209" cy="731318"/>
          </a:xfrm>
          <a:prstGeom prst="rect">
            <a:avLst/>
          </a:prstGeom>
        </p:spPr>
        <p:txBody>
          <a:bodyPr vert="horz" lIns="91440" tIns="45720" rIns="91440" bIns="45720" rtlCol="0" anchor="ctr">
            <a:normAutofit/>
          </a:bodyPr>
          <a:lstStyle/>
          <a:p>
            <a:r>
              <a:rPr lang="en-US">
                <a:solidFill>
                  <a:schemeClr val="bg2"/>
                </a:solidFill>
              </a:rPr>
              <a:t>Click to edit Master title style</a:t>
            </a:r>
            <a:endParaRPr lang="en-US" dirty="0"/>
          </a:p>
        </p:txBody>
      </p:sp>
      <p:sp>
        <p:nvSpPr>
          <p:cNvPr id="3" name="Content">
            <a:extLst>
              <a:ext uri="{FF2B5EF4-FFF2-40B4-BE49-F238E27FC236}">
                <a16:creationId xmlns:a16="http://schemas.microsoft.com/office/drawing/2014/main" id="{BD9FB2C3-6E12-492D-B6C4-46373C49E3FD}"/>
              </a:ext>
            </a:extLst>
          </p:cNvPr>
          <p:cNvSpPr>
            <a:spLocks noGrp="1"/>
          </p:cNvSpPr>
          <p:nvPr>
            <p:ph type="body" idx="1"/>
          </p:nvPr>
        </p:nvSpPr>
        <p:spPr>
          <a:xfrm>
            <a:off x="365760" y="1143000"/>
            <a:ext cx="11569209" cy="5257800"/>
          </a:xfrm>
          <a:prstGeom prst="rect">
            <a:avLst/>
          </a:prstGeom>
        </p:spPr>
        <p:txBody>
          <a:bodyPr vert="horz" lIns="91440" tIns="45720" rIns="91440" bIns="45720" rtlCol="0">
            <a:normAutofit/>
          </a:body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pic>
        <p:nvPicPr>
          <p:cNvPr id="8" name="AWS Logo">
            <a:extLst>
              <a:ext uri="{FF2B5EF4-FFF2-40B4-BE49-F238E27FC236}">
                <a16:creationId xmlns:a16="http://schemas.microsoft.com/office/drawing/2014/main" id="{56ED120F-98B5-42C0-B16A-27FB0984653F}"/>
              </a:ext>
              <a:ext uri="{C183D7F6-B498-43B3-948B-1728B52AA6E4}">
                <adec:decorative xmlns:adec="http://schemas.microsoft.com/office/drawing/2017/decorative" val="1"/>
              </a:ext>
            </a:extLst>
          </p:cNvPr>
          <p:cNvPicPr>
            <a:picLocks noChangeAspect="1"/>
          </p:cNvPicPr>
          <p:nvPr/>
        </p:nvPicPr>
        <p:blipFill>
          <a:blip r:embed="rId47">
            <a:extLst>
              <a:ext uri="{96DAC541-7B7A-43D3-8B79-37D633B846F1}">
                <asvg:svgBlip xmlns:asvg="http://schemas.microsoft.com/office/drawing/2016/SVG/main" r:embed="rId48"/>
              </a:ext>
            </a:extLst>
          </a:blip>
          <a:stretch>
            <a:fillRect/>
          </a:stretch>
        </p:blipFill>
        <p:spPr>
          <a:xfrm>
            <a:off x="243599" y="6452308"/>
            <a:ext cx="366979" cy="219456"/>
          </a:xfrm>
          <a:prstGeom prst="rect">
            <a:avLst/>
          </a:prstGeom>
        </p:spPr>
      </p:pic>
    </p:spTree>
    <p:custDataLst>
      <p:tags r:id="rId45"/>
    </p:custDataLst>
    <p:extLst>
      <p:ext uri="{BB962C8B-B14F-4D97-AF65-F5344CB8AC3E}">
        <p14:creationId xmlns:p14="http://schemas.microsoft.com/office/powerpoint/2010/main" val="972603508"/>
      </p:ext>
    </p:extLst>
  </p:cSld>
  <p:clrMap bg1="lt1" tx1="dk1" bg2="lt2" tx2="dk2" accent1="accent1" accent2="accent2" accent3="accent3" accent4="accent4" accent5="accent5" accent6="accent6" hlink="hlink" folHlink="folHlink"/>
  <p:sldLayoutIdLst>
    <p:sldLayoutId id="2147484044" r:id="rId1"/>
    <p:sldLayoutId id="2147484045" r:id="rId2"/>
    <p:sldLayoutId id="2147484046" r:id="rId3"/>
    <p:sldLayoutId id="2147484047" r:id="rId4"/>
    <p:sldLayoutId id="2147484048" r:id="rId5"/>
    <p:sldLayoutId id="2147484049" r:id="rId6"/>
    <p:sldLayoutId id="2147484050" r:id="rId7"/>
    <p:sldLayoutId id="2147484051" r:id="rId8"/>
    <p:sldLayoutId id="2147484052" r:id="rId9"/>
    <p:sldLayoutId id="2147484053" r:id="rId10"/>
    <p:sldLayoutId id="2147484054" r:id="rId11"/>
    <p:sldLayoutId id="2147484055" r:id="rId12"/>
    <p:sldLayoutId id="2147484056" r:id="rId13"/>
    <p:sldLayoutId id="2147484057" r:id="rId14"/>
    <p:sldLayoutId id="2147484058" r:id="rId15"/>
    <p:sldLayoutId id="2147484059" r:id="rId16"/>
    <p:sldLayoutId id="2147484060" r:id="rId17"/>
    <p:sldLayoutId id="2147484061" r:id="rId18"/>
    <p:sldLayoutId id="2147484062" r:id="rId19"/>
    <p:sldLayoutId id="2147484063" r:id="rId20"/>
    <p:sldLayoutId id="2147484064" r:id="rId21"/>
    <p:sldLayoutId id="2147484065" r:id="rId22"/>
    <p:sldLayoutId id="2147484066" r:id="rId23"/>
    <p:sldLayoutId id="2147484067" r:id="rId24"/>
    <p:sldLayoutId id="2147484068" r:id="rId25"/>
    <p:sldLayoutId id="2147484069" r:id="rId26"/>
    <p:sldLayoutId id="2147484070" r:id="rId27"/>
    <p:sldLayoutId id="2147484071" r:id="rId28"/>
    <p:sldLayoutId id="2147484072" r:id="rId29"/>
    <p:sldLayoutId id="2147484073" r:id="rId30"/>
    <p:sldLayoutId id="2147484074" r:id="rId31"/>
    <p:sldLayoutId id="2147484075" r:id="rId32"/>
    <p:sldLayoutId id="2147484076" r:id="rId33"/>
    <p:sldLayoutId id="2147484077" r:id="rId34"/>
    <p:sldLayoutId id="2147484078" r:id="rId35"/>
    <p:sldLayoutId id="2147484079" r:id="rId36"/>
    <p:sldLayoutId id="2147484080" r:id="rId37"/>
    <p:sldLayoutId id="2147484081" r:id="rId38"/>
    <p:sldLayoutId id="2147484082" r:id="rId39"/>
    <p:sldLayoutId id="2147484083" r:id="rId40"/>
    <p:sldLayoutId id="2147484084" r:id="rId41"/>
    <p:sldLayoutId id="2147484085" r:id="rId42"/>
    <p:sldLayoutId id="2147484086" r:id="rId43"/>
  </p:sldLayoutIdLst>
  <p:hf hdr="0" ftr="0" dt="0"/>
  <p:txStyles>
    <p:titleStyle>
      <a:lvl1pPr algn="l" defTabSz="228600" rtl="0" eaLnBrk="1" latinLnBrk="0" hangingPunct="1">
        <a:lnSpc>
          <a:spcPct val="100000"/>
        </a:lnSpc>
        <a:spcBef>
          <a:spcPct val="0"/>
        </a:spcBef>
        <a:buNone/>
        <a:defRPr sz="3200" kern="1200">
          <a:solidFill>
            <a:schemeClr val="bg2"/>
          </a:solidFill>
          <a:latin typeface="Amazon Ember Heavy"/>
        </a:defRPr>
      </a:lvl1pPr>
    </p:titleStyle>
    <p:bodyStyle>
      <a:defPPr>
        <a:defRPr lang="en-US"/>
      </a:defPPr>
      <a:lvl1pPr marL="230188" indent="-230188" algn="l" defTabSz="228600" rtl="0" eaLnBrk="1" latinLnBrk="0" hangingPunct="1">
        <a:lnSpc>
          <a:spcPct val="100000"/>
        </a:lnSpc>
        <a:spcBef>
          <a:spcPts val="500"/>
        </a:spcBef>
        <a:spcAft>
          <a:spcPts val="600"/>
        </a:spcAft>
        <a:buFont typeface="Amazon Ember"/>
        <a:buChar char="•"/>
        <a:defRPr sz="2800" kern="1200">
          <a:solidFill>
            <a:schemeClr val="bg2"/>
          </a:solidFill>
          <a:latin typeface="Amazon Ember"/>
        </a:defRPr>
      </a:lvl1pPr>
      <a:lvl2pPr marL="457200" indent="-230188" algn="l" defTabSz="228600" rtl="0" eaLnBrk="1" latinLnBrk="0" hangingPunct="1">
        <a:lnSpc>
          <a:spcPct val="100000"/>
        </a:lnSpc>
        <a:spcBef>
          <a:spcPts val="500"/>
        </a:spcBef>
        <a:spcAft>
          <a:spcPts val="600"/>
        </a:spcAft>
        <a:buFont typeface="Amazon Ember"/>
        <a:buChar char="•"/>
        <a:defRPr sz="2400" kern="1200">
          <a:solidFill>
            <a:schemeClr val="bg2"/>
          </a:solidFill>
          <a:latin typeface="Amazon Ember"/>
        </a:defRPr>
      </a:lvl2pPr>
      <a:lvl3pPr marL="685800" indent="-230188" algn="l" defTabSz="228600" rtl="0" eaLnBrk="1" latinLnBrk="0" hangingPunct="1">
        <a:lnSpc>
          <a:spcPct val="100000"/>
        </a:lnSpc>
        <a:spcBef>
          <a:spcPts val="500"/>
        </a:spcBef>
        <a:spcAft>
          <a:spcPts val="600"/>
        </a:spcAft>
        <a:buFont typeface="Amazon Ember"/>
        <a:buChar char="•"/>
        <a:defRPr sz="2000" kern="1200">
          <a:solidFill>
            <a:schemeClr val="bg2"/>
          </a:solidFill>
          <a:latin typeface="Amazon Ember"/>
        </a:defRPr>
      </a:lvl3pPr>
      <a:lvl4pPr marL="914400" indent="-230188" algn="l" defTabSz="228600" rtl="0" eaLnBrk="1" latinLnBrk="0" hangingPunct="1">
        <a:lnSpc>
          <a:spcPct val="100000"/>
        </a:lnSpc>
        <a:spcBef>
          <a:spcPts val="500"/>
        </a:spcBef>
        <a:spcAft>
          <a:spcPts val="600"/>
        </a:spcAft>
        <a:buFont typeface="Amazon Ember"/>
        <a:buChar char="•"/>
        <a:defRPr sz="1800" kern="1200">
          <a:solidFill>
            <a:schemeClr val="bg2"/>
          </a:solidFill>
          <a:latin typeface="Amazon Ember"/>
        </a:defRPr>
      </a:lvl4pPr>
      <a:lvl5pPr marL="1143000" indent="-230188" algn="l" defTabSz="228600" rtl="0" eaLnBrk="1" latinLnBrk="0" hangingPunct="1">
        <a:lnSpc>
          <a:spcPct val="100000"/>
        </a:lnSpc>
        <a:spcBef>
          <a:spcPts val="500"/>
        </a:spcBef>
        <a:spcAft>
          <a:spcPts val="600"/>
        </a:spcAft>
        <a:buFont typeface="Amazon Ember"/>
        <a:buChar char="•"/>
        <a:defRPr sz="1800" kern="1200">
          <a:solidFill>
            <a:schemeClr val="bg2"/>
          </a:solidFill>
          <a:latin typeface="Amazon Ember"/>
        </a:defRPr>
      </a:lvl5pPr>
      <a:lvl6pPr marL="1371600" indent="-230188" algn="l" defTabSz="228600" rtl="0" eaLnBrk="1" latinLnBrk="0" hangingPunct="1">
        <a:lnSpc>
          <a:spcPct val="100000"/>
        </a:lnSpc>
        <a:spcBef>
          <a:spcPts val="0"/>
        </a:spcBef>
        <a:spcAft>
          <a:spcPts val="600"/>
        </a:spcAft>
        <a:buFont typeface="Amazon Ember"/>
        <a:buChar char="•"/>
        <a:defRPr sz="1600" kern="1200">
          <a:solidFill>
            <a:schemeClr val="bg2"/>
          </a:solidFill>
          <a:latin typeface="Amazon Ember"/>
        </a:defRPr>
      </a:lvl6pPr>
      <a:lvl7pPr marL="1600200" indent="-230188" algn="l" defTabSz="228600" rtl="0" eaLnBrk="1" latinLnBrk="0" hangingPunct="1">
        <a:lnSpc>
          <a:spcPct val="100000"/>
        </a:lnSpc>
        <a:spcBef>
          <a:spcPts val="0"/>
        </a:spcBef>
        <a:spcAft>
          <a:spcPts val="600"/>
        </a:spcAft>
        <a:buFont typeface="Amazon Ember"/>
        <a:buChar char="•"/>
        <a:defRPr sz="1600" kern="1200">
          <a:solidFill>
            <a:schemeClr val="bg2"/>
          </a:solidFill>
          <a:latin typeface="Amazon Ember"/>
        </a:defRPr>
      </a:lvl7pPr>
      <a:lvl8pPr marL="1828800" indent="-230188" algn="l" defTabSz="228600" rtl="0" eaLnBrk="1" latinLnBrk="0" hangingPunct="1">
        <a:lnSpc>
          <a:spcPct val="100000"/>
        </a:lnSpc>
        <a:spcBef>
          <a:spcPts val="0"/>
        </a:spcBef>
        <a:spcAft>
          <a:spcPts val="600"/>
        </a:spcAft>
        <a:buFont typeface="Amazon Ember"/>
        <a:buChar char="•"/>
        <a:defRPr sz="1600" kern="1200">
          <a:solidFill>
            <a:schemeClr val="bg2"/>
          </a:solidFill>
          <a:latin typeface="Amazon Ember"/>
        </a:defRPr>
      </a:lvl8pPr>
      <a:lvl9pPr marL="2057400" indent="-230188" algn="l" defTabSz="228600" rtl="0" eaLnBrk="1" latinLnBrk="0" hangingPunct="1">
        <a:lnSpc>
          <a:spcPct val="100000"/>
        </a:lnSpc>
        <a:spcBef>
          <a:spcPts val="0"/>
        </a:spcBef>
        <a:spcAft>
          <a:spcPts val="600"/>
        </a:spcAft>
        <a:buFont typeface="Amazon Ember"/>
        <a:buChar char="•"/>
        <a:defRPr sz="1600" kern="1200">
          <a:solidFill>
            <a:schemeClr val="bg2"/>
          </a:solidFill>
          <a:latin typeface="Amazon Ember"/>
        </a:defRPr>
      </a:lvl9pPr>
    </p:bodyStyle>
    <p:otherStyle>
      <a:defPPr>
        <a:defRPr lang="en-US"/>
      </a:defPPr>
      <a:lvl1pPr marL="0" algn="l" defTabSz="914400" rtl="0" eaLnBrk="1" latinLnBrk="0" hangingPunct="1">
        <a:defRPr sz="1800" kern="1200">
          <a:solidFill>
            <a:schemeClr val="bg2"/>
          </a:solidFill>
          <a:latin typeface="+mn-lt"/>
          <a:ea typeface="+mn-ea"/>
          <a:cs typeface="+mn-cs"/>
        </a:defRPr>
      </a:lvl1pPr>
      <a:lvl2pPr marL="457200" algn="l" defTabSz="914400" rtl="0" eaLnBrk="1" latinLnBrk="0" hangingPunct="1">
        <a:defRPr sz="1800" kern="1200">
          <a:solidFill>
            <a:schemeClr val="bg2"/>
          </a:solidFill>
          <a:latin typeface="+mn-lt"/>
          <a:ea typeface="+mn-ea"/>
          <a:cs typeface="+mn-cs"/>
        </a:defRPr>
      </a:lvl2pPr>
      <a:lvl3pPr marL="914400" algn="l" defTabSz="914400" rtl="0" eaLnBrk="1" latinLnBrk="0" hangingPunct="1">
        <a:defRPr sz="1800" kern="1200">
          <a:solidFill>
            <a:schemeClr val="bg2"/>
          </a:solidFill>
          <a:latin typeface="+mn-lt"/>
          <a:ea typeface="+mn-ea"/>
          <a:cs typeface="+mn-cs"/>
        </a:defRPr>
      </a:lvl3pPr>
      <a:lvl4pPr marL="1371600" algn="l" defTabSz="914400" rtl="0" eaLnBrk="1" latinLnBrk="0" hangingPunct="1">
        <a:defRPr sz="1800" kern="1200">
          <a:solidFill>
            <a:schemeClr val="bg2"/>
          </a:solidFill>
          <a:latin typeface="+mn-lt"/>
          <a:ea typeface="+mn-ea"/>
          <a:cs typeface="+mn-cs"/>
        </a:defRPr>
      </a:lvl4pPr>
      <a:lvl5pPr marL="1828800" algn="l" defTabSz="914400" rtl="0" eaLnBrk="1" latinLnBrk="0" hangingPunct="1">
        <a:defRPr sz="1800" kern="1200">
          <a:solidFill>
            <a:schemeClr val="bg2"/>
          </a:solidFill>
          <a:latin typeface="+mn-lt"/>
          <a:ea typeface="+mn-ea"/>
          <a:cs typeface="+mn-cs"/>
        </a:defRPr>
      </a:lvl5pPr>
      <a:lvl6pPr marL="2286000" algn="l" defTabSz="914400" rtl="0" eaLnBrk="1" latinLnBrk="0" hangingPunct="1">
        <a:defRPr sz="1800" kern="1200">
          <a:solidFill>
            <a:schemeClr val="bg2"/>
          </a:solidFill>
          <a:latin typeface="+mn-lt"/>
          <a:ea typeface="+mn-ea"/>
          <a:cs typeface="+mn-cs"/>
        </a:defRPr>
      </a:lvl6pPr>
      <a:lvl7pPr marL="2743200" algn="l" defTabSz="914400" rtl="0" eaLnBrk="1" latinLnBrk="0" hangingPunct="1">
        <a:defRPr sz="1800" kern="1200">
          <a:solidFill>
            <a:schemeClr val="bg2"/>
          </a:solidFill>
          <a:latin typeface="+mn-lt"/>
          <a:ea typeface="+mn-ea"/>
          <a:cs typeface="+mn-cs"/>
        </a:defRPr>
      </a:lvl7pPr>
      <a:lvl8pPr marL="3200400" algn="l" defTabSz="914400" rtl="0" eaLnBrk="1" latinLnBrk="0" hangingPunct="1">
        <a:defRPr sz="1800" kern="1200">
          <a:solidFill>
            <a:schemeClr val="bg2"/>
          </a:solidFill>
          <a:latin typeface="+mn-lt"/>
          <a:ea typeface="+mn-ea"/>
          <a:cs typeface="+mn-cs"/>
        </a:defRPr>
      </a:lvl8pPr>
      <a:lvl9pPr marL="3657600" algn="l" defTabSz="914400" rtl="0" eaLnBrk="1" latinLnBrk="0" hangingPunct="1">
        <a:defRPr sz="1800" kern="1200">
          <a:solidFill>
            <a:schemeClr val="bg2"/>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90.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7.xml"/><Relationship Id="rId1" Type="http://schemas.openxmlformats.org/officeDocument/2006/relationships/tags" Target="../tags/tag99.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21.png"/><Relationship Id="rId2" Type="http://schemas.openxmlformats.org/officeDocument/2006/relationships/slideLayout" Target="../slideLayouts/slideLayout34.xml"/><Relationship Id="rId1" Type="http://schemas.openxmlformats.org/officeDocument/2006/relationships/tags" Target="../tags/tag100.xml"/><Relationship Id="rId6" Type="http://schemas.openxmlformats.org/officeDocument/2006/relationships/image" Target="../media/image23.png"/><Relationship Id="rId5" Type="http://schemas.openxmlformats.org/officeDocument/2006/relationships/image" Target="../media/image24.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0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4.xml"/><Relationship Id="rId1" Type="http://schemas.openxmlformats.org/officeDocument/2006/relationships/tags" Target="../tags/tag10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3.xml"/><Relationship Id="rId1" Type="http://schemas.openxmlformats.org/officeDocument/2006/relationships/tags" Target="../tags/tag10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3.xml"/><Relationship Id="rId1" Type="http://schemas.openxmlformats.org/officeDocument/2006/relationships/tags" Target="../tags/tag10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4.xml"/><Relationship Id="rId1" Type="http://schemas.openxmlformats.org/officeDocument/2006/relationships/tags" Target="../tags/tag105.xml"/><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4.xml"/><Relationship Id="rId1" Type="http://schemas.openxmlformats.org/officeDocument/2006/relationships/tags" Target="../tags/tag106.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4.xml"/><Relationship Id="rId1" Type="http://schemas.openxmlformats.org/officeDocument/2006/relationships/tags" Target="../tags/tag107.xml"/><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4.xml"/><Relationship Id="rId1" Type="http://schemas.openxmlformats.org/officeDocument/2006/relationships/tags" Target="../tags/tag108.xml"/><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notesSlide" Target="../notesSlides/notesSlide2.xml"/><Relationship Id="rId7" Type="http://schemas.openxmlformats.org/officeDocument/2006/relationships/image" Target="../media/image19.svg"/><Relationship Id="rId2" Type="http://schemas.openxmlformats.org/officeDocument/2006/relationships/slideLayout" Target="../slideLayouts/slideLayout34.xml"/><Relationship Id="rId1" Type="http://schemas.openxmlformats.org/officeDocument/2006/relationships/tags" Target="../tags/tag9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4.xml"/><Relationship Id="rId1" Type="http://schemas.openxmlformats.org/officeDocument/2006/relationships/tags" Target="../tags/tag109.xml"/><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4.xml"/><Relationship Id="rId1" Type="http://schemas.openxmlformats.org/officeDocument/2006/relationships/tags" Target="../tags/tag110.xml"/><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7" Type="http://schemas.openxmlformats.org/officeDocument/2006/relationships/image" Target="../media/image21.png"/><Relationship Id="rId2" Type="http://schemas.openxmlformats.org/officeDocument/2006/relationships/slideLayout" Target="../slideLayouts/slideLayout34.xml"/><Relationship Id="rId1" Type="http://schemas.openxmlformats.org/officeDocument/2006/relationships/tags" Target="../tags/tag111.xml"/><Relationship Id="rId6" Type="http://schemas.openxmlformats.org/officeDocument/2006/relationships/image" Target="../media/image23.png"/><Relationship Id="rId5" Type="http://schemas.openxmlformats.org/officeDocument/2006/relationships/image" Target="../media/image24.png"/><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5.xml"/><Relationship Id="rId1" Type="http://schemas.openxmlformats.org/officeDocument/2006/relationships/tags" Target="../tags/tag11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4.xml"/><Relationship Id="rId1" Type="http://schemas.openxmlformats.org/officeDocument/2006/relationships/tags" Target="../tags/tag11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34.xml"/><Relationship Id="rId1" Type="http://schemas.openxmlformats.org/officeDocument/2006/relationships/tags" Target="../tags/tag114.xml"/><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7" Type="http://schemas.openxmlformats.org/officeDocument/2006/relationships/image" Target="../media/image21.png"/><Relationship Id="rId2" Type="http://schemas.openxmlformats.org/officeDocument/2006/relationships/slideLayout" Target="../slideLayouts/slideLayout34.xml"/><Relationship Id="rId1" Type="http://schemas.openxmlformats.org/officeDocument/2006/relationships/tags" Target="../tags/tag115.xml"/><Relationship Id="rId6" Type="http://schemas.openxmlformats.org/officeDocument/2006/relationships/image" Target="../media/image23.png"/><Relationship Id="rId5" Type="http://schemas.openxmlformats.org/officeDocument/2006/relationships/image" Target="../media/image24.png"/><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5.xml"/><Relationship Id="rId1" Type="http://schemas.openxmlformats.org/officeDocument/2006/relationships/tags" Target="../tags/tag116.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34.xml"/><Relationship Id="rId1" Type="http://schemas.openxmlformats.org/officeDocument/2006/relationships/tags" Target="../tags/tag117.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2.xml"/><Relationship Id="rId1" Type="http://schemas.openxmlformats.org/officeDocument/2006/relationships/tags" Target="../tags/tag11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9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7.xml"/><Relationship Id="rId1" Type="http://schemas.openxmlformats.org/officeDocument/2006/relationships/tags" Target="../tags/tag119.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2.xml"/><Relationship Id="rId1" Type="http://schemas.openxmlformats.org/officeDocument/2006/relationships/tags" Target="../tags/tag120.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2.xml"/><Relationship Id="rId1" Type="http://schemas.openxmlformats.org/officeDocument/2006/relationships/tags" Target="../tags/tag121.xml"/><Relationship Id="rId5" Type="http://schemas.openxmlformats.org/officeDocument/2006/relationships/image" Target="../media/image25.png"/><Relationship Id="rId4" Type="http://schemas.openxmlformats.org/officeDocument/2006/relationships/image" Target="../media/image33.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35.xml"/><Relationship Id="rId1" Type="http://schemas.openxmlformats.org/officeDocument/2006/relationships/tags" Target="../tags/tag12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2.xml"/><Relationship Id="rId1" Type="http://schemas.openxmlformats.org/officeDocument/2006/relationships/tags" Target="../tags/tag93.xml"/><Relationship Id="rId5" Type="http://schemas.openxmlformats.org/officeDocument/2006/relationships/image" Target="../media/image22.png"/><Relationship Id="rId4" Type="http://schemas.openxmlformats.org/officeDocument/2006/relationships/image" Target="../media/image21.png"/></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0.xml"/><Relationship Id="rId1" Type="http://schemas.openxmlformats.org/officeDocument/2006/relationships/slideLayout" Target="../slideLayouts/slideLayout35.xml"/></Relationships>
</file>

<file path=ppt/slides/_rels/slide4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1.xml"/><Relationship Id="rId1" Type="http://schemas.openxmlformats.org/officeDocument/2006/relationships/slideLayout" Target="../slideLayouts/slideLayout35.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35.xml"/><Relationship Id="rId1" Type="http://schemas.openxmlformats.org/officeDocument/2006/relationships/tags" Target="../tags/tag123.xml"/><Relationship Id="rId4" Type="http://schemas.openxmlformats.org/officeDocument/2006/relationships/image" Target="../media/image32.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34.xml"/><Relationship Id="rId1" Type="http://schemas.openxmlformats.org/officeDocument/2006/relationships/tags" Target="../tags/tag124.xml"/><Relationship Id="rId5" Type="http://schemas.openxmlformats.org/officeDocument/2006/relationships/image" Target="../media/image35.png"/><Relationship Id="rId4" Type="http://schemas.openxmlformats.org/officeDocument/2006/relationships/image" Target="../media/image34.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7" Type="http://schemas.openxmlformats.org/officeDocument/2006/relationships/image" Target="../media/image38.png"/><Relationship Id="rId2" Type="http://schemas.openxmlformats.org/officeDocument/2006/relationships/slideLayout" Target="../slideLayouts/slideLayout34.xml"/><Relationship Id="rId1" Type="http://schemas.openxmlformats.org/officeDocument/2006/relationships/tags" Target="../tags/tag125.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4.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34.xml"/><Relationship Id="rId1" Type="http://schemas.openxmlformats.org/officeDocument/2006/relationships/tags" Target="../tags/tag12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21.png"/><Relationship Id="rId2" Type="http://schemas.openxmlformats.org/officeDocument/2006/relationships/slideLayout" Target="../slideLayouts/slideLayout34.xml"/><Relationship Id="rId1" Type="http://schemas.openxmlformats.org/officeDocument/2006/relationships/tags" Target="../tags/tag94.xml"/><Relationship Id="rId6" Type="http://schemas.openxmlformats.org/officeDocument/2006/relationships/image" Target="../media/image24.png"/><Relationship Id="rId5" Type="http://schemas.openxmlformats.org/officeDocument/2006/relationships/image" Target="../media/image22.png"/><Relationship Id="rId4" Type="http://schemas.openxmlformats.org/officeDocument/2006/relationships/image" Target="../media/image23.png"/></Relationships>
</file>

<file path=ppt/slides/_rels/slide5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50.xml"/><Relationship Id="rId1" Type="http://schemas.openxmlformats.org/officeDocument/2006/relationships/slideLayout" Target="../slideLayouts/slideLayout34.xml"/><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17.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2.xml"/><Relationship Id="rId1" Type="http://schemas.openxmlformats.org/officeDocument/2006/relationships/tags" Target="../tags/tag127.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9.xml"/><Relationship Id="rId1" Type="http://schemas.openxmlformats.org/officeDocument/2006/relationships/tags" Target="../tags/tag128.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9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tags" Target="../tags/tag96.xml"/><Relationship Id="rId5" Type="http://schemas.openxmlformats.org/officeDocument/2006/relationships/image" Target="../media/image26.png"/><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tags" Target="../tags/tag9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4.xml"/><Relationship Id="rId1" Type="http://schemas.openxmlformats.org/officeDocument/2006/relationships/tags" Target="../tags/tag98.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Developing on AWS</a:t>
            </a:r>
          </a:p>
        </p:txBody>
      </p:sp>
      <p:sp>
        <p:nvSpPr>
          <p:cNvPr id="6" name="Text Placeholder 5"/>
          <p:cNvSpPr>
            <a:spLocks noGrp="1"/>
          </p:cNvSpPr>
          <p:nvPr>
            <p:ph type="subTitle" idx="1"/>
          </p:nvPr>
        </p:nvSpPr>
        <p:spPr/>
        <p:txBody>
          <a:bodyPr/>
          <a:lstStyle/>
          <a:p>
            <a:r>
              <a:rPr lang="en-US" dirty="0"/>
              <a:t>Module 8: Processing Your Database Operations</a:t>
            </a:r>
          </a:p>
          <a:p>
            <a:endParaRPr lang="en-US" dirty="0"/>
          </a:p>
        </p:txBody>
      </p:sp>
      <p:sp>
        <p:nvSpPr>
          <p:cNvPr id="7" name="Rounded Rectangle 4">
            <a:extLst>
              <a:ext uri="{FF2B5EF4-FFF2-40B4-BE49-F238E27FC236}">
                <a16:creationId xmlns:a16="http://schemas.microsoft.com/office/drawing/2014/main" id="{06667258-B942-4115-AF8B-97A8F15C6152}"/>
              </a:ext>
            </a:extLst>
          </p:cNvPr>
          <p:cNvSpPr/>
          <p:nvPr/>
        </p:nvSpPr>
        <p:spPr>
          <a:xfrm>
            <a:off x="237664" y="5868933"/>
            <a:ext cx="1233663" cy="487417"/>
          </a:xfrm>
          <a:prstGeom prst="roundRect">
            <a:avLst/>
          </a:prstGeom>
          <a:solidFill>
            <a:schemeClr val="accent2"/>
          </a:solidFill>
          <a:ln>
            <a:noFill/>
          </a:ln>
        </p:spPr>
        <p:style>
          <a:lnRef idx="1">
            <a:schemeClr val="dk1"/>
          </a:lnRef>
          <a:fillRef idx="3">
            <a:schemeClr val="dk1"/>
          </a:fillRef>
          <a:effectRef idx="2">
            <a:schemeClr val="dk1"/>
          </a:effectRef>
          <a:fontRef idx="minor">
            <a:schemeClr val="lt1"/>
          </a:fontRef>
        </p:style>
        <p:txBody>
          <a:bodyPr rot="0" spcFirstLastPara="0" vert="horz" wrap="square" lIns="121920" tIns="60960" rIns="121920" bIns="6096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dirty="0">
                <a:solidFill>
                  <a:schemeClr val="tx2"/>
                </a:solidFill>
                <a:latin typeface="Amazon Ember" panose="02000000000000000000" pitchFamily="2" charset="0"/>
                <a:ea typeface="Amazon Ember" panose="02000000000000000000" pitchFamily="2" charset="0"/>
              </a:rPr>
              <a:t>Lab</a:t>
            </a:r>
          </a:p>
        </p:txBody>
      </p:sp>
    </p:spTree>
    <p:custDataLst>
      <p:tags r:id="rId1"/>
    </p:custDataLst>
    <p:extLst>
      <p:ext uri="{BB962C8B-B14F-4D97-AF65-F5344CB8AC3E}">
        <p14:creationId xmlns:p14="http://schemas.microsoft.com/office/powerpoint/2010/main" val="2671531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20"/>
          </p:nvPr>
        </p:nvSpPr>
        <p:spPr/>
        <p:txBody>
          <a:bodyPr/>
          <a:lstStyle/>
          <a:p>
            <a:fld id="{B6A95138-A96E-2F42-A959-2EFD44FE4AB7}" type="slidenum">
              <a:rPr lang="en-US" smtClean="0"/>
              <a:t>10</a:t>
            </a:fld>
            <a:endParaRPr lang="en-US" dirty="0"/>
          </a:p>
        </p:txBody>
      </p:sp>
      <p:sp>
        <p:nvSpPr>
          <p:cNvPr id="2" name="Title 1"/>
          <p:cNvSpPr>
            <a:spLocks noGrp="1"/>
          </p:cNvSpPr>
          <p:nvPr>
            <p:ph type="title"/>
          </p:nvPr>
        </p:nvSpPr>
        <p:spPr/>
        <p:txBody>
          <a:bodyPr/>
          <a:lstStyle/>
          <a:p>
            <a:r>
              <a:rPr lang="en-US" dirty="0"/>
              <a:t>Choosing initial throughput</a:t>
            </a:r>
          </a:p>
        </p:txBody>
      </p:sp>
      <p:sp>
        <p:nvSpPr>
          <p:cNvPr id="10" name="Content Placeholder 9"/>
          <p:cNvSpPr>
            <a:spLocks noGrp="1"/>
          </p:cNvSpPr>
          <p:nvPr>
            <p:ph type="body" idx="1"/>
          </p:nvPr>
        </p:nvSpPr>
        <p:spPr/>
        <p:txBody>
          <a:bodyPr/>
          <a:lstStyle/>
          <a:p>
            <a:pPr marL="0" indent="0">
              <a:buNone/>
            </a:pPr>
            <a:r>
              <a:rPr lang="en-US" sz="2400" dirty="0"/>
              <a:t>Initial throughput settings</a:t>
            </a:r>
          </a:p>
          <a:p>
            <a:pPr lvl="1"/>
            <a:r>
              <a:rPr lang="en-US" sz="2000" dirty="0"/>
              <a:t>Item sizes</a:t>
            </a:r>
          </a:p>
          <a:p>
            <a:pPr lvl="1"/>
            <a:r>
              <a:rPr lang="en-US" sz="2000" dirty="0"/>
              <a:t>Expected read and write rate</a:t>
            </a:r>
          </a:p>
          <a:p>
            <a:pPr lvl="1"/>
            <a:r>
              <a:rPr lang="en-US" sz="2000" dirty="0"/>
              <a:t>Read consistency requirements</a:t>
            </a:r>
          </a:p>
          <a:p>
            <a:pPr marL="0" indent="0">
              <a:buNone/>
            </a:pPr>
            <a:r>
              <a:rPr lang="en-US" sz="2400" dirty="0"/>
              <a:t>Provisioned</a:t>
            </a:r>
          </a:p>
          <a:p>
            <a:pPr lvl="1"/>
            <a:r>
              <a:rPr lang="en-US" sz="2000" dirty="0"/>
              <a:t>Predictable traffic</a:t>
            </a:r>
          </a:p>
          <a:p>
            <a:pPr lvl="1"/>
            <a:r>
              <a:rPr lang="en-US" sz="2000" dirty="0"/>
              <a:t>Known workloads</a:t>
            </a:r>
          </a:p>
          <a:p>
            <a:pPr lvl="1"/>
            <a:r>
              <a:rPr lang="en-US" sz="2000" dirty="0"/>
              <a:t>Reserved capacity available</a:t>
            </a:r>
          </a:p>
          <a:p>
            <a:pPr marL="0" indent="0">
              <a:buNone/>
            </a:pPr>
            <a:r>
              <a:rPr lang="en-US" sz="2400" dirty="0"/>
              <a:t>On-demand</a:t>
            </a:r>
          </a:p>
          <a:p>
            <a:pPr lvl="1"/>
            <a:r>
              <a:rPr lang="en-US" sz="2000" dirty="0"/>
              <a:t>Unknown workloads</a:t>
            </a:r>
          </a:p>
          <a:p>
            <a:pPr lvl="1"/>
            <a:r>
              <a:rPr lang="en-US" sz="2000" dirty="0"/>
              <a:t>Unpredictable traffic</a:t>
            </a:r>
          </a:p>
        </p:txBody>
      </p:sp>
      <p:graphicFrame>
        <p:nvGraphicFramePr>
          <p:cNvPr id="34" name="Table 4">
            <a:extLst>
              <a:ext uri="{C183D7F6-B498-43B3-948B-1728B52AA6E4}">
                <adec:decorative xmlns:adec="http://schemas.microsoft.com/office/drawing/2017/decorative" val="1"/>
              </a:ext>
            </a:extLst>
          </p:cNvPr>
          <p:cNvGraphicFramePr>
            <a:graphicFrameLocks noGrp="1"/>
          </p:cNvGraphicFramePr>
          <p:nvPr>
            <p:extLst>
              <p:ext uri="{D42A27DB-BD31-4B8C-83A1-F6EECF244321}">
                <p14:modId xmlns:p14="http://schemas.microsoft.com/office/powerpoint/2010/main" val="3870892462"/>
              </p:ext>
            </p:extLst>
          </p:nvPr>
        </p:nvGraphicFramePr>
        <p:xfrm>
          <a:off x="7023444" y="2053787"/>
          <a:ext cx="4075470" cy="1112520"/>
        </p:xfrm>
        <a:graphic>
          <a:graphicData uri="http://schemas.openxmlformats.org/drawingml/2006/table">
            <a:tbl>
              <a:tblPr firstRow="1" bandRow="1">
                <a:tableStyleId>{5C22544A-7EE6-4342-B048-85BDC9FD1C3A}</a:tableStyleId>
              </a:tblPr>
              <a:tblGrid>
                <a:gridCol w="1358490">
                  <a:extLst>
                    <a:ext uri="{9D8B030D-6E8A-4147-A177-3AD203B41FA5}">
                      <a16:colId xmlns:a16="http://schemas.microsoft.com/office/drawing/2014/main" val="3672594267"/>
                    </a:ext>
                  </a:extLst>
                </a:gridCol>
                <a:gridCol w="1358490">
                  <a:extLst>
                    <a:ext uri="{9D8B030D-6E8A-4147-A177-3AD203B41FA5}">
                      <a16:colId xmlns:a16="http://schemas.microsoft.com/office/drawing/2014/main" val="539299522"/>
                    </a:ext>
                  </a:extLst>
                </a:gridCol>
                <a:gridCol w="1358490">
                  <a:extLst>
                    <a:ext uri="{9D8B030D-6E8A-4147-A177-3AD203B41FA5}">
                      <a16:colId xmlns:a16="http://schemas.microsoft.com/office/drawing/2014/main" val="1883726712"/>
                    </a:ext>
                  </a:extLst>
                </a:gridCol>
              </a:tblGrid>
              <a:tr h="370840">
                <a:tc>
                  <a:txBody>
                    <a:bodyPr/>
                    <a:lstStyle/>
                    <a:p>
                      <a:pPr algn="ctr"/>
                      <a:r>
                        <a:rPr lang="en-US" dirty="0">
                          <a:solidFill>
                            <a:schemeClr val="bg1"/>
                          </a:solidFill>
                          <a:latin typeface="Lucida Console" panose="020B0609040504020204" pitchFamily="49" charset="0"/>
                          <a:ea typeface="Amazon Ember" panose="020B0703020204020204" pitchFamily="34" charset="0"/>
                          <a:cs typeface="Amazon Ember" panose="020B0703020204020204" pitchFamily="34" charset="0"/>
                        </a:rPr>
                        <a:t>UserId</a:t>
                      </a:r>
                    </a:p>
                  </a:txBody>
                  <a:tcPr>
                    <a:solidFill>
                      <a:schemeClr val="accent1"/>
                    </a:solidFill>
                  </a:tcPr>
                </a:tc>
                <a:tc>
                  <a:txBody>
                    <a:bodyPr/>
                    <a:lstStyle/>
                    <a:p>
                      <a:pPr algn="ctr"/>
                      <a:r>
                        <a:rPr lang="en-US" dirty="0">
                          <a:solidFill>
                            <a:schemeClr val="tx2"/>
                          </a:solidFill>
                          <a:latin typeface="Lucida Console" panose="020B0609040504020204" pitchFamily="49" charset="0"/>
                          <a:ea typeface="Amazon Ember" panose="020B0703020204020204" pitchFamily="34" charset="0"/>
                          <a:cs typeface="Amazon Ember" panose="020B0703020204020204" pitchFamily="34" charset="0"/>
                        </a:rPr>
                        <a:t>NoteId</a:t>
                      </a:r>
                    </a:p>
                  </a:txBody>
                  <a:tcPr>
                    <a:solidFill>
                      <a:schemeClr val="accent2"/>
                    </a:solidFill>
                  </a:tcPr>
                </a:tc>
                <a:tc>
                  <a:txBody>
                    <a:bodyPr/>
                    <a:lstStyle/>
                    <a:p>
                      <a:pPr algn="ctr"/>
                      <a:r>
                        <a:rPr lang="en-US" sz="1800" b="1" kern="1200" dirty="0">
                          <a:solidFill>
                            <a:schemeClr val="tx2"/>
                          </a:solidFill>
                          <a:latin typeface="Lucida Console" panose="020B0609040504020204" pitchFamily="49" charset="0"/>
                          <a:ea typeface="Amazon Ember" panose="020B0703020204020204" pitchFamily="34" charset="0"/>
                          <a:cs typeface="Amazon Ember" panose="020B0703020204020204" pitchFamily="34" charset="0"/>
                        </a:rPr>
                        <a:t>Notes</a:t>
                      </a:r>
                    </a:p>
                  </a:txBody>
                  <a:tcPr>
                    <a:solidFill>
                      <a:schemeClr val="accent3"/>
                    </a:solidFill>
                  </a:tcPr>
                </a:tc>
                <a:extLst>
                  <a:ext uri="{0D108BD9-81ED-4DB2-BD59-A6C34878D82A}">
                    <a16:rowId xmlns:a16="http://schemas.microsoft.com/office/drawing/2014/main" val="1939564099"/>
                  </a:ext>
                </a:extLst>
              </a:tr>
              <a:tr h="370840">
                <a:tc>
                  <a:txBody>
                    <a:bodyPr/>
                    <a:lstStyle/>
                    <a:p>
                      <a:pPr algn="l"/>
                      <a:r>
                        <a:rPr lang="en-US" sz="1600" dirty="0">
                          <a:latin typeface="Lucida Console" panose="020B0609040504020204" pitchFamily="49" charset="0"/>
                        </a:rPr>
                        <a:t>StudentA</a:t>
                      </a:r>
                      <a:endParaRPr lang="en-US" sz="1600" b="0" dirty="0">
                        <a:solidFill>
                          <a:schemeClr val="tx1"/>
                        </a:solidFill>
                        <a:latin typeface="Lucida Console" panose="020B0609040504020204" pitchFamily="49" charset="0"/>
                        <a:ea typeface="Amazon Ember" panose="02000000000000000000" pitchFamily="2" charset="0"/>
                      </a:endParaRPr>
                    </a:p>
                  </a:txBody>
                  <a:tcPr anchor="ctr">
                    <a:solidFill>
                      <a:schemeClr val="accent4"/>
                    </a:solidFill>
                  </a:tcPr>
                </a:tc>
                <a:tc>
                  <a:txBody>
                    <a:bodyPr/>
                    <a:lstStyle/>
                    <a:p>
                      <a:pPr algn="ctr"/>
                      <a:r>
                        <a:rPr lang="en-US" sz="1600" dirty="0">
                          <a:latin typeface="Lucida Console" panose="020B0609040504020204" pitchFamily="49" charset="0"/>
                        </a:rPr>
                        <a:t>11</a:t>
                      </a:r>
                      <a:endParaRPr lang="en-US" sz="1600" dirty="0">
                        <a:solidFill>
                          <a:schemeClr val="tx1"/>
                        </a:solidFill>
                        <a:latin typeface="Lucida Console" panose="020B0609040504020204" pitchFamily="49" charset="0"/>
                      </a:endParaRPr>
                    </a:p>
                  </a:txBody>
                  <a:tcPr anchor="ctr">
                    <a:solidFill>
                      <a:schemeClr val="accent4"/>
                    </a:solidFill>
                  </a:tcPr>
                </a:tc>
                <a:tc>
                  <a:txBody>
                    <a:bodyPr/>
                    <a:lstStyle/>
                    <a:p>
                      <a:pPr algn="l"/>
                      <a:r>
                        <a:rPr lang="en-US" sz="1600" dirty="0">
                          <a:latin typeface="Lucida Console" panose="020B0609040504020204" pitchFamily="49" charset="0"/>
                        </a:rPr>
                        <a:t>Hello…</a:t>
                      </a:r>
                      <a:endParaRPr lang="en-US" sz="1600" dirty="0">
                        <a:solidFill>
                          <a:schemeClr val="tx1"/>
                        </a:solidFill>
                        <a:latin typeface="Lucida Console" panose="020B0609040504020204" pitchFamily="49" charset="0"/>
                      </a:endParaRPr>
                    </a:p>
                  </a:txBody>
                  <a:tcPr anchor="ctr">
                    <a:solidFill>
                      <a:schemeClr val="accent4"/>
                    </a:solidFill>
                  </a:tcPr>
                </a:tc>
                <a:extLst>
                  <a:ext uri="{0D108BD9-81ED-4DB2-BD59-A6C34878D82A}">
                    <a16:rowId xmlns:a16="http://schemas.microsoft.com/office/drawing/2014/main" val="1945872231"/>
                  </a:ext>
                </a:extLst>
              </a:tr>
              <a:tr h="370840">
                <a:tc>
                  <a:txBody>
                    <a:bodyPr/>
                    <a:lstStyle/>
                    <a:p>
                      <a:pPr algn="l"/>
                      <a:r>
                        <a:rPr lang="en-US" sz="1600" dirty="0">
                          <a:latin typeface="Lucida Console" panose="020B0609040504020204" pitchFamily="49" charset="0"/>
                        </a:rPr>
                        <a:t>StudentC</a:t>
                      </a:r>
                      <a:endParaRPr lang="en-US" sz="1600" b="0" dirty="0">
                        <a:solidFill>
                          <a:schemeClr val="tx1"/>
                        </a:solidFill>
                        <a:latin typeface="Lucida Console" panose="020B0609040504020204" pitchFamily="49" charset="0"/>
                        <a:ea typeface="Amazon Ember" panose="02000000000000000000" pitchFamily="2" charset="0"/>
                      </a:endParaRPr>
                    </a:p>
                  </a:txBody>
                  <a:tcPr anchor="ctr"/>
                </a:tc>
                <a:tc>
                  <a:txBody>
                    <a:bodyPr/>
                    <a:lstStyle/>
                    <a:p>
                      <a:pPr algn="ctr"/>
                      <a:r>
                        <a:rPr lang="en-US" sz="1600" dirty="0">
                          <a:latin typeface="Lucida Console" panose="020B0609040504020204" pitchFamily="49" charset="0"/>
                        </a:rPr>
                        <a:t>12</a:t>
                      </a:r>
                      <a:endParaRPr lang="en-US" sz="1600" dirty="0">
                        <a:solidFill>
                          <a:schemeClr val="tx1"/>
                        </a:solidFill>
                        <a:latin typeface="Lucida Console" panose="020B0609040504020204" pitchFamily="49" charset="0"/>
                      </a:endParaRPr>
                    </a:p>
                  </a:txBody>
                  <a:tcPr anchor="ctr"/>
                </a:tc>
                <a:tc>
                  <a:txBody>
                    <a:bodyPr/>
                    <a:lstStyle/>
                    <a:p>
                      <a:pPr algn="l"/>
                      <a:r>
                        <a:rPr lang="en-US" sz="1600" dirty="0">
                          <a:latin typeface="Lucida Console" panose="020B0609040504020204" pitchFamily="49" charset="0"/>
                        </a:rPr>
                        <a:t>Thanks…</a:t>
                      </a:r>
                      <a:endParaRPr lang="en-US" sz="1600" dirty="0">
                        <a:solidFill>
                          <a:schemeClr val="tx1"/>
                        </a:solidFill>
                        <a:latin typeface="Lucida Console" panose="020B0609040504020204" pitchFamily="49" charset="0"/>
                      </a:endParaRPr>
                    </a:p>
                  </a:txBody>
                  <a:tcPr anchor="ctr"/>
                </a:tc>
                <a:extLst>
                  <a:ext uri="{0D108BD9-81ED-4DB2-BD59-A6C34878D82A}">
                    <a16:rowId xmlns:a16="http://schemas.microsoft.com/office/drawing/2014/main" val="2079328844"/>
                  </a:ext>
                </a:extLst>
              </a:tr>
            </a:tbl>
          </a:graphicData>
        </a:graphic>
      </p:graphicFrame>
      <p:graphicFrame>
        <p:nvGraphicFramePr>
          <p:cNvPr id="51" name="Table 6">
            <a:extLst>
              <a:ext uri="{C183D7F6-B498-43B3-948B-1728B52AA6E4}">
                <adec:decorative xmlns:adec="http://schemas.microsoft.com/office/drawing/2017/decorative" val="1"/>
              </a:ext>
            </a:extLst>
          </p:cNvPr>
          <p:cNvGraphicFramePr>
            <a:graphicFrameLocks noGrp="1"/>
          </p:cNvGraphicFramePr>
          <p:nvPr>
            <p:extLst>
              <p:ext uri="{D42A27DB-BD31-4B8C-83A1-F6EECF244321}">
                <p14:modId xmlns:p14="http://schemas.microsoft.com/office/powerpoint/2010/main" val="4158611450"/>
              </p:ext>
            </p:extLst>
          </p:nvPr>
        </p:nvGraphicFramePr>
        <p:xfrm>
          <a:off x="7047339" y="4703694"/>
          <a:ext cx="4075470" cy="1483360"/>
        </p:xfrm>
        <a:graphic>
          <a:graphicData uri="http://schemas.openxmlformats.org/drawingml/2006/table">
            <a:tbl>
              <a:tblPr firstRow="1" bandRow="1">
                <a:tableStyleId>{5C22544A-7EE6-4342-B048-85BDC9FD1C3A}</a:tableStyleId>
              </a:tblPr>
              <a:tblGrid>
                <a:gridCol w="1358490">
                  <a:extLst>
                    <a:ext uri="{9D8B030D-6E8A-4147-A177-3AD203B41FA5}">
                      <a16:colId xmlns:a16="http://schemas.microsoft.com/office/drawing/2014/main" val="3672594267"/>
                    </a:ext>
                  </a:extLst>
                </a:gridCol>
                <a:gridCol w="1358490">
                  <a:extLst>
                    <a:ext uri="{9D8B030D-6E8A-4147-A177-3AD203B41FA5}">
                      <a16:colId xmlns:a16="http://schemas.microsoft.com/office/drawing/2014/main" val="539299522"/>
                    </a:ext>
                  </a:extLst>
                </a:gridCol>
                <a:gridCol w="1358490">
                  <a:extLst>
                    <a:ext uri="{9D8B030D-6E8A-4147-A177-3AD203B41FA5}">
                      <a16:colId xmlns:a16="http://schemas.microsoft.com/office/drawing/2014/main" val="1883726712"/>
                    </a:ext>
                  </a:extLst>
                </a:gridCol>
              </a:tblGrid>
              <a:tr h="370840">
                <a:tc>
                  <a:txBody>
                    <a:bodyPr/>
                    <a:lstStyle/>
                    <a:p>
                      <a:pPr algn="ctr"/>
                      <a:r>
                        <a:rPr lang="en-US" sz="1800" b="1" kern="1200" dirty="0">
                          <a:solidFill>
                            <a:schemeClr val="lt1"/>
                          </a:solidFill>
                          <a:latin typeface="Lucida Console" panose="020B0609040504020204" pitchFamily="49" charset="0"/>
                          <a:ea typeface="Amazon Ember" panose="020B0703020204020204" pitchFamily="34" charset="0"/>
                          <a:cs typeface="Amazon Ember" panose="020B0703020204020204" pitchFamily="34" charset="0"/>
                        </a:rPr>
                        <a:t>UserId</a:t>
                      </a:r>
                    </a:p>
                  </a:txBody>
                  <a:tcPr>
                    <a:solidFill>
                      <a:schemeClr val="accent1"/>
                    </a:solidFill>
                  </a:tcPr>
                </a:tc>
                <a:tc>
                  <a:txBody>
                    <a:bodyPr/>
                    <a:lstStyle/>
                    <a:p>
                      <a:pPr algn="ctr"/>
                      <a:r>
                        <a:rPr lang="en-US" sz="1800" b="1" kern="1200" dirty="0">
                          <a:solidFill>
                            <a:schemeClr val="tx2"/>
                          </a:solidFill>
                          <a:latin typeface="Lucida Console" panose="020B0609040504020204" pitchFamily="49" charset="0"/>
                          <a:ea typeface="Amazon Ember" panose="020B0703020204020204" pitchFamily="34" charset="0"/>
                          <a:cs typeface="Amazon Ember" panose="020B0703020204020204" pitchFamily="34" charset="0"/>
                        </a:rPr>
                        <a:t>NoteId</a:t>
                      </a:r>
                    </a:p>
                  </a:txBody>
                  <a:tcPr>
                    <a:solidFill>
                      <a:schemeClr val="accent2"/>
                    </a:solidFill>
                  </a:tcPr>
                </a:tc>
                <a:tc>
                  <a:txBody>
                    <a:bodyPr/>
                    <a:lstStyle/>
                    <a:p>
                      <a:pPr algn="ctr"/>
                      <a:r>
                        <a:rPr lang="en-US" sz="1800" b="1" kern="1200" dirty="0">
                          <a:solidFill>
                            <a:schemeClr val="tx2"/>
                          </a:solidFill>
                          <a:latin typeface="Lucida Console" panose="020B0609040504020204" pitchFamily="49" charset="0"/>
                          <a:ea typeface="Amazon Ember" panose="020B0703020204020204" pitchFamily="34" charset="0"/>
                          <a:cs typeface="Amazon Ember" panose="020B0703020204020204" pitchFamily="34" charset="0"/>
                        </a:rPr>
                        <a:t>Notes</a:t>
                      </a:r>
                    </a:p>
                  </a:txBody>
                  <a:tcPr>
                    <a:solidFill>
                      <a:schemeClr val="accent3"/>
                    </a:solidFill>
                  </a:tcPr>
                </a:tc>
                <a:extLst>
                  <a:ext uri="{0D108BD9-81ED-4DB2-BD59-A6C34878D82A}">
                    <a16:rowId xmlns:a16="http://schemas.microsoft.com/office/drawing/2014/main" val="1939564099"/>
                  </a:ext>
                </a:extLst>
              </a:tr>
              <a:tr h="370840">
                <a:tc>
                  <a:txBody>
                    <a:bodyPr/>
                    <a:lstStyle/>
                    <a:p>
                      <a:pPr algn="l"/>
                      <a:r>
                        <a:rPr lang="en-US" sz="1600" dirty="0">
                          <a:latin typeface="Lucida Console" panose="020B0609040504020204" pitchFamily="49" charset="0"/>
                        </a:rPr>
                        <a:t>StudentA</a:t>
                      </a:r>
                      <a:endParaRPr lang="en-US" sz="1600" b="0" dirty="0">
                        <a:solidFill>
                          <a:schemeClr val="tx1"/>
                        </a:solidFill>
                        <a:latin typeface="Lucida Console" panose="020B0609040504020204" pitchFamily="49" charset="0"/>
                        <a:ea typeface="Amazon Ember" panose="02000000000000000000" pitchFamily="2" charset="0"/>
                      </a:endParaRPr>
                    </a:p>
                  </a:txBody>
                  <a:tcPr anchor="ctr">
                    <a:solidFill>
                      <a:schemeClr val="accent4"/>
                    </a:solidFill>
                  </a:tcPr>
                </a:tc>
                <a:tc>
                  <a:txBody>
                    <a:bodyPr/>
                    <a:lstStyle/>
                    <a:p>
                      <a:pPr algn="ctr"/>
                      <a:r>
                        <a:rPr lang="en-US" sz="1600" dirty="0">
                          <a:latin typeface="Lucida Console" panose="020B0609040504020204" pitchFamily="49" charset="0"/>
                        </a:rPr>
                        <a:t>11</a:t>
                      </a:r>
                      <a:endParaRPr lang="en-US" sz="1600" dirty="0">
                        <a:solidFill>
                          <a:schemeClr val="tx1"/>
                        </a:solidFill>
                        <a:latin typeface="Lucida Console" panose="020B0609040504020204" pitchFamily="49" charset="0"/>
                      </a:endParaRPr>
                    </a:p>
                  </a:txBody>
                  <a:tcPr anchor="ctr">
                    <a:solidFill>
                      <a:schemeClr val="accent4"/>
                    </a:solidFill>
                  </a:tcPr>
                </a:tc>
                <a:tc>
                  <a:txBody>
                    <a:bodyPr/>
                    <a:lstStyle/>
                    <a:p>
                      <a:pPr algn="l"/>
                      <a:r>
                        <a:rPr lang="en-US" sz="1600" dirty="0">
                          <a:latin typeface="Lucida Console" panose="020B0609040504020204" pitchFamily="49" charset="0"/>
                        </a:rPr>
                        <a:t>Hello…</a:t>
                      </a:r>
                      <a:endParaRPr lang="en-US" sz="1600" dirty="0">
                        <a:solidFill>
                          <a:schemeClr val="tx1"/>
                        </a:solidFill>
                        <a:latin typeface="Lucida Console" panose="020B0609040504020204" pitchFamily="49" charset="0"/>
                      </a:endParaRPr>
                    </a:p>
                  </a:txBody>
                  <a:tcPr anchor="ctr">
                    <a:solidFill>
                      <a:schemeClr val="accent4"/>
                    </a:solidFill>
                  </a:tcPr>
                </a:tc>
                <a:extLst>
                  <a:ext uri="{0D108BD9-81ED-4DB2-BD59-A6C34878D82A}">
                    <a16:rowId xmlns:a16="http://schemas.microsoft.com/office/drawing/2014/main" val="1945872231"/>
                  </a:ext>
                </a:extLst>
              </a:tr>
              <a:tr h="370840">
                <a:tc>
                  <a:txBody>
                    <a:bodyPr/>
                    <a:lstStyle/>
                    <a:p>
                      <a:pPr algn="l"/>
                      <a:r>
                        <a:rPr lang="en-US" sz="1600" dirty="0">
                          <a:latin typeface="Lucida Console" panose="020B0609040504020204" pitchFamily="49" charset="0"/>
                        </a:rPr>
                        <a:t>StudentC</a:t>
                      </a:r>
                      <a:endParaRPr lang="en-US" sz="1600" b="0" dirty="0">
                        <a:solidFill>
                          <a:schemeClr val="tx1"/>
                        </a:solidFill>
                        <a:latin typeface="Lucida Console" panose="020B0609040504020204" pitchFamily="49" charset="0"/>
                        <a:ea typeface="Amazon Ember" panose="02000000000000000000" pitchFamily="2" charset="0"/>
                      </a:endParaRPr>
                    </a:p>
                  </a:txBody>
                  <a:tcPr anchor="ctr"/>
                </a:tc>
                <a:tc>
                  <a:txBody>
                    <a:bodyPr/>
                    <a:lstStyle/>
                    <a:p>
                      <a:pPr algn="ctr"/>
                      <a:r>
                        <a:rPr lang="en-US" sz="1600" dirty="0">
                          <a:latin typeface="Lucida Console" panose="020B0609040504020204" pitchFamily="49" charset="0"/>
                        </a:rPr>
                        <a:t>12</a:t>
                      </a:r>
                      <a:endParaRPr lang="en-US" sz="1600" dirty="0">
                        <a:solidFill>
                          <a:schemeClr val="tx1"/>
                        </a:solidFill>
                        <a:latin typeface="Lucida Console" panose="020B0609040504020204" pitchFamily="49" charset="0"/>
                      </a:endParaRPr>
                    </a:p>
                  </a:txBody>
                  <a:tcPr anchor="ctr"/>
                </a:tc>
                <a:tc>
                  <a:txBody>
                    <a:bodyPr/>
                    <a:lstStyle/>
                    <a:p>
                      <a:pPr algn="l"/>
                      <a:r>
                        <a:rPr lang="en-US" sz="1600" dirty="0">
                          <a:latin typeface="Lucida Console" panose="020B0609040504020204" pitchFamily="49" charset="0"/>
                        </a:rPr>
                        <a:t>Thanks…</a:t>
                      </a:r>
                      <a:endParaRPr lang="en-US" sz="1600" dirty="0">
                        <a:solidFill>
                          <a:schemeClr val="tx1"/>
                        </a:solidFill>
                        <a:latin typeface="Lucida Console" panose="020B0609040504020204" pitchFamily="49" charset="0"/>
                      </a:endParaRPr>
                    </a:p>
                  </a:txBody>
                  <a:tcPr anchor="ctr"/>
                </a:tc>
                <a:extLst>
                  <a:ext uri="{0D108BD9-81ED-4DB2-BD59-A6C34878D82A}">
                    <a16:rowId xmlns:a16="http://schemas.microsoft.com/office/drawing/2014/main" val="2079328844"/>
                  </a:ext>
                </a:extLst>
              </a:tr>
              <a:tr h="370840">
                <a:tc>
                  <a:txBody>
                    <a:bodyPr/>
                    <a:lstStyle/>
                    <a:p>
                      <a:pPr algn="l"/>
                      <a:r>
                        <a:rPr lang="en-US" sz="1600" dirty="0">
                          <a:solidFill>
                            <a:schemeClr val="accent6"/>
                          </a:solidFill>
                          <a:latin typeface="Lucida Console" panose="020B0609040504020204" pitchFamily="49" charset="0"/>
                        </a:rPr>
                        <a:t>StudentB</a:t>
                      </a:r>
                      <a:endParaRPr lang="en-US" sz="1600" b="0" dirty="0">
                        <a:solidFill>
                          <a:schemeClr val="accent6"/>
                        </a:solidFill>
                        <a:latin typeface="Lucida Console" panose="020B0609040504020204" pitchFamily="49" charset="0"/>
                        <a:ea typeface="Amazon Ember" panose="02000000000000000000" pitchFamily="2" charset="0"/>
                      </a:endParaRPr>
                    </a:p>
                  </a:txBody>
                  <a:tcPr anchor="ctr">
                    <a:solidFill>
                      <a:schemeClr val="accent4"/>
                    </a:solidFill>
                  </a:tcPr>
                </a:tc>
                <a:tc>
                  <a:txBody>
                    <a:bodyPr/>
                    <a:lstStyle/>
                    <a:p>
                      <a:pPr algn="ctr"/>
                      <a:r>
                        <a:rPr lang="en-US" sz="1600" dirty="0">
                          <a:solidFill>
                            <a:schemeClr val="accent6"/>
                          </a:solidFill>
                          <a:latin typeface="Lucida Console" panose="020B0609040504020204" pitchFamily="49" charset="0"/>
                        </a:rPr>
                        <a:t>23</a:t>
                      </a:r>
                    </a:p>
                  </a:txBody>
                  <a:tcPr anchor="ctr">
                    <a:solidFill>
                      <a:schemeClr val="accent4"/>
                    </a:solidFill>
                  </a:tcPr>
                </a:tc>
                <a:tc>
                  <a:txBody>
                    <a:bodyPr/>
                    <a:lstStyle/>
                    <a:p>
                      <a:pPr algn="l"/>
                      <a:r>
                        <a:rPr lang="en-US" sz="1600" dirty="0">
                          <a:solidFill>
                            <a:schemeClr val="accent6"/>
                          </a:solidFill>
                          <a:latin typeface="Lucida Console" panose="020B0609040504020204" pitchFamily="49" charset="0"/>
                        </a:rPr>
                        <a:t>Amazon…</a:t>
                      </a:r>
                    </a:p>
                  </a:txBody>
                  <a:tcPr anchor="ctr">
                    <a:solidFill>
                      <a:schemeClr val="accent4"/>
                    </a:solidFill>
                  </a:tcPr>
                </a:tc>
                <a:extLst>
                  <a:ext uri="{0D108BD9-81ED-4DB2-BD59-A6C34878D82A}">
                    <a16:rowId xmlns:a16="http://schemas.microsoft.com/office/drawing/2014/main" val="2737199385"/>
                  </a:ext>
                </a:extLst>
              </a:tr>
            </a:tbl>
          </a:graphicData>
        </a:graphic>
      </p:graphicFrame>
      <p:grpSp>
        <p:nvGrpSpPr>
          <p:cNvPr id="4" name="justGraphic">
            <a:extLst>
              <a:ext uri="{FF2B5EF4-FFF2-40B4-BE49-F238E27FC236}">
                <a16:creationId xmlns:a16="http://schemas.microsoft.com/office/drawing/2014/main" id="{21315C83-CD9C-4A10-BA37-9733A43A4737}"/>
              </a:ext>
              <a:ext uri="{C183D7F6-B498-43B3-948B-1728B52AA6E4}">
                <adec:decorative xmlns:adec="http://schemas.microsoft.com/office/drawing/2017/decorative" val="1"/>
              </a:ext>
            </a:extLst>
          </p:cNvPr>
          <p:cNvGrpSpPr/>
          <p:nvPr/>
        </p:nvGrpSpPr>
        <p:grpSpPr>
          <a:xfrm>
            <a:off x="6606940" y="1342064"/>
            <a:ext cx="5387926" cy="5281709"/>
            <a:chOff x="6606940" y="1342064"/>
            <a:chExt cx="5387926" cy="5281709"/>
          </a:xfrm>
        </p:grpSpPr>
        <p:sp>
          <p:nvSpPr>
            <p:cNvPr id="35" name="TextBox 34"/>
            <p:cNvSpPr txBox="1"/>
            <p:nvPr/>
          </p:nvSpPr>
          <p:spPr>
            <a:xfrm>
              <a:off x="7438203" y="1342064"/>
              <a:ext cx="3410469" cy="707886"/>
            </a:xfrm>
            <a:prstGeom prst="rect">
              <a:avLst/>
            </a:prstGeom>
            <a:noFill/>
          </p:spPr>
          <p:txBody>
            <a:bodyPr wrap="square" rtlCol="0">
              <a:spAutoFit/>
            </a:bodyPr>
            <a:lstStyle/>
            <a:p>
              <a:pPr algn="ctr"/>
              <a:r>
                <a:rPr lang="en-US" sz="2000" dirty="0">
                  <a:ea typeface="Amazon Ember Light" panose="020B0403020204020204" pitchFamily="34" charset="0"/>
                  <a:cs typeface="Amazon Ember Light" panose="020B0403020204020204" pitchFamily="34" charset="0"/>
                </a:rPr>
                <a:t>Get all </a:t>
              </a:r>
              <a:r>
                <a:rPr lang="en-US" sz="2000" dirty="0">
                  <a:latin typeface="Lucida Console" panose="020B0609040504020204" pitchFamily="49" charset="0"/>
                  <a:ea typeface="Amazon Ember Light" panose="020B0403020204020204" pitchFamily="34" charset="0"/>
                  <a:cs typeface="Amazon Ember Light" panose="020B0403020204020204" pitchFamily="34" charset="0"/>
                </a:rPr>
                <a:t>Notes</a:t>
              </a: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 </a:t>
              </a:r>
              <a:r>
                <a:rPr lang="en-US" sz="2000" dirty="0">
                  <a:ea typeface="Amazon Ember Light" panose="020B0403020204020204" pitchFamily="34" charset="0"/>
                  <a:cs typeface="Amazon Ember Light" panose="020B0403020204020204" pitchFamily="34" charset="0"/>
                </a:rPr>
                <a:t>for</a:t>
              </a: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 </a:t>
              </a:r>
              <a:r>
                <a:rPr lang="en-US" sz="2000" dirty="0" err="1">
                  <a:latin typeface="Lucida Console" panose="020B0609040504020204" pitchFamily="49" charset="0"/>
                  <a:ea typeface="Amazon Ember Light" panose="020B0403020204020204" pitchFamily="34" charset="0"/>
                  <a:cs typeface="Amazon Ember Light" panose="020B0403020204020204" pitchFamily="34" charset="0"/>
                </a:rPr>
                <a:t>UserID</a:t>
              </a: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 </a:t>
              </a:r>
              <a:r>
                <a:rPr lang="en-US" sz="2000" dirty="0">
                  <a:ea typeface="Amazon Ember Light" panose="020B0403020204020204" pitchFamily="34" charset="0"/>
                  <a:cs typeface="Amazon Ember Light" panose="020B0403020204020204" pitchFamily="34" charset="0"/>
                </a:rPr>
                <a:t>StudentC</a:t>
              </a:r>
            </a:p>
          </p:txBody>
        </p:sp>
        <p:cxnSp>
          <p:nvCxnSpPr>
            <p:cNvPr id="36" name="Elbow Connector 35"/>
            <p:cNvCxnSpPr/>
            <p:nvPr/>
          </p:nvCxnSpPr>
          <p:spPr>
            <a:xfrm rot="10800000" flipV="1">
              <a:off x="7023445" y="1601985"/>
              <a:ext cx="414759" cy="1324003"/>
            </a:xfrm>
            <a:prstGeom prst="bentConnector3">
              <a:avLst>
                <a:gd name="adj1" fmla="val 243302"/>
              </a:avLst>
            </a:prstGeom>
            <a:ln w="44450">
              <a:solidFill>
                <a:schemeClr val="hlink"/>
              </a:solidFill>
              <a:headEnd type="arrow" w="lg" len="lg"/>
              <a:tailEnd type="none" w="lg" len="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11115370" y="2829154"/>
              <a:ext cx="611065" cy="338554"/>
            </a:xfrm>
            <a:prstGeom prst="rect">
              <a:avLst/>
            </a:prstGeom>
            <a:noFill/>
          </p:spPr>
          <p:txBody>
            <a:bodyPr wrap="none" rtlCol="0">
              <a:spAutoFit/>
            </a:bodyPr>
            <a:lstStyle/>
            <a:p>
              <a:r>
                <a:rPr lang="en-US" sz="1600" dirty="0">
                  <a:ea typeface="Amazon Ember Light" panose="020B0403020204020204" pitchFamily="34" charset="0"/>
                  <a:cs typeface="Amazon Ember Light" panose="020B0403020204020204" pitchFamily="34" charset="0"/>
                </a:rPr>
                <a:t>2 KB</a:t>
              </a:r>
            </a:p>
          </p:txBody>
        </p:sp>
        <p:sp>
          <p:nvSpPr>
            <p:cNvPr id="44" name="TextBox 43"/>
            <p:cNvSpPr txBox="1"/>
            <p:nvPr/>
          </p:nvSpPr>
          <p:spPr>
            <a:xfrm>
              <a:off x="11115370" y="2459525"/>
              <a:ext cx="611065" cy="338554"/>
            </a:xfrm>
            <a:prstGeom prst="rect">
              <a:avLst/>
            </a:prstGeom>
            <a:noFill/>
          </p:spPr>
          <p:txBody>
            <a:bodyPr wrap="none" rtlCol="0">
              <a:spAutoFit/>
            </a:bodyPr>
            <a:lstStyle/>
            <a:p>
              <a:r>
                <a:rPr lang="en-US" sz="1600" dirty="0">
                  <a:ea typeface="Amazon Ember Light" panose="020B0403020204020204" pitchFamily="34" charset="0"/>
                  <a:cs typeface="Amazon Ember Light" panose="020B0403020204020204" pitchFamily="34" charset="0"/>
                </a:rPr>
                <a:t>2 KB</a:t>
              </a:r>
            </a:p>
          </p:txBody>
        </p:sp>
        <p:sp>
          <p:nvSpPr>
            <p:cNvPr id="45" name="TextBox 44"/>
            <p:cNvSpPr txBox="1"/>
            <p:nvPr/>
          </p:nvSpPr>
          <p:spPr>
            <a:xfrm>
              <a:off x="7534196" y="3173982"/>
              <a:ext cx="3568606" cy="400110"/>
            </a:xfrm>
            <a:prstGeom prst="rect">
              <a:avLst/>
            </a:prstGeom>
            <a:noFill/>
          </p:spPr>
          <p:txBody>
            <a:bodyPr wrap="none" rtlCol="0">
              <a:spAutoFit/>
            </a:bodyPr>
            <a:lstStyle/>
            <a:p>
              <a:r>
                <a:rPr lang="en-US" sz="2000" dirty="0">
                  <a:ea typeface="Amazon Ember Light" panose="020B0403020204020204" pitchFamily="34" charset="0"/>
                  <a:cs typeface="Amazon Ember Light" panose="020B0403020204020204" pitchFamily="34" charset="0"/>
                </a:rPr>
                <a:t>2-KB item size/4 KB = 1 </a:t>
              </a:r>
              <a:r>
                <a:rPr lang="en-US" sz="2000" b="1" dirty="0">
                  <a:latin typeface="Amazon Ember" panose="02000000000000000000" pitchFamily="2" charset="0"/>
                  <a:ea typeface="Amazon Ember" panose="02000000000000000000" pitchFamily="2" charset="0"/>
                  <a:cs typeface="Amazon Ember Light" panose="020B0403020204020204" pitchFamily="34" charset="0"/>
                </a:rPr>
                <a:t>RCU</a:t>
              </a: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 </a:t>
              </a:r>
            </a:p>
          </p:txBody>
        </p:sp>
        <p:sp>
          <p:nvSpPr>
            <p:cNvPr id="46" name="TextBox 45"/>
            <p:cNvSpPr txBox="1"/>
            <p:nvPr/>
          </p:nvSpPr>
          <p:spPr>
            <a:xfrm>
              <a:off x="7462098" y="6223663"/>
              <a:ext cx="3677610" cy="400110"/>
            </a:xfrm>
            <a:prstGeom prst="rect">
              <a:avLst/>
            </a:prstGeom>
            <a:noFill/>
          </p:spPr>
          <p:txBody>
            <a:bodyPr wrap="none" rtlCol="0">
              <a:spAutoFit/>
            </a:bodyPr>
            <a:lstStyle/>
            <a:p>
              <a:r>
                <a:rPr lang="en-US" sz="2000" dirty="0">
                  <a:ea typeface="Amazon Ember Light" panose="020B0403020204020204" pitchFamily="34" charset="0"/>
                  <a:cs typeface="Amazon Ember Light" panose="020B0403020204020204" pitchFamily="34" charset="0"/>
                </a:rPr>
                <a:t>2-KB item size/1 KB = 2 </a:t>
              </a:r>
              <a:r>
                <a:rPr lang="en-US" sz="2000" b="1" dirty="0">
                  <a:latin typeface="Amazon Ember" panose="02000000000000000000" pitchFamily="2" charset="0"/>
                  <a:ea typeface="Amazon Ember" panose="02000000000000000000" pitchFamily="2" charset="0"/>
                  <a:cs typeface="Amazon Ember Light" panose="020B0403020204020204" pitchFamily="34" charset="0"/>
                </a:rPr>
                <a:t>WCU</a:t>
              </a: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 </a:t>
              </a:r>
            </a:p>
          </p:txBody>
        </p:sp>
        <p:sp>
          <p:nvSpPr>
            <p:cNvPr id="52" name="TextBox 51"/>
            <p:cNvSpPr txBox="1"/>
            <p:nvPr/>
          </p:nvSpPr>
          <p:spPr>
            <a:xfrm>
              <a:off x="6606940" y="4005286"/>
              <a:ext cx="5387926" cy="707886"/>
            </a:xfrm>
            <a:prstGeom prst="rect">
              <a:avLst/>
            </a:prstGeom>
            <a:noFill/>
          </p:spPr>
          <p:txBody>
            <a:bodyPr wrap="square" rtlCol="0">
              <a:spAutoFit/>
            </a:bodyPr>
            <a:lstStyle/>
            <a:p>
              <a:pPr algn="ctr"/>
              <a:r>
                <a:rPr lang="en-US" sz="2000" dirty="0">
                  <a:latin typeface="Lucida Console" panose="020B0609040504020204" pitchFamily="49" charset="0"/>
                  <a:ea typeface="Amazon Ember" panose="02000000000000000000" pitchFamily="2" charset="0"/>
                  <a:cs typeface="Amazon Ember Light" panose="020B0403020204020204" pitchFamily="34" charset="0"/>
                </a:rPr>
                <a:t>PutItem</a:t>
              </a: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 </a:t>
              </a:r>
              <a:r>
                <a:rPr lang="en-US" sz="2000" dirty="0">
                  <a:ea typeface="Amazon Ember Light" panose="020B0403020204020204" pitchFamily="34" charset="0"/>
                  <a:cs typeface="Amazon Ember Light" panose="020B0403020204020204" pitchFamily="34" charset="0"/>
                </a:rPr>
                <a:t>“</a:t>
              </a:r>
              <a:r>
                <a:rPr lang="en-US" sz="2000" dirty="0" err="1">
                  <a:ea typeface="Amazon Ember Light" panose="020B0403020204020204" pitchFamily="34" charset="0"/>
                  <a:cs typeface="Amazon Ember Light" panose="020B0403020204020204" pitchFamily="34" charset="0"/>
                </a:rPr>
                <a:t>UserID</a:t>
              </a:r>
              <a:r>
                <a:rPr lang="en-US" sz="2000" dirty="0">
                  <a:ea typeface="Amazon Ember Light" panose="020B0403020204020204" pitchFamily="34" charset="0"/>
                  <a:cs typeface="Amazon Ember Light" panose="020B0403020204020204" pitchFamily="34" charset="0"/>
                </a:rPr>
                <a:t>= StudentB”, “NoteId=23”, “Notes=Amazon DynamoDB”</a:t>
              </a:r>
            </a:p>
          </p:txBody>
        </p:sp>
        <p:cxnSp>
          <p:nvCxnSpPr>
            <p:cNvPr id="53" name="Elbow Connector 52"/>
            <p:cNvCxnSpPr>
              <a:cxnSpLocks/>
            </p:cNvCxnSpPr>
            <p:nvPr/>
          </p:nvCxnSpPr>
          <p:spPr>
            <a:xfrm rot="10800000" flipH="1" flipV="1">
              <a:off x="6624123" y="4229719"/>
              <a:ext cx="423215" cy="1762247"/>
            </a:xfrm>
            <a:prstGeom prst="bentConnector3">
              <a:avLst>
                <a:gd name="adj1" fmla="val -54015"/>
              </a:avLst>
            </a:prstGeom>
            <a:ln w="44450">
              <a:solidFill>
                <a:schemeClr val="hlink"/>
              </a:solidFill>
              <a:tailEnd type="arrow" w="lg" len="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11139265" y="5479061"/>
              <a:ext cx="611065" cy="338554"/>
            </a:xfrm>
            <a:prstGeom prst="rect">
              <a:avLst/>
            </a:prstGeom>
            <a:noFill/>
          </p:spPr>
          <p:txBody>
            <a:bodyPr wrap="none" rtlCol="0">
              <a:spAutoFit/>
            </a:bodyPr>
            <a:lstStyle/>
            <a:p>
              <a:r>
                <a:rPr lang="en-US" sz="1600" dirty="0">
                  <a:ea typeface="Amazon Ember Light" panose="020B0403020204020204" pitchFamily="34" charset="0"/>
                  <a:cs typeface="Amazon Ember Light" panose="020B0403020204020204" pitchFamily="34" charset="0"/>
                </a:rPr>
                <a:t>2 KB</a:t>
              </a:r>
            </a:p>
          </p:txBody>
        </p:sp>
        <p:sp>
          <p:nvSpPr>
            <p:cNvPr id="55" name="TextBox 54"/>
            <p:cNvSpPr txBox="1"/>
            <p:nvPr/>
          </p:nvSpPr>
          <p:spPr>
            <a:xfrm>
              <a:off x="11139265" y="5848690"/>
              <a:ext cx="611065" cy="338554"/>
            </a:xfrm>
            <a:prstGeom prst="rect">
              <a:avLst/>
            </a:prstGeom>
            <a:noFill/>
          </p:spPr>
          <p:txBody>
            <a:bodyPr wrap="none" rtlCol="0">
              <a:spAutoFit/>
            </a:bodyPr>
            <a:lstStyle/>
            <a:p>
              <a:r>
                <a:rPr lang="en-US" sz="1600" dirty="0">
                  <a:ea typeface="Amazon Ember Light" panose="020B0403020204020204" pitchFamily="34" charset="0"/>
                  <a:cs typeface="Amazon Ember Light" panose="020B0403020204020204" pitchFamily="34" charset="0"/>
                </a:rPr>
                <a:t>2 KB</a:t>
              </a:r>
            </a:p>
          </p:txBody>
        </p:sp>
        <p:sp>
          <p:nvSpPr>
            <p:cNvPr id="56" name="TextBox 55"/>
            <p:cNvSpPr txBox="1"/>
            <p:nvPr/>
          </p:nvSpPr>
          <p:spPr>
            <a:xfrm>
              <a:off x="11139265" y="5109432"/>
              <a:ext cx="611065" cy="338554"/>
            </a:xfrm>
            <a:prstGeom prst="rect">
              <a:avLst/>
            </a:prstGeom>
            <a:noFill/>
          </p:spPr>
          <p:txBody>
            <a:bodyPr wrap="none" rtlCol="0">
              <a:spAutoFit/>
            </a:bodyPr>
            <a:lstStyle/>
            <a:p>
              <a:r>
                <a:rPr lang="en-US" sz="1600" dirty="0">
                  <a:ea typeface="Amazon Ember Light" panose="020B0403020204020204" pitchFamily="34" charset="0"/>
                  <a:cs typeface="Amazon Ember Light" panose="020B0403020204020204" pitchFamily="34" charset="0"/>
                </a:rPr>
                <a:t>2 KB</a:t>
              </a:r>
            </a:p>
          </p:txBody>
        </p:sp>
      </p:grpSp>
    </p:spTree>
    <p:custDataLst>
      <p:tags r:id="rId1"/>
    </p:custDataLst>
    <p:extLst>
      <p:ext uri="{BB962C8B-B14F-4D97-AF65-F5344CB8AC3E}">
        <p14:creationId xmlns:p14="http://schemas.microsoft.com/office/powerpoint/2010/main" val="3325566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20"/>
          </p:nvPr>
        </p:nvSpPr>
        <p:spPr/>
        <p:txBody>
          <a:bodyPr/>
          <a:lstStyle/>
          <a:p>
            <a:fld id="{B6A95138-A96E-2F42-A959-2EFD44FE4AB7}" type="slidenum">
              <a:rPr lang="en-US" smtClean="0"/>
              <a:pPr/>
              <a:t>11</a:t>
            </a:fld>
            <a:endParaRPr lang="en-US" dirty="0"/>
          </a:p>
        </p:txBody>
      </p:sp>
      <p:sp>
        <p:nvSpPr>
          <p:cNvPr id="2" name="Title 1"/>
          <p:cNvSpPr>
            <a:spLocks noGrp="1"/>
          </p:cNvSpPr>
          <p:nvPr>
            <p:ph type="title"/>
          </p:nvPr>
        </p:nvSpPr>
        <p:spPr/>
        <p:txBody>
          <a:bodyPr/>
          <a:lstStyle/>
          <a:p>
            <a:r>
              <a:rPr lang="en-US"/>
              <a:t>Create table</a:t>
            </a:r>
            <a:endParaRPr lang="en-US" dirty="0"/>
          </a:p>
        </p:txBody>
      </p:sp>
      <p:grpSp>
        <p:nvGrpSpPr>
          <p:cNvPr id="8" name="justGraphic">
            <a:extLst>
              <a:ext uri="{FF2B5EF4-FFF2-40B4-BE49-F238E27FC236}">
                <a16:creationId xmlns:a16="http://schemas.microsoft.com/office/drawing/2014/main" id="{14B425C3-F9EB-405B-98C9-C43E1D8FF20C}"/>
              </a:ext>
              <a:ext uri="{C183D7F6-B498-43B3-948B-1728B52AA6E4}">
                <adec:decorative xmlns:adec="http://schemas.microsoft.com/office/drawing/2017/decorative" val="1"/>
              </a:ext>
            </a:extLst>
          </p:cNvPr>
          <p:cNvGrpSpPr/>
          <p:nvPr/>
        </p:nvGrpSpPr>
        <p:grpSpPr>
          <a:xfrm>
            <a:off x="0" y="2103781"/>
            <a:ext cx="12192000" cy="3790950"/>
            <a:chOff x="0" y="2103781"/>
            <a:chExt cx="12192000" cy="3790950"/>
          </a:xfrm>
        </p:grpSpPr>
        <p:sp>
          <p:nvSpPr>
            <p:cNvPr id="60" name="Rectangle 59">
              <a:extLst>
                <a:ext uri="{FF2B5EF4-FFF2-40B4-BE49-F238E27FC236}">
                  <a16:creationId xmlns:a16="http://schemas.microsoft.com/office/drawing/2014/main" id="{3168467D-BBF6-4C3C-90A0-005F937242BC}"/>
                </a:ext>
              </a:extLst>
            </p:cNvPr>
            <p:cNvSpPr/>
            <p:nvPr/>
          </p:nvSpPr>
          <p:spPr>
            <a:xfrm>
              <a:off x="0" y="3983145"/>
              <a:ext cx="12192000" cy="345394"/>
            </a:xfrm>
            <a:prstGeom prst="rect">
              <a:avLst/>
            </a:prstGeom>
            <a:solidFill>
              <a:schemeClr val="bg2">
                <a:lumMod val="9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cxnSp>
          <p:nvCxnSpPr>
            <p:cNvPr id="21" name="Elbow Connector 20"/>
            <p:cNvCxnSpPr>
              <a:cxnSpLocks/>
            </p:cNvCxnSpPr>
            <p:nvPr/>
          </p:nvCxnSpPr>
          <p:spPr>
            <a:xfrm rot="16200000" flipH="1">
              <a:off x="3449787" y="4728581"/>
              <a:ext cx="1055807" cy="544662"/>
            </a:xfrm>
            <a:prstGeom prst="bentConnector3">
              <a:avLst>
                <a:gd name="adj1" fmla="val 99619"/>
              </a:avLst>
            </a:prstGeom>
            <a:ln w="44450">
              <a:solidFill>
                <a:schemeClr val="hlink"/>
              </a:solidFill>
              <a:tailEnd type="arrow" w="lg" len="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D61AF197-58AC-4261-8EE5-3F7A11172A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05569" y="2170456"/>
              <a:ext cx="1828800" cy="1828800"/>
            </a:xfrm>
            <a:prstGeom prst="rect">
              <a:avLst/>
            </a:prstGeom>
          </p:spPr>
        </p:pic>
        <p:pic>
          <p:nvPicPr>
            <p:cNvPr id="23" name="Picture 22">
              <a:extLst>
                <a:ext uri="{FF2B5EF4-FFF2-40B4-BE49-F238E27FC236}">
                  <a16:creationId xmlns:a16="http://schemas.microsoft.com/office/drawing/2014/main" id="{F11E3A70-A449-42E1-9005-AEE094B2288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40836" y="2170456"/>
              <a:ext cx="1828800" cy="1828800"/>
            </a:xfrm>
            <a:prstGeom prst="rect">
              <a:avLst/>
            </a:prstGeom>
          </p:spPr>
        </p:pic>
        <p:pic>
          <p:nvPicPr>
            <p:cNvPr id="24" name="Picture 23">
              <a:extLst>
                <a:ext uri="{FF2B5EF4-FFF2-40B4-BE49-F238E27FC236}">
                  <a16:creationId xmlns:a16="http://schemas.microsoft.com/office/drawing/2014/main" id="{A93B4370-8B7D-4C71-AD57-8AF37312B61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0955" y="2170456"/>
              <a:ext cx="1828800" cy="1828800"/>
            </a:xfrm>
            <a:prstGeom prst="rect">
              <a:avLst/>
            </a:prstGeom>
          </p:spPr>
        </p:pic>
        <p:sp>
          <p:nvSpPr>
            <p:cNvPr id="25" name="TextBox 24">
              <a:extLst>
                <a:ext uri="{FF2B5EF4-FFF2-40B4-BE49-F238E27FC236}">
                  <a16:creationId xmlns:a16="http://schemas.microsoft.com/office/drawing/2014/main" id="{9996CB2F-0FCD-44A0-9A95-17DF9825DF43}"/>
                </a:ext>
              </a:extLst>
            </p:cNvPr>
            <p:cNvSpPr txBox="1"/>
            <p:nvPr/>
          </p:nvSpPr>
          <p:spPr>
            <a:xfrm>
              <a:off x="972330" y="3969135"/>
              <a:ext cx="1466050" cy="369332"/>
            </a:xfrm>
            <a:prstGeom prst="rect">
              <a:avLst/>
            </a:prstGeom>
            <a:noFill/>
          </p:spPr>
          <p:txBody>
            <a:bodyPr wrap="square" rtlCol="0">
              <a:spAutoFit/>
            </a:bodyPr>
            <a:lstStyle/>
            <a:p>
              <a:r>
                <a:rPr lang="en-US" dirty="0">
                  <a:ea typeface="Amazon Ember Light" panose="020B0403020204020204" pitchFamily="34" charset="0"/>
                  <a:cs typeface="Amazon Ember Light" panose="020B0403020204020204" pitchFamily="34" charset="0"/>
                </a:rPr>
                <a:t>Step 1: Plan</a:t>
              </a:r>
            </a:p>
          </p:txBody>
        </p:sp>
        <p:sp>
          <p:nvSpPr>
            <p:cNvPr id="27" name="TextBox 26">
              <a:extLst>
                <a:ext uri="{FF2B5EF4-FFF2-40B4-BE49-F238E27FC236}">
                  <a16:creationId xmlns:a16="http://schemas.microsoft.com/office/drawing/2014/main" id="{E9C44E1C-2642-4D02-A97A-687E19164025}"/>
                </a:ext>
              </a:extLst>
            </p:cNvPr>
            <p:cNvSpPr txBox="1"/>
            <p:nvPr/>
          </p:nvSpPr>
          <p:spPr>
            <a:xfrm>
              <a:off x="6244009" y="3969135"/>
              <a:ext cx="2222723" cy="369332"/>
            </a:xfrm>
            <a:prstGeom prst="rect">
              <a:avLst/>
            </a:prstGeom>
            <a:noFill/>
          </p:spPr>
          <p:txBody>
            <a:bodyPr wrap="square" rtlCol="0">
              <a:spAutoFit/>
            </a:bodyPr>
            <a:lstStyle/>
            <a:p>
              <a:r>
                <a:rPr lang="en-US" dirty="0">
                  <a:ea typeface="Amazon Ember Light" panose="020B0403020204020204" pitchFamily="34" charset="0"/>
                  <a:cs typeface="Amazon Ember Light" panose="020B0403020204020204" pitchFamily="34" charset="0"/>
                </a:rPr>
                <a:t>Step 3: Load data</a:t>
              </a:r>
            </a:p>
          </p:txBody>
        </p:sp>
        <p:sp>
          <p:nvSpPr>
            <p:cNvPr id="28" name="TextBox 27">
              <a:extLst>
                <a:ext uri="{FF2B5EF4-FFF2-40B4-BE49-F238E27FC236}">
                  <a16:creationId xmlns:a16="http://schemas.microsoft.com/office/drawing/2014/main" id="{E1265037-579D-4779-B149-B5109A423B5A}"/>
                </a:ext>
              </a:extLst>
            </p:cNvPr>
            <p:cNvSpPr txBox="1"/>
            <p:nvPr/>
          </p:nvSpPr>
          <p:spPr>
            <a:xfrm>
              <a:off x="9424797" y="3987124"/>
              <a:ext cx="2626687" cy="369332"/>
            </a:xfrm>
            <a:prstGeom prst="rect">
              <a:avLst/>
            </a:prstGeom>
            <a:noFill/>
          </p:spPr>
          <p:txBody>
            <a:bodyPr wrap="square" rtlCol="0">
              <a:spAutoFit/>
            </a:bodyPr>
            <a:lstStyle/>
            <a:p>
              <a:r>
                <a:rPr lang="en-US" dirty="0">
                  <a:ea typeface="Amazon Ember Light" panose="020B0403020204020204" pitchFamily="34" charset="0"/>
                  <a:cs typeface="Amazon Ember Light" panose="020B0403020204020204" pitchFamily="34" charset="0"/>
                </a:rPr>
                <a:t>Step 4: Work with data</a:t>
              </a:r>
            </a:p>
          </p:txBody>
        </p:sp>
        <p:grpSp>
          <p:nvGrpSpPr>
            <p:cNvPr id="29" name="Group 28">
              <a:extLst>
                <a:ext uri="{FF2B5EF4-FFF2-40B4-BE49-F238E27FC236}">
                  <a16:creationId xmlns:a16="http://schemas.microsoft.com/office/drawing/2014/main" id="{C1D8E39E-6A74-4C09-951C-113DF87DC224}"/>
                </a:ext>
              </a:extLst>
            </p:cNvPr>
            <p:cNvGrpSpPr/>
            <p:nvPr/>
          </p:nvGrpSpPr>
          <p:grpSpPr>
            <a:xfrm>
              <a:off x="4022364" y="2302734"/>
              <a:ext cx="1470160" cy="1304605"/>
              <a:chOff x="4022364" y="2302734"/>
              <a:chExt cx="1470160" cy="1304605"/>
            </a:xfrm>
          </p:grpSpPr>
          <p:pic>
            <p:nvPicPr>
              <p:cNvPr id="30" name="Picture 29">
                <a:extLst>
                  <a:ext uri="{FF2B5EF4-FFF2-40B4-BE49-F238E27FC236}">
                    <a16:creationId xmlns:a16="http://schemas.microsoft.com/office/drawing/2014/main" id="{77BBBDCD-4744-4F17-9D4E-30A16E7B81F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87919" y="2302734"/>
                <a:ext cx="1304605" cy="1304605"/>
              </a:xfrm>
              <a:prstGeom prst="rect">
                <a:avLst/>
              </a:prstGeom>
            </p:spPr>
          </p:pic>
          <p:grpSp>
            <p:nvGrpSpPr>
              <p:cNvPr id="31" name="Group 30">
                <a:extLst>
                  <a:ext uri="{FF2B5EF4-FFF2-40B4-BE49-F238E27FC236}">
                    <a16:creationId xmlns:a16="http://schemas.microsoft.com/office/drawing/2014/main" id="{9C8677FD-9AD4-4C5F-9CF2-D11B09D20E34}"/>
                  </a:ext>
                </a:extLst>
              </p:cNvPr>
              <p:cNvGrpSpPr/>
              <p:nvPr/>
            </p:nvGrpSpPr>
            <p:grpSpPr>
              <a:xfrm>
                <a:off x="4022364" y="2826155"/>
                <a:ext cx="654411" cy="605424"/>
                <a:chOff x="4022364" y="2651933"/>
                <a:chExt cx="654411" cy="605424"/>
              </a:xfrm>
            </p:grpSpPr>
            <p:sp>
              <p:nvSpPr>
                <p:cNvPr id="32" name="Rectangle 31">
                  <a:extLst>
                    <a:ext uri="{FF2B5EF4-FFF2-40B4-BE49-F238E27FC236}">
                      <a16:creationId xmlns:a16="http://schemas.microsoft.com/office/drawing/2014/main" id="{649BD926-BAC8-4653-9049-305BE397C8FF}"/>
                    </a:ext>
                  </a:extLst>
                </p:cNvPr>
                <p:cNvSpPr/>
                <p:nvPr/>
              </p:nvSpPr>
              <p:spPr>
                <a:xfrm>
                  <a:off x="4022364" y="2651933"/>
                  <a:ext cx="654411" cy="6054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3" name="Group 32">
                  <a:extLst>
                    <a:ext uri="{FF2B5EF4-FFF2-40B4-BE49-F238E27FC236}">
                      <a16:creationId xmlns:a16="http://schemas.microsoft.com/office/drawing/2014/main" id="{01E73C66-5564-4F28-9786-DB6B46A66844}"/>
                    </a:ext>
                  </a:extLst>
                </p:cNvPr>
                <p:cNvGrpSpPr/>
                <p:nvPr/>
              </p:nvGrpSpPr>
              <p:grpSpPr>
                <a:xfrm>
                  <a:off x="4022364" y="2682810"/>
                  <a:ext cx="654411" cy="574547"/>
                  <a:chOff x="3964570" y="2732686"/>
                  <a:chExt cx="915863" cy="804092"/>
                </a:xfrm>
              </p:grpSpPr>
              <p:grpSp>
                <p:nvGrpSpPr>
                  <p:cNvPr id="34" name="Group 33">
                    <a:extLst>
                      <a:ext uri="{FF2B5EF4-FFF2-40B4-BE49-F238E27FC236}">
                        <a16:creationId xmlns:a16="http://schemas.microsoft.com/office/drawing/2014/main" id="{4B31CE64-B96E-41F7-B482-BB1465FE4B44}"/>
                      </a:ext>
                    </a:extLst>
                  </p:cNvPr>
                  <p:cNvGrpSpPr/>
                  <p:nvPr/>
                </p:nvGrpSpPr>
                <p:grpSpPr>
                  <a:xfrm>
                    <a:off x="3964570" y="2732686"/>
                    <a:ext cx="137160" cy="804092"/>
                    <a:chOff x="3993549" y="3349591"/>
                    <a:chExt cx="137160" cy="804092"/>
                  </a:xfrm>
                </p:grpSpPr>
                <p:sp>
                  <p:nvSpPr>
                    <p:cNvPr id="55" name="Rectangle 54">
                      <a:extLst>
                        <a:ext uri="{FF2B5EF4-FFF2-40B4-BE49-F238E27FC236}">
                          <a16:creationId xmlns:a16="http://schemas.microsoft.com/office/drawing/2014/main" id="{26EFEB8E-37EC-439B-AB47-7A9D74A7F76A}"/>
                        </a:ext>
                      </a:extLst>
                    </p:cNvPr>
                    <p:cNvSpPr/>
                    <p:nvPr/>
                  </p:nvSpPr>
                  <p:spPr>
                    <a:xfrm>
                      <a:off x="3993549" y="3349591"/>
                      <a:ext cx="137160" cy="137160"/>
                    </a:xfrm>
                    <a:prstGeom prst="rect">
                      <a:avLst/>
                    </a:prstGeom>
                    <a:solidFill>
                      <a:schemeClr val="bg1"/>
                    </a:solidFill>
                    <a:ln w="28575">
                      <a:solidFill>
                        <a:srgbClr val="8BA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55">
                      <a:extLst>
                        <a:ext uri="{FF2B5EF4-FFF2-40B4-BE49-F238E27FC236}">
                          <a16:creationId xmlns:a16="http://schemas.microsoft.com/office/drawing/2014/main" id="{E418703C-0EB0-47DA-9EB5-00DD6E66BDBE}"/>
                        </a:ext>
                      </a:extLst>
                    </p:cNvPr>
                    <p:cNvSpPr/>
                    <p:nvPr/>
                  </p:nvSpPr>
                  <p:spPr>
                    <a:xfrm>
                      <a:off x="3993549" y="3571902"/>
                      <a:ext cx="137160" cy="137160"/>
                    </a:xfrm>
                    <a:prstGeom prst="rect">
                      <a:avLst/>
                    </a:prstGeom>
                    <a:solidFill>
                      <a:schemeClr val="bg1"/>
                    </a:solidFill>
                    <a:ln w="28575">
                      <a:solidFill>
                        <a:srgbClr val="8BA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CA6A5945-90F5-47C5-8094-2F5183BA2FEE}"/>
                        </a:ext>
                      </a:extLst>
                    </p:cNvPr>
                    <p:cNvSpPr/>
                    <p:nvPr/>
                  </p:nvSpPr>
                  <p:spPr>
                    <a:xfrm>
                      <a:off x="3993549" y="3794213"/>
                      <a:ext cx="137160" cy="137160"/>
                    </a:xfrm>
                    <a:prstGeom prst="rect">
                      <a:avLst/>
                    </a:prstGeom>
                    <a:solidFill>
                      <a:schemeClr val="bg1"/>
                    </a:solidFill>
                    <a:ln w="28575">
                      <a:solidFill>
                        <a:srgbClr val="8BA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50D01B7F-3483-4167-8B7A-EC65444240B3}"/>
                        </a:ext>
                      </a:extLst>
                    </p:cNvPr>
                    <p:cNvSpPr/>
                    <p:nvPr/>
                  </p:nvSpPr>
                  <p:spPr>
                    <a:xfrm>
                      <a:off x="3993549" y="4016523"/>
                      <a:ext cx="137160" cy="137160"/>
                    </a:xfrm>
                    <a:prstGeom prst="rect">
                      <a:avLst/>
                    </a:prstGeom>
                    <a:solidFill>
                      <a:schemeClr val="bg1"/>
                    </a:solidFill>
                    <a:ln w="28575">
                      <a:solidFill>
                        <a:srgbClr val="8BA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5" name="Group 34">
                    <a:extLst>
                      <a:ext uri="{FF2B5EF4-FFF2-40B4-BE49-F238E27FC236}">
                        <a16:creationId xmlns:a16="http://schemas.microsoft.com/office/drawing/2014/main" id="{8ECB2084-302E-4B81-B0FB-D027C527277F}"/>
                      </a:ext>
                    </a:extLst>
                  </p:cNvPr>
                  <p:cNvGrpSpPr/>
                  <p:nvPr/>
                </p:nvGrpSpPr>
                <p:grpSpPr>
                  <a:xfrm>
                    <a:off x="4176013" y="2732686"/>
                    <a:ext cx="704420" cy="804092"/>
                    <a:chOff x="3993549" y="3349591"/>
                    <a:chExt cx="137160" cy="804092"/>
                  </a:xfrm>
                </p:grpSpPr>
                <p:sp>
                  <p:nvSpPr>
                    <p:cNvPr id="51" name="Rectangle 50">
                      <a:extLst>
                        <a:ext uri="{FF2B5EF4-FFF2-40B4-BE49-F238E27FC236}">
                          <a16:creationId xmlns:a16="http://schemas.microsoft.com/office/drawing/2014/main" id="{1A29D967-D07D-49FF-873F-865ECF4CC7BF}"/>
                        </a:ext>
                      </a:extLst>
                    </p:cNvPr>
                    <p:cNvSpPr/>
                    <p:nvPr/>
                  </p:nvSpPr>
                  <p:spPr>
                    <a:xfrm>
                      <a:off x="3993549" y="3349591"/>
                      <a:ext cx="137160" cy="137160"/>
                    </a:xfrm>
                    <a:prstGeom prst="rect">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90951B79-BAFB-4BE0-8B83-3336394940CA}"/>
                        </a:ext>
                      </a:extLst>
                    </p:cNvPr>
                    <p:cNvSpPr/>
                    <p:nvPr/>
                  </p:nvSpPr>
                  <p:spPr>
                    <a:xfrm>
                      <a:off x="3993549" y="3571902"/>
                      <a:ext cx="137160" cy="137160"/>
                    </a:xfrm>
                    <a:prstGeom prst="rect">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D3203F63-BBE9-4F47-8655-BF505C681F94}"/>
                        </a:ext>
                      </a:extLst>
                    </p:cNvPr>
                    <p:cNvSpPr/>
                    <p:nvPr/>
                  </p:nvSpPr>
                  <p:spPr>
                    <a:xfrm>
                      <a:off x="3993549" y="3794213"/>
                      <a:ext cx="137160" cy="137160"/>
                    </a:xfrm>
                    <a:prstGeom prst="rect">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a:extLst>
                        <a:ext uri="{FF2B5EF4-FFF2-40B4-BE49-F238E27FC236}">
                          <a16:creationId xmlns:a16="http://schemas.microsoft.com/office/drawing/2014/main" id="{1A51D89D-FD65-4786-8740-9A869CED0D8B}"/>
                        </a:ext>
                      </a:extLst>
                    </p:cNvPr>
                    <p:cNvSpPr/>
                    <p:nvPr/>
                  </p:nvSpPr>
                  <p:spPr>
                    <a:xfrm>
                      <a:off x="3993549" y="4016523"/>
                      <a:ext cx="137160" cy="137160"/>
                    </a:xfrm>
                    <a:prstGeom prst="rect">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sp>
          <p:nvSpPr>
            <p:cNvPr id="59" name="Rectangle 58">
              <a:extLst>
                <a:ext uri="{FF2B5EF4-FFF2-40B4-BE49-F238E27FC236}">
                  <a16:creationId xmlns:a16="http://schemas.microsoft.com/office/drawing/2014/main" id="{BA8F2630-C6D0-41D8-908E-D0B06D201247}"/>
                </a:ext>
              </a:extLst>
            </p:cNvPr>
            <p:cNvSpPr/>
            <p:nvPr/>
          </p:nvSpPr>
          <p:spPr>
            <a:xfrm>
              <a:off x="6122620" y="2103781"/>
              <a:ext cx="6069379" cy="3790950"/>
            </a:xfrm>
            <a:prstGeom prst="rect">
              <a:avLst/>
            </a:prstGeom>
            <a:solidFill>
              <a:srgbClr val="FFFF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6" name="TextBox 25">
            <a:extLst>
              <a:ext uri="{FF2B5EF4-FFF2-40B4-BE49-F238E27FC236}">
                <a16:creationId xmlns:a16="http://schemas.microsoft.com/office/drawing/2014/main" id="{696F7B42-F101-424F-BADF-FA9CEA5F8C7F}"/>
              </a:ext>
            </a:extLst>
          </p:cNvPr>
          <p:cNvSpPr txBox="1"/>
          <p:nvPr/>
        </p:nvSpPr>
        <p:spPr>
          <a:xfrm>
            <a:off x="3425419" y="3969135"/>
            <a:ext cx="2697199" cy="369332"/>
          </a:xfrm>
          <a:prstGeom prst="rect">
            <a:avLst/>
          </a:prstGeom>
          <a:noFill/>
        </p:spPr>
        <p:txBody>
          <a:bodyPr wrap="square" rtlCol="0">
            <a:spAutoFit/>
          </a:bodyPr>
          <a:lstStyle/>
          <a:p>
            <a:r>
              <a:rPr lang="en-US" dirty="0">
                <a:ea typeface="Amazon Ember Light" panose="020B0403020204020204" pitchFamily="34" charset="0"/>
                <a:cs typeface="Amazon Ember Light" panose="020B0403020204020204" pitchFamily="34" charset="0"/>
              </a:rPr>
              <a:t>Step 2: Create a table</a:t>
            </a:r>
          </a:p>
        </p:txBody>
      </p:sp>
      <p:sp>
        <p:nvSpPr>
          <p:cNvPr id="19" name="TextBox 18"/>
          <p:cNvSpPr txBox="1"/>
          <p:nvPr/>
        </p:nvSpPr>
        <p:spPr>
          <a:xfrm>
            <a:off x="4353273" y="4723030"/>
            <a:ext cx="1840568" cy="1815882"/>
          </a:xfrm>
          <a:prstGeom prst="rect">
            <a:avLst/>
          </a:prstGeom>
          <a:noFill/>
        </p:spPr>
        <p:txBody>
          <a:bodyPr wrap="none" rtlCol="0">
            <a:spAutoFit/>
          </a:bodyPr>
          <a:lstStyle/>
          <a:p>
            <a:pPr marL="457200" indent="-457200">
              <a:buFont typeface="Arial" panose="020B0604020202020204" pitchFamily="34" charset="0"/>
              <a:buChar char="•"/>
            </a:pPr>
            <a:r>
              <a:rPr lang="en-US" sz="2800" dirty="0">
                <a:ea typeface="Amazon Ember Light" panose="020B0403020204020204" pitchFamily="34" charset="0"/>
                <a:cs typeface="Amazon Ember Light" panose="020B0403020204020204" pitchFamily="34" charset="0"/>
              </a:rPr>
              <a:t>Create</a:t>
            </a:r>
          </a:p>
          <a:p>
            <a:pPr marL="457200" indent="-457200">
              <a:buFont typeface="Arial" panose="020B0604020202020204" pitchFamily="34" charset="0"/>
              <a:buChar char="•"/>
            </a:pPr>
            <a:r>
              <a:rPr lang="en-US" sz="2800" dirty="0">
                <a:ea typeface="Amazon Ember Light" panose="020B0403020204020204" pitchFamily="34" charset="0"/>
                <a:cs typeface="Amazon Ember Light" panose="020B0403020204020204" pitchFamily="34" charset="0"/>
              </a:rPr>
              <a:t>Update</a:t>
            </a:r>
          </a:p>
          <a:p>
            <a:pPr marL="457200" indent="-457200">
              <a:buFont typeface="Arial" panose="020B0604020202020204" pitchFamily="34" charset="0"/>
              <a:buChar char="•"/>
            </a:pPr>
            <a:r>
              <a:rPr lang="en-US" sz="2800" dirty="0">
                <a:ea typeface="Amazon Ember Light" panose="020B0403020204020204" pitchFamily="34" charset="0"/>
                <a:cs typeface="Amazon Ember Light" panose="020B0403020204020204" pitchFamily="34" charset="0"/>
              </a:rPr>
              <a:t>List</a:t>
            </a:r>
          </a:p>
          <a:p>
            <a:pPr marL="457200" indent="-457200">
              <a:buFont typeface="Arial" panose="020B0604020202020204" pitchFamily="34" charset="0"/>
              <a:buChar char="•"/>
            </a:pPr>
            <a:r>
              <a:rPr lang="en-US" sz="2800" dirty="0">
                <a:ea typeface="Amazon Ember Light" panose="020B0403020204020204" pitchFamily="34" charset="0"/>
                <a:cs typeface="Amazon Ember Light" panose="020B0403020204020204" pitchFamily="34" charset="0"/>
              </a:rPr>
              <a:t>Delete</a:t>
            </a:r>
          </a:p>
        </p:txBody>
      </p:sp>
    </p:spTree>
    <p:custDataLst>
      <p:tags r:id="rId1"/>
    </p:custDataLst>
    <p:extLst>
      <p:ext uri="{BB962C8B-B14F-4D97-AF65-F5344CB8AC3E}">
        <p14:creationId xmlns:p14="http://schemas.microsoft.com/office/powerpoint/2010/main" val="1241208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Working with tables</a:t>
            </a:r>
            <a:endParaRPr lang="en-US" dirty="0"/>
          </a:p>
        </p:txBody>
      </p:sp>
      <p:sp>
        <p:nvSpPr>
          <p:cNvPr id="4" name="Text Placeholder 3"/>
          <p:cNvSpPr>
            <a:spLocks noGrp="1"/>
          </p:cNvSpPr>
          <p:nvPr>
            <p:ph type="subTitle" idx="1"/>
          </p:nvPr>
        </p:nvSpPr>
        <p:spPr/>
        <p:txBody>
          <a:bodyPr/>
          <a:lstStyle/>
          <a:p>
            <a:r>
              <a:rPr lang="en-US"/>
              <a:t>Module 8: Processing Your Database Operations</a:t>
            </a:r>
          </a:p>
          <a:p>
            <a:endParaRPr lang="en-US" dirty="0"/>
          </a:p>
        </p:txBody>
      </p:sp>
    </p:spTree>
    <p:custDataLst>
      <p:tags r:id="rId1"/>
    </p:custDataLst>
    <p:extLst>
      <p:ext uri="{BB962C8B-B14F-4D97-AF65-F5344CB8AC3E}">
        <p14:creationId xmlns:p14="http://schemas.microsoft.com/office/powerpoint/2010/main" val="12633052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20"/>
          </p:nvPr>
        </p:nvSpPr>
        <p:spPr/>
        <p:txBody>
          <a:bodyPr/>
          <a:lstStyle/>
          <a:p>
            <a:fld id="{989D9560-4C13-4692-9687-98ECDD2D9552}" type="slidenum">
              <a:rPr lang="en-US" smtClean="0"/>
              <a:t>13</a:t>
            </a:fld>
            <a:endParaRPr lang="en-US" dirty="0"/>
          </a:p>
        </p:txBody>
      </p:sp>
      <p:sp>
        <p:nvSpPr>
          <p:cNvPr id="2" name="Title 1"/>
          <p:cNvSpPr>
            <a:spLocks noGrp="1"/>
          </p:cNvSpPr>
          <p:nvPr>
            <p:ph type="title"/>
          </p:nvPr>
        </p:nvSpPr>
        <p:spPr/>
        <p:txBody>
          <a:bodyPr>
            <a:noAutofit/>
          </a:bodyPr>
          <a:lstStyle/>
          <a:p>
            <a:r>
              <a:rPr lang="en-US" sz="2800" dirty="0"/>
              <a:t>Table creation using AWS SDK for Java low-level interface</a:t>
            </a:r>
          </a:p>
        </p:txBody>
      </p:sp>
      <p:sp>
        <p:nvSpPr>
          <p:cNvPr id="6" name="Rectangle 5"/>
          <p:cNvSpPr/>
          <p:nvPr/>
        </p:nvSpPr>
        <p:spPr>
          <a:xfrm>
            <a:off x="84496" y="1305175"/>
            <a:ext cx="12069049" cy="1184534"/>
          </a:xfrm>
          <a:prstGeom prst="rect">
            <a:avLst/>
          </a:prstGeom>
          <a:ln>
            <a:noFill/>
          </a:ln>
        </p:spPr>
        <p:txBody>
          <a:bodyPr wrap="square">
            <a:noAutofit/>
          </a:bodyPr>
          <a:lstStyle/>
          <a:p>
            <a:r>
              <a:rPr lang="en-US" sz="1600" dirty="0">
                <a:solidFill>
                  <a:srgbClr val="008000"/>
                </a:solidFill>
                <a:latin typeface="Lucida Console" panose="020B0609040504020204" pitchFamily="49" charset="0"/>
              </a:rPr>
              <a:t>//Set Key attributes and values to be used in request</a:t>
            </a:r>
            <a:endParaRPr lang="en-US" sz="1600" dirty="0">
              <a:solidFill>
                <a:srgbClr val="0000FF"/>
              </a:solidFill>
              <a:latin typeface="Lucida Console" panose="020B0609040504020204" pitchFamily="49" charset="0"/>
            </a:endParaRPr>
          </a:p>
          <a:p>
            <a:r>
              <a:rPr lang="en-US" sz="1600" dirty="0">
                <a:solidFill>
                  <a:srgbClr val="0000FF"/>
                </a:solidFill>
                <a:latin typeface="Lucida Console" panose="020B0609040504020204" pitchFamily="49" charset="0"/>
              </a:rPr>
              <a:t>List</a:t>
            </a:r>
            <a:r>
              <a:rPr lang="en-US" sz="1600" dirty="0">
                <a:solidFill>
                  <a:srgbClr val="000000"/>
                </a:solidFill>
                <a:latin typeface="Lucida Console" panose="020B0609040504020204" pitchFamily="49" charset="0"/>
              </a:rPr>
              <a:t>&lt;</a:t>
            </a:r>
            <a:r>
              <a:rPr lang="en-US" sz="1600" dirty="0">
                <a:solidFill>
                  <a:srgbClr val="0000FF"/>
                </a:solidFill>
                <a:latin typeface="Lucida Console" panose="020B0609040504020204" pitchFamily="49" charset="0"/>
              </a:rPr>
              <a:t>KeySchemaElement</a:t>
            </a:r>
            <a:r>
              <a:rPr lang="en-US" sz="1600" dirty="0">
                <a:solidFill>
                  <a:srgbClr val="000000"/>
                </a:solidFill>
                <a:latin typeface="Lucida Console" panose="020B0609040504020204" pitchFamily="49" charset="0"/>
              </a:rPr>
              <a:t>&gt; </a:t>
            </a:r>
            <a:r>
              <a:rPr lang="en-US" sz="1600" dirty="0" err="1">
                <a:solidFill>
                  <a:srgbClr val="000000"/>
                </a:solidFill>
                <a:latin typeface="Lucida Console" panose="020B0609040504020204" pitchFamily="49" charset="0"/>
              </a:rPr>
              <a:t>keySchema</a:t>
            </a:r>
            <a:r>
              <a:rPr lang="en-US" sz="1600" dirty="0">
                <a:solidFill>
                  <a:srgbClr val="000000"/>
                </a:solidFill>
                <a:latin typeface="Lucida Console" panose="020B0609040504020204" pitchFamily="49" charset="0"/>
              </a:rPr>
              <a:t> = </a:t>
            </a:r>
            <a:r>
              <a:rPr lang="en-US" sz="1600" dirty="0">
                <a:solidFill>
                  <a:srgbClr val="0000FF"/>
                </a:solidFill>
                <a:latin typeface="Lucida Console" panose="020B0609040504020204" pitchFamily="49" charset="0"/>
              </a:rPr>
              <a:t>new</a:t>
            </a:r>
            <a:r>
              <a:rPr lang="en-US" sz="1600" dirty="0">
                <a:solidFill>
                  <a:srgbClr val="000000"/>
                </a:solidFill>
                <a:latin typeface="Lucida Console" panose="020B0609040504020204" pitchFamily="49" charset="0"/>
              </a:rPr>
              <a:t> </a:t>
            </a:r>
            <a:r>
              <a:rPr lang="en-US" sz="1600" dirty="0">
                <a:solidFill>
                  <a:srgbClr val="0000FF"/>
                </a:solidFill>
                <a:latin typeface="Lucida Console" panose="020B0609040504020204" pitchFamily="49" charset="0"/>
              </a:rPr>
              <a:t>ArrayList</a:t>
            </a:r>
            <a:r>
              <a:rPr lang="en-US" sz="1600" dirty="0">
                <a:solidFill>
                  <a:srgbClr val="000000"/>
                </a:solidFill>
                <a:latin typeface="Lucida Console" panose="020B0609040504020204" pitchFamily="49" charset="0"/>
              </a:rPr>
              <a:t>&lt;</a:t>
            </a:r>
            <a:r>
              <a:rPr lang="en-US" sz="1600" dirty="0">
                <a:solidFill>
                  <a:srgbClr val="0000FF"/>
                </a:solidFill>
                <a:latin typeface="Lucida Console" panose="020B0609040504020204" pitchFamily="49" charset="0"/>
              </a:rPr>
              <a:t>KeySchemaElement</a:t>
            </a:r>
            <a:r>
              <a:rPr lang="en-US" sz="1600" dirty="0">
                <a:solidFill>
                  <a:srgbClr val="000000"/>
                </a:solidFill>
                <a:latin typeface="Lucida Console" panose="020B0609040504020204" pitchFamily="49" charset="0"/>
              </a:rPr>
              <a:t>&gt;();</a:t>
            </a:r>
          </a:p>
          <a:p>
            <a:r>
              <a:rPr lang="en-US" sz="1600" dirty="0" err="1">
                <a:solidFill>
                  <a:srgbClr val="000000"/>
                </a:solidFill>
                <a:latin typeface="Lucida Console" panose="020B0609040504020204" pitchFamily="49" charset="0"/>
              </a:rPr>
              <a:t>keySchema.add</a:t>
            </a:r>
            <a:r>
              <a:rPr lang="en-US" sz="1600" dirty="0">
                <a:solidFill>
                  <a:srgbClr val="000000"/>
                </a:solidFill>
                <a:latin typeface="Lucida Console" panose="020B0609040504020204" pitchFamily="49" charset="0"/>
              </a:rPr>
              <a:t>(</a:t>
            </a:r>
            <a:r>
              <a:rPr lang="en-US" sz="1600" dirty="0">
                <a:solidFill>
                  <a:srgbClr val="0000FF"/>
                </a:solidFill>
                <a:latin typeface="Lucida Console" panose="020B0609040504020204" pitchFamily="49" charset="0"/>
              </a:rPr>
              <a:t>KeySchemaElement</a:t>
            </a:r>
            <a:r>
              <a:rPr lang="en-US" sz="1600" dirty="0">
                <a:solidFill>
                  <a:srgbClr val="000000"/>
                </a:solidFill>
                <a:latin typeface="Lucida Console" panose="020B0609040504020204" pitchFamily="49" charset="0"/>
              </a:rPr>
              <a:t>.builder().</a:t>
            </a:r>
            <a:r>
              <a:rPr lang="en-US" sz="1600" dirty="0" err="1">
                <a:solidFill>
                  <a:srgbClr val="000000"/>
                </a:solidFill>
                <a:latin typeface="Lucida Console" panose="020B0609040504020204" pitchFamily="49" charset="0"/>
              </a:rPr>
              <a:t>attributeName</a:t>
            </a:r>
            <a:r>
              <a:rPr lang="en-US" sz="1600" dirty="0">
                <a:solidFill>
                  <a:srgbClr val="000000"/>
                </a:solidFill>
                <a:latin typeface="Lucida Console" panose="020B0609040504020204" pitchFamily="49" charset="0"/>
              </a:rPr>
              <a:t>(</a:t>
            </a:r>
            <a:r>
              <a:rPr lang="en-US" sz="1600" dirty="0">
                <a:solidFill>
                  <a:srgbClr val="A31515"/>
                </a:solidFill>
                <a:latin typeface="Lucida Console" panose="020B0609040504020204" pitchFamily="49" charset="0"/>
              </a:rPr>
              <a:t>"</a:t>
            </a:r>
            <a:r>
              <a:rPr lang="en-US" sz="1600" dirty="0" err="1">
                <a:solidFill>
                  <a:srgbClr val="A31515"/>
                </a:solidFill>
                <a:latin typeface="Lucida Console" panose="020B0609040504020204" pitchFamily="49" charset="0"/>
              </a:rPr>
              <a:t>UserId</a:t>
            </a:r>
            <a:r>
              <a:rPr lang="en-US" sz="1600" dirty="0">
                <a:solidFill>
                  <a:srgbClr val="A31515"/>
                </a:solidFill>
                <a:latin typeface="Lucida Console" panose="020B0609040504020204" pitchFamily="49" charset="0"/>
              </a:rPr>
              <a:t>"</a:t>
            </a:r>
            <a:r>
              <a:rPr lang="en-US" sz="1600" dirty="0">
                <a:solidFill>
                  <a:srgbClr val="000000"/>
                </a:solidFill>
                <a:latin typeface="Lucida Console" panose="020B0609040504020204" pitchFamily="49" charset="0"/>
              </a:rPr>
              <a:t>).</a:t>
            </a:r>
            <a:r>
              <a:rPr lang="en-US" sz="1600" dirty="0" err="1">
                <a:solidFill>
                  <a:srgbClr val="000000"/>
                </a:solidFill>
                <a:latin typeface="Lucida Console" panose="020B0609040504020204" pitchFamily="49" charset="0"/>
              </a:rPr>
              <a:t>keyType</a:t>
            </a:r>
            <a:r>
              <a:rPr lang="en-US" sz="1600" dirty="0">
                <a:solidFill>
                  <a:srgbClr val="000000"/>
                </a:solidFill>
                <a:latin typeface="Lucida Console" panose="020B0609040504020204" pitchFamily="49" charset="0"/>
              </a:rPr>
              <a:t>(</a:t>
            </a:r>
            <a:r>
              <a:rPr lang="en-US" sz="1600" dirty="0" err="1">
                <a:solidFill>
                  <a:srgbClr val="0000FF"/>
                </a:solidFill>
                <a:latin typeface="Lucida Console" panose="020B0609040504020204" pitchFamily="49" charset="0"/>
              </a:rPr>
              <a:t>KeyType</a:t>
            </a:r>
            <a:r>
              <a:rPr lang="en-US" sz="1600" dirty="0" err="1">
                <a:solidFill>
                  <a:srgbClr val="000000"/>
                </a:solidFill>
                <a:latin typeface="Lucida Console" panose="020B0609040504020204" pitchFamily="49" charset="0"/>
              </a:rPr>
              <a:t>.HASH</a:t>
            </a:r>
            <a:r>
              <a:rPr lang="en-US" sz="1600" dirty="0">
                <a:solidFill>
                  <a:srgbClr val="000000"/>
                </a:solidFill>
                <a:latin typeface="Lucida Console" panose="020B0609040504020204" pitchFamily="49" charset="0"/>
              </a:rPr>
              <a:t>).build());</a:t>
            </a:r>
          </a:p>
          <a:p>
            <a:r>
              <a:rPr lang="en-US" sz="1600" dirty="0" err="1">
                <a:solidFill>
                  <a:srgbClr val="000000"/>
                </a:solidFill>
                <a:latin typeface="Lucida Console" panose="020B0609040504020204" pitchFamily="49" charset="0"/>
              </a:rPr>
              <a:t>keySchema.add</a:t>
            </a:r>
            <a:r>
              <a:rPr lang="en-US" sz="1600" dirty="0">
                <a:solidFill>
                  <a:srgbClr val="000000"/>
                </a:solidFill>
                <a:latin typeface="Lucida Console" panose="020B0609040504020204" pitchFamily="49" charset="0"/>
              </a:rPr>
              <a:t>(</a:t>
            </a:r>
            <a:r>
              <a:rPr lang="en-US" sz="1600" dirty="0" err="1">
                <a:solidFill>
                  <a:srgbClr val="0000FF"/>
                </a:solidFill>
                <a:latin typeface="Lucida Console" panose="020B0609040504020204" pitchFamily="49" charset="0"/>
              </a:rPr>
              <a:t>KeySchemaElement</a:t>
            </a:r>
            <a:r>
              <a:rPr lang="en-US" sz="1600" dirty="0" err="1">
                <a:solidFill>
                  <a:srgbClr val="000000"/>
                </a:solidFill>
                <a:latin typeface="Lucida Console" panose="020B0609040504020204" pitchFamily="49" charset="0"/>
              </a:rPr>
              <a:t>.builder</a:t>
            </a:r>
            <a:r>
              <a:rPr lang="en-US" sz="1600" dirty="0">
                <a:solidFill>
                  <a:srgbClr val="000000"/>
                </a:solidFill>
                <a:latin typeface="Lucida Console" panose="020B0609040504020204" pitchFamily="49" charset="0"/>
              </a:rPr>
              <a:t>().</a:t>
            </a:r>
            <a:r>
              <a:rPr lang="en-US" sz="1600" dirty="0" err="1">
                <a:solidFill>
                  <a:srgbClr val="000000"/>
                </a:solidFill>
                <a:latin typeface="Lucida Console" panose="020B0609040504020204" pitchFamily="49" charset="0"/>
              </a:rPr>
              <a:t>attributeName</a:t>
            </a:r>
            <a:r>
              <a:rPr lang="en-US" sz="1600" dirty="0">
                <a:solidFill>
                  <a:srgbClr val="000000"/>
                </a:solidFill>
                <a:latin typeface="Lucida Console" panose="020B0609040504020204" pitchFamily="49" charset="0"/>
              </a:rPr>
              <a:t>(</a:t>
            </a:r>
            <a:r>
              <a:rPr lang="en-US" sz="1600" dirty="0">
                <a:solidFill>
                  <a:srgbClr val="A31515"/>
                </a:solidFill>
                <a:latin typeface="Lucida Console" panose="020B0609040504020204" pitchFamily="49" charset="0"/>
              </a:rPr>
              <a:t>"</a:t>
            </a:r>
            <a:r>
              <a:rPr lang="en-US" sz="1600" dirty="0" err="1">
                <a:solidFill>
                  <a:srgbClr val="A31515"/>
                </a:solidFill>
                <a:latin typeface="Lucida Console" panose="020B0609040504020204" pitchFamily="49" charset="0"/>
              </a:rPr>
              <a:t>NoteId</a:t>
            </a:r>
            <a:r>
              <a:rPr lang="en-US" sz="1600" dirty="0">
                <a:solidFill>
                  <a:srgbClr val="A31515"/>
                </a:solidFill>
                <a:latin typeface="Lucida Console" panose="020B0609040504020204" pitchFamily="49" charset="0"/>
              </a:rPr>
              <a:t>"</a:t>
            </a:r>
            <a:r>
              <a:rPr lang="en-US" sz="1600" dirty="0">
                <a:solidFill>
                  <a:srgbClr val="000000"/>
                </a:solidFill>
                <a:latin typeface="Lucida Console" panose="020B0609040504020204" pitchFamily="49" charset="0"/>
              </a:rPr>
              <a:t>).</a:t>
            </a:r>
            <a:r>
              <a:rPr lang="en-US" sz="1600" dirty="0" err="1">
                <a:solidFill>
                  <a:srgbClr val="000000"/>
                </a:solidFill>
                <a:latin typeface="Lucida Console" panose="020B0609040504020204" pitchFamily="49" charset="0"/>
              </a:rPr>
              <a:t>keyType</a:t>
            </a:r>
            <a:r>
              <a:rPr lang="en-US" sz="1600" dirty="0">
                <a:solidFill>
                  <a:srgbClr val="000000"/>
                </a:solidFill>
                <a:latin typeface="Lucida Console" panose="020B0609040504020204" pitchFamily="49" charset="0"/>
              </a:rPr>
              <a:t>(</a:t>
            </a:r>
            <a:r>
              <a:rPr lang="en-US" sz="1600" dirty="0" err="1">
                <a:solidFill>
                  <a:srgbClr val="0000FF"/>
                </a:solidFill>
                <a:latin typeface="Lucida Console" panose="020B0609040504020204" pitchFamily="49" charset="0"/>
              </a:rPr>
              <a:t>KeyType</a:t>
            </a:r>
            <a:r>
              <a:rPr lang="en-US" sz="1600" dirty="0" err="1">
                <a:solidFill>
                  <a:srgbClr val="000000"/>
                </a:solidFill>
                <a:latin typeface="Lucida Console" panose="020B0609040504020204" pitchFamily="49" charset="0"/>
              </a:rPr>
              <a:t>.RANGE</a:t>
            </a:r>
            <a:r>
              <a:rPr lang="en-US" sz="1600" dirty="0">
                <a:solidFill>
                  <a:srgbClr val="000000"/>
                </a:solidFill>
                <a:latin typeface="Lucida Console" panose="020B0609040504020204" pitchFamily="49" charset="0"/>
              </a:rPr>
              <a:t>).build());</a:t>
            </a:r>
          </a:p>
        </p:txBody>
      </p:sp>
      <p:grpSp>
        <p:nvGrpSpPr>
          <p:cNvPr id="5" name="schema" descr="DynamoDB table’s primarykey (UserId) and sortKey (NoteId) are set as part of the schema.">
            <a:extLst>
              <a:ext uri="{FF2B5EF4-FFF2-40B4-BE49-F238E27FC236}">
                <a16:creationId xmlns:a16="http://schemas.microsoft.com/office/drawing/2014/main" id="{64F08421-2531-4C89-92BD-5E2069A0BB56}"/>
              </a:ext>
            </a:extLst>
          </p:cNvPr>
          <p:cNvGrpSpPr/>
          <p:nvPr/>
        </p:nvGrpSpPr>
        <p:grpSpPr>
          <a:xfrm>
            <a:off x="5054885" y="1806000"/>
            <a:ext cx="6890842" cy="2028879"/>
            <a:chOff x="5054885" y="1806000"/>
            <a:chExt cx="6890842" cy="2028879"/>
          </a:xfrm>
        </p:grpSpPr>
        <p:sp>
          <p:nvSpPr>
            <p:cNvPr id="19" name="Rectangle 18"/>
            <p:cNvSpPr/>
            <p:nvPr/>
          </p:nvSpPr>
          <p:spPr>
            <a:xfrm>
              <a:off x="10498988" y="3373214"/>
              <a:ext cx="1316386" cy="461665"/>
            </a:xfrm>
            <a:prstGeom prst="rect">
              <a:avLst/>
            </a:prstGeom>
            <a:solidFill>
              <a:schemeClr val="accent4"/>
            </a:solidFill>
            <a:ln w="44450">
              <a:solidFill>
                <a:schemeClr val="hlink"/>
              </a:solidFill>
            </a:ln>
            <a:effectLst>
              <a:outerShdw blurRad="63500" dist="53881" dir="2700016" rotWithShape="0">
                <a:scrgbClr r="0" g="0" b="0">
                  <a:alpha val="25000"/>
                </a:scrgbClr>
              </a:outerShdw>
            </a:effectLst>
          </p:spPr>
          <p:txBody>
            <a:bodyPr wrap="none">
              <a:spAutoFit/>
            </a:bodyPr>
            <a:lstStyle/>
            <a:p>
              <a:r>
                <a:rPr lang="en-US" sz="2400" dirty="0">
                  <a:latin typeface="Amazon Ember" panose="02000000000000000000" pitchFamily="2" charset="0"/>
                  <a:ea typeface="Amazon Ember" panose="02000000000000000000" pitchFamily="2" charset="0"/>
                </a:rPr>
                <a:t>Schema</a:t>
              </a:r>
            </a:p>
          </p:txBody>
        </p:sp>
        <p:sp>
          <p:nvSpPr>
            <p:cNvPr id="23" name="Rectangle 22"/>
            <p:cNvSpPr/>
            <p:nvPr/>
          </p:nvSpPr>
          <p:spPr>
            <a:xfrm>
              <a:off x="5054885" y="1806000"/>
              <a:ext cx="6890842" cy="590710"/>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4" name="Straight Arrow Connector 23"/>
            <p:cNvCxnSpPr/>
            <p:nvPr/>
          </p:nvCxnSpPr>
          <p:spPr>
            <a:xfrm>
              <a:off x="11173390" y="2581043"/>
              <a:ext cx="0" cy="789912"/>
            </a:xfrm>
            <a:prstGeom prst="straightConnector1">
              <a:avLst/>
            </a:prstGeom>
            <a:ln w="44450">
              <a:solidFill>
                <a:schemeClr val="hlink"/>
              </a:solidFill>
              <a:headEnd type="arrow" w="lg" len="lg"/>
              <a:tailEnd type="none" w="lg" len="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grpSp>
      <p:sp>
        <p:nvSpPr>
          <p:cNvPr id="15" name="Rectangle 14"/>
          <p:cNvSpPr/>
          <p:nvPr/>
        </p:nvSpPr>
        <p:spPr>
          <a:xfrm>
            <a:off x="84496" y="2489708"/>
            <a:ext cx="11102341" cy="1323439"/>
          </a:xfrm>
          <a:prstGeom prst="rect">
            <a:avLst/>
          </a:prstGeom>
        </p:spPr>
        <p:txBody>
          <a:bodyPr wrap="square">
            <a:spAutoFit/>
          </a:bodyPr>
          <a:lstStyle/>
          <a:p>
            <a:r>
              <a:rPr lang="en-US" sz="1600" dirty="0">
                <a:solidFill>
                  <a:srgbClr val="008000"/>
                </a:solidFill>
                <a:latin typeface="Lucida Console" panose="020B0609040504020204" pitchFamily="49" charset="0"/>
              </a:rPr>
              <a:t>//Set throughput on table to be used in request</a:t>
            </a:r>
            <a:endParaRPr lang="en-US" sz="1600" dirty="0">
              <a:solidFill>
                <a:srgbClr val="000000"/>
              </a:solidFill>
              <a:latin typeface="Lucida Console" panose="020B0609040504020204" pitchFamily="49" charset="0"/>
            </a:endParaRPr>
          </a:p>
          <a:p>
            <a:r>
              <a:rPr lang="en-US" sz="1600" dirty="0">
                <a:solidFill>
                  <a:srgbClr val="0000FF"/>
                </a:solidFill>
                <a:latin typeface="Lucida Console" panose="020B0609040504020204" pitchFamily="49" charset="0"/>
              </a:rPr>
              <a:t>ProvisionedThroughput</a:t>
            </a:r>
            <a:r>
              <a:rPr lang="en-US" sz="1600" dirty="0">
                <a:solidFill>
                  <a:srgbClr val="000000"/>
                </a:solidFill>
                <a:latin typeface="Lucida Console" panose="020B0609040504020204" pitchFamily="49" charset="0"/>
              </a:rPr>
              <a:t> </a:t>
            </a:r>
            <a:r>
              <a:rPr lang="en-US" sz="1600" dirty="0" err="1">
                <a:solidFill>
                  <a:srgbClr val="000000"/>
                </a:solidFill>
                <a:latin typeface="Lucida Console" panose="020B0609040504020204" pitchFamily="49" charset="0"/>
              </a:rPr>
              <a:t>provisionedThroughput</a:t>
            </a:r>
            <a:r>
              <a:rPr lang="en-US" sz="1600" dirty="0">
                <a:solidFill>
                  <a:srgbClr val="000000"/>
                </a:solidFill>
                <a:latin typeface="Lucida Console" panose="020B0609040504020204" pitchFamily="49" charset="0"/>
              </a:rPr>
              <a:t> = </a:t>
            </a:r>
            <a:r>
              <a:rPr lang="en-US" sz="1600" dirty="0" err="1">
                <a:solidFill>
                  <a:srgbClr val="0000FF"/>
                </a:solidFill>
                <a:latin typeface="Lucida Console" panose="020B0609040504020204" pitchFamily="49" charset="0"/>
              </a:rPr>
              <a:t>ProvisionedThroughput</a:t>
            </a:r>
            <a:r>
              <a:rPr lang="en-US" sz="1600" dirty="0" err="1">
                <a:solidFill>
                  <a:srgbClr val="000000"/>
                </a:solidFill>
                <a:latin typeface="Lucida Console" panose="020B0609040504020204" pitchFamily="49" charset="0"/>
              </a:rPr>
              <a:t>.builder</a:t>
            </a:r>
            <a:r>
              <a:rPr lang="en-US" sz="1600" dirty="0">
                <a:solidFill>
                  <a:srgbClr val="000000"/>
                </a:solidFill>
                <a:latin typeface="Lucida Console" panose="020B0609040504020204" pitchFamily="49" charset="0"/>
              </a:rPr>
              <a:t>()</a:t>
            </a:r>
          </a:p>
          <a:p>
            <a:r>
              <a:rPr lang="en-US" sz="1600" dirty="0">
                <a:solidFill>
                  <a:srgbClr val="000000"/>
                </a:solidFill>
                <a:latin typeface="Lucida Console" panose="020B0609040504020204" pitchFamily="49" charset="0"/>
              </a:rPr>
              <a:t>      .</a:t>
            </a:r>
            <a:r>
              <a:rPr lang="en-US" sz="1600" dirty="0" err="1">
                <a:solidFill>
                  <a:srgbClr val="000000"/>
                </a:solidFill>
                <a:latin typeface="Lucida Console" panose="020B0609040504020204" pitchFamily="49" charset="0"/>
              </a:rPr>
              <a:t>writeCapacityUnits</a:t>
            </a:r>
            <a:r>
              <a:rPr lang="en-US" sz="1600" dirty="0">
                <a:solidFill>
                  <a:srgbClr val="000000"/>
                </a:solidFill>
                <a:latin typeface="Lucida Console" panose="020B0609040504020204" pitchFamily="49" charset="0"/>
              </a:rPr>
              <a:t>(</a:t>
            </a:r>
            <a:r>
              <a:rPr lang="en-US" sz="1600" dirty="0">
                <a:solidFill>
                  <a:srgbClr val="098658"/>
                </a:solidFill>
                <a:latin typeface="Lucida Console" panose="020B0609040504020204" pitchFamily="49" charset="0"/>
              </a:rPr>
              <a:t>5L</a:t>
            </a:r>
            <a:r>
              <a:rPr lang="en-US" sz="1600" dirty="0">
                <a:solidFill>
                  <a:srgbClr val="000000"/>
                </a:solidFill>
                <a:latin typeface="Lucida Console" panose="020B0609040504020204" pitchFamily="49" charset="0"/>
              </a:rPr>
              <a:t>)</a:t>
            </a:r>
          </a:p>
          <a:p>
            <a:r>
              <a:rPr lang="en-US" sz="1600" dirty="0">
                <a:solidFill>
                  <a:srgbClr val="000000"/>
                </a:solidFill>
                <a:latin typeface="Lucida Console" panose="020B0609040504020204" pitchFamily="49" charset="0"/>
              </a:rPr>
              <a:t>      .</a:t>
            </a:r>
            <a:r>
              <a:rPr lang="en-US" sz="1600" dirty="0" err="1">
                <a:solidFill>
                  <a:srgbClr val="000000"/>
                </a:solidFill>
                <a:latin typeface="Lucida Console" panose="020B0609040504020204" pitchFamily="49" charset="0"/>
              </a:rPr>
              <a:t>readCapacityUnits</a:t>
            </a:r>
            <a:r>
              <a:rPr lang="en-US" sz="1600" dirty="0">
                <a:solidFill>
                  <a:srgbClr val="000000"/>
                </a:solidFill>
                <a:latin typeface="Lucida Console" panose="020B0609040504020204" pitchFamily="49" charset="0"/>
              </a:rPr>
              <a:t>(</a:t>
            </a:r>
            <a:r>
              <a:rPr lang="en-US" sz="1600" dirty="0">
                <a:solidFill>
                  <a:srgbClr val="098658"/>
                </a:solidFill>
                <a:latin typeface="Lucida Console" panose="020B0609040504020204" pitchFamily="49" charset="0"/>
              </a:rPr>
              <a:t>5L</a:t>
            </a:r>
            <a:r>
              <a:rPr lang="en-US" sz="1600" dirty="0">
                <a:solidFill>
                  <a:srgbClr val="000000"/>
                </a:solidFill>
                <a:latin typeface="Lucida Console" panose="020B0609040504020204" pitchFamily="49" charset="0"/>
              </a:rPr>
              <a:t>)</a:t>
            </a:r>
          </a:p>
          <a:p>
            <a:r>
              <a:rPr lang="en-US" sz="1600" dirty="0">
                <a:solidFill>
                  <a:srgbClr val="000000"/>
                </a:solidFill>
                <a:latin typeface="Lucida Console" panose="020B0609040504020204" pitchFamily="49" charset="0"/>
              </a:rPr>
              <a:t>      .build();</a:t>
            </a:r>
          </a:p>
        </p:txBody>
      </p:sp>
      <p:grpSp>
        <p:nvGrpSpPr>
          <p:cNvPr id="7" name="throughput">
            <a:extLst>
              <a:ext uri="{FF2B5EF4-FFF2-40B4-BE49-F238E27FC236}">
                <a16:creationId xmlns:a16="http://schemas.microsoft.com/office/drawing/2014/main" id="{DD33DE52-5F74-4515-A7AF-899F40488E8E}"/>
              </a:ext>
              <a:ext uri="{C183D7F6-B498-43B3-948B-1728B52AA6E4}">
                <adec:decorative xmlns:adec="http://schemas.microsoft.com/office/drawing/2017/decorative" val="1"/>
              </a:ext>
            </a:extLst>
          </p:cNvPr>
          <p:cNvGrpSpPr/>
          <p:nvPr/>
        </p:nvGrpSpPr>
        <p:grpSpPr>
          <a:xfrm>
            <a:off x="835158" y="3002981"/>
            <a:ext cx="6901583" cy="746392"/>
            <a:chOff x="835158" y="3002981"/>
            <a:chExt cx="6901583" cy="746392"/>
          </a:xfrm>
        </p:grpSpPr>
        <p:sp>
          <p:nvSpPr>
            <p:cNvPr id="16" name="Rectangle 15"/>
            <p:cNvSpPr/>
            <p:nvPr/>
          </p:nvSpPr>
          <p:spPr>
            <a:xfrm>
              <a:off x="5333519" y="3108723"/>
              <a:ext cx="2403222" cy="461665"/>
            </a:xfrm>
            <a:prstGeom prst="rect">
              <a:avLst/>
            </a:prstGeom>
            <a:solidFill>
              <a:schemeClr val="accent4"/>
            </a:solidFill>
            <a:ln w="44450">
              <a:solidFill>
                <a:schemeClr val="hlink"/>
              </a:solidFill>
            </a:ln>
            <a:effectLst>
              <a:outerShdw blurRad="63500" dist="53881" dir="2700016" rotWithShape="0">
                <a:scrgbClr r="0" g="0" b="0">
                  <a:alpha val="25000"/>
                </a:scrgbClr>
              </a:outerShdw>
            </a:effectLst>
          </p:spPr>
          <p:txBody>
            <a:bodyPr wrap="none">
              <a:spAutoFit/>
            </a:bodyPr>
            <a:lstStyle/>
            <a:p>
              <a:r>
                <a:rPr lang="en-US" sz="2400" dirty="0">
                  <a:latin typeface="Amazon Ember" panose="02000000000000000000" pitchFamily="2" charset="0"/>
                  <a:ea typeface="Amazon Ember" panose="02000000000000000000" pitchFamily="2" charset="0"/>
                </a:rPr>
                <a:t>Set throughput</a:t>
              </a:r>
            </a:p>
          </p:txBody>
        </p:sp>
        <p:cxnSp>
          <p:nvCxnSpPr>
            <p:cNvPr id="20" name="Straight Arrow Connector 19"/>
            <p:cNvCxnSpPr/>
            <p:nvPr/>
          </p:nvCxnSpPr>
          <p:spPr>
            <a:xfrm flipH="1">
              <a:off x="3817494" y="3354945"/>
              <a:ext cx="1507867" cy="0"/>
            </a:xfrm>
            <a:prstGeom prst="straightConnector1">
              <a:avLst/>
            </a:prstGeom>
            <a:ln w="44450">
              <a:solidFill>
                <a:schemeClr val="hlink"/>
              </a:solidFill>
              <a:tailEnd type="arrow" w="lg" len="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835158" y="3002981"/>
              <a:ext cx="2839707" cy="746392"/>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2" name="Rectangle 21">
            <a:extLst>
              <a:ext uri="{FF2B5EF4-FFF2-40B4-BE49-F238E27FC236}">
                <a16:creationId xmlns:a16="http://schemas.microsoft.com/office/drawing/2014/main" id="{BFF8831C-19E2-421B-879D-88DDECC3CF6B}"/>
              </a:ext>
            </a:extLst>
          </p:cNvPr>
          <p:cNvSpPr/>
          <p:nvPr/>
        </p:nvSpPr>
        <p:spPr>
          <a:xfrm>
            <a:off x="71049" y="3709011"/>
            <a:ext cx="11102341" cy="2431435"/>
          </a:xfrm>
          <a:prstGeom prst="rect">
            <a:avLst/>
          </a:prstGeom>
        </p:spPr>
        <p:txBody>
          <a:bodyPr wrap="square">
            <a:spAutoFit/>
          </a:bodyPr>
          <a:lstStyle/>
          <a:p>
            <a:br>
              <a:rPr lang="en-US" sz="800" dirty="0">
                <a:solidFill>
                  <a:srgbClr val="000000"/>
                </a:solidFill>
                <a:latin typeface="Lucida Console" panose="020B0609040504020204" pitchFamily="49" charset="0"/>
              </a:rPr>
            </a:br>
            <a:r>
              <a:rPr lang="en-US" sz="1600" dirty="0">
                <a:solidFill>
                  <a:srgbClr val="008000"/>
                </a:solidFill>
                <a:latin typeface="Lucida Console" panose="020B0609040504020204" pitchFamily="49" charset="0"/>
              </a:rPr>
              <a:t>//Build CreateTable request</a:t>
            </a:r>
            <a:endParaRPr lang="en-US" sz="1600" dirty="0">
              <a:solidFill>
                <a:srgbClr val="000000"/>
              </a:solidFill>
              <a:latin typeface="Lucida Console" panose="020B0609040504020204" pitchFamily="49" charset="0"/>
            </a:endParaRPr>
          </a:p>
          <a:p>
            <a:r>
              <a:rPr lang="en-US" sz="1600" dirty="0">
                <a:solidFill>
                  <a:srgbClr val="0000FF"/>
                </a:solidFill>
                <a:latin typeface="Lucida Console" panose="020B0609040504020204" pitchFamily="49" charset="0"/>
              </a:rPr>
              <a:t>CreateTableRequest</a:t>
            </a:r>
            <a:r>
              <a:rPr lang="en-US" sz="1600" dirty="0">
                <a:solidFill>
                  <a:srgbClr val="000000"/>
                </a:solidFill>
                <a:latin typeface="Lucida Console" panose="020B0609040504020204" pitchFamily="49" charset="0"/>
              </a:rPr>
              <a:t> request = </a:t>
            </a:r>
            <a:r>
              <a:rPr lang="en-US" sz="1600" dirty="0">
                <a:solidFill>
                  <a:srgbClr val="0000FF"/>
                </a:solidFill>
                <a:latin typeface="Lucida Console" panose="020B0609040504020204" pitchFamily="49" charset="0"/>
              </a:rPr>
              <a:t>CreateTableRequest</a:t>
            </a:r>
            <a:r>
              <a:rPr lang="en-US" sz="1600" dirty="0">
                <a:solidFill>
                  <a:srgbClr val="000000"/>
                </a:solidFill>
                <a:latin typeface="Lucida Console" panose="020B0609040504020204" pitchFamily="49" charset="0"/>
              </a:rPr>
              <a:t>.builder()</a:t>
            </a:r>
          </a:p>
          <a:p>
            <a:r>
              <a:rPr lang="en-US" sz="1600" dirty="0">
                <a:solidFill>
                  <a:srgbClr val="000000"/>
                </a:solidFill>
                <a:latin typeface="Lucida Console" panose="020B0609040504020204" pitchFamily="49" charset="0"/>
              </a:rPr>
              <a:t>      .</a:t>
            </a:r>
            <a:r>
              <a:rPr lang="en-US" sz="1600" dirty="0" err="1">
                <a:solidFill>
                  <a:srgbClr val="000000"/>
                </a:solidFill>
                <a:latin typeface="Lucida Console" panose="020B0609040504020204" pitchFamily="49" charset="0"/>
              </a:rPr>
              <a:t>attributeDefinitions</a:t>
            </a:r>
            <a:r>
              <a:rPr lang="en-US" sz="1600" dirty="0">
                <a:solidFill>
                  <a:srgbClr val="000000"/>
                </a:solidFill>
                <a:latin typeface="Lucida Console" panose="020B0609040504020204" pitchFamily="49" charset="0"/>
              </a:rPr>
              <a:t>(</a:t>
            </a:r>
            <a:r>
              <a:rPr lang="en-US" sz="1600" dirty="0" err="1">
                <a:solidFill>
                  <a:srgbClr val="000000"/>
                </a:solidFill>
                <a:latin typeface="Lucida Console" panose="020B0609040504020204" pitchFamily="49" charset="0"/>
              </a:rPr>
              <a:t>attributeDefinitions</a:t>
            </a:r>
            <a:r>
              <a:rPr lang="en-US" sz="1600" dirty="0">
                <a:solidFill>
                  <a:srgbClr val="000000"/>
                </a:solidFill>
                <a:latin typeface="Lucida Console" panose="020B0609040504020204" pitchFamily="49" charset="0"/>
              </a:rPr>
              <a:t>)</a:t>
            </a:r>
          </a:p>
          <a:p>
            <a:r>
              <a:rPr lang="en-US" sz="1600" dirty="0">
                <a:solidFill>
                  <a:srgbClr val="000000"/>
                </a:solidFill>
                <a:latin typeface="Lucida Console" panose="020B0609040504020204" pitchFamily="49" charset="0"/>
              </a:rPr>
              <a:t>      .</a:t>
            </a:r>
            <a:r>
              <a:rPr lang="en-US" sz="1600" dirty="0" err="1">
                <a:solidFill>
                  <a:srgbClr val="000000"/>
                </a:solidFill>
                <a:latin typeface="Lucida Console" panose="020B0609040504020204" pitchFamily="49" charset="0"/>
              </a:rPr>
              <a:t>keySchema</a:t>
            </a:r>
            <a:r>
              <a:rPr lang="en-US" sz="1600" dirty="0">
                <a:solidFill>
                  <a:srgbClr val="000000"/>
                </a:solidFill>
                <a:latin typeface="Lucida Console" panose="020B0609040504020204" pitchFamily="49" charset="0"/>
              </a:rPr>
              <a:t>(</a:t>
            </a:r>
            <a:r>
              <a:rPr lang="en-US" sz="1600" dirty="0" err="1">
                <a:solidFill>
                  <a:srgbClr val="000000"/>
                </a:solidFill>
                <a:latin typeface="Lucida Console" panose="020B0609040504020204" pitchFamily="49" charset="0"/>
              </a:rPr>
              <a:t>keySchema</a:t>
            </a:r>
            <a:r>
              <a:rPr lang="en-US" sz="1600" dirty="0">
                <a:solidFill>
                  <a:srgbClr val="000000"/>
                </a:solidFill>
                <a:latin typeface="Lucida Console" panose="020B0609040504020204" pitchFamily="49" charset="0"/>
              </a:rPr>
              <a:t>)</a:t>
            </a:r>
          </a:p>
          <a:p>
            <a:r>
              <a:rPr lang="en-US" sz="1600" dirty="0">
                <a:solidFill>
                  <a:srgbClr val="000000"/>
                </a:solidFill>
                <a:latin typeface="Lucida Console" panose="020B0609040504020204" pitchFamily="49" charset="0"/>
              </a:rPr>
              <a:t>      .</a:t>
            </a:r>
            <a:r>
              <a:rPr lang="en-US" sz="1600" dirty="0" err="1">
                <a:solidFill>
                  <a:srgbClr val="000000"/>
                </a:solidFill>
                <a:latin typeface="Lucida Console" panose="020B0609040504020204" pitchFamily="49" charset="0"/>
              </a:rPr>
              <a:t>provisionedThroughput</a:t>
            </a:r>
            <a:r>
              <a:rPr lang="en-US" sz="1600" dirty="0">
                <a:solidFill>
                  <a:srgbClr val="000000"/>
                </a:solidFill>
                <a:latin typeface="Lucida Console" panose="020B0609040504020204" pitchFamily="49" charset="0"/>
              </a:rPr>
              <a:t>(</a:t>
            </a:r>
            <a:r>
              <a:rPr lang="en-US" sz="1600" dirty="0" err="1">
                <a:solidFill>
                  <a:srgbClr val="000000"/>
                </a:solidFill>
                <a:latin typeface="Lucida Console" panose="020B0609040504020204" pitchFamily="49" charset="0"/>
              </a:rPr>
              <a:t>provisionedThroughput</a:t>
            </a:r>
            <a:r>
              <a:rPr lang="en-US" sz="1600" dirty="0">
                <a:solidFill>
                  <a:srgbClr val="000000"/>
                </a:solidFill>
                <a:latin typeface="Lucida Console" panose="020B0609040504020204" pitchFamily="49" charset="0"/>
              </a:rPr>
              <a:t>)</a:t>
            </a:r>
          </a:p>
          <a:p>
            <a:r>
              <a:rPr lang="en-US" sz="1600" dirty="0">
                <a:solidFill>
                  <a:srgbClr val="000000"/>
                </a:solidFill>
                <a:latin typeface="Lucida Console" panose="020B0609040504020204" pitchFamily="49" charset="0"/>
              </a:rPr>
              <a:t>      .</a:t>
            </a:r>
            <a:r>
              <a:rPr lang="en-US" sz="1600" dirty="0" err="1">
                <a:solidFill>
                  <a:srgbClr val="000000"/>
                </a:solidFill>
                <a:latin typeface="Lucida Console" panose="020B0609040504020204" pitchFamily="49" charset="0"/>
              </a:rPr>
              <a:t>tableName</a:t>
            </a:r>
            <a:r>
              <a:rPr lang="en-US" sz="1600" dirty="0">
                <a:solidFill>
                  <a:srgbClr val="000000"/>
                </a:solidFill>
                <a:latin typeface="Lucida Console" panose="020B0609040504020204" pitchFamily="49" charset="0"/>
              </a:rPr>
              <a:t>(</a:t>
            </a:r>
            <a:r>
              <a:rPr lang="en-US" sz="1600" dirty="0">
                <a:solidFill>
                  <a:srgbClr val="A31515"/>
                </a:solidFill>
                <a:latin typeface="Lucida Console" panose="020B0609040504020204" pitchFamily="49" charset="0"/>
              </a:rPr>
              <a:t>"Notes"</a:t>
            </a:r>
            <a:r>
              <a:rPr lang="en-US" sz="1600" dirty="0">
                <a:solidFill>
                  <a:srgbClr val="000000"/>
                </a:solidFill>
                <a:latin typeface="Lucida Console" panose="020B0609040504020204" pitchFamily="49" charset="0"/>
              </a:rPr>
              <a:t>)</a:t>
            </a:r>
          </a:p>
          <a:p>
            <a:r>
              <a:rPr lang="en-US" sz="1600" dirty="0">
                <a:solidFill>
                  <a:srgbClr val="000000"/>
                </a:solidFill>
                <a:latin typeface="Lucida Console" panose="020B0609040504020204" pitchFamily="49" charset="0"/>
              </a:rPr>
              <a:t>      .build();</a:t>
            </a:r>
          </a:p>
          <a:p>
            <a:br>
              <a:rPr lang="en-US" sz="1600" dirty="0">
                <a:solidFill>
                  <a:srgbClr val="000000"/>
                </a:solidFill>
                <a:latin typeface="Lucida Console" panose="020B0609040504020204" pitchFamily="49" charset="0"/>
              </a:rPr>
            </a:br>
            <a:endParaRPr lang="en-US" sz="1600" dirty="0">
              <a:solidFill>
                <a:srgbClr val="000000"/>
              </a:solidFill>
              <a:latin typeface="Lucida Console" panose="020B0609040504020204" pitchFamily="49" charset="0"/>
            </a:endParaRPr>
          </a:p>
        </p:txBody>
      </p:sp>
      <p:grpSp>
        <p:nvGrpSpPr>
          <p:cNvPr id="8" name="tbName" descr="The table name is set to &quot;Notes&quot;.">
            <a:extLst>
              <a:ext uri="{FF2B5EF4-FFF2-40B4-BE49-F238E27FC236}">
                <a16:creationId xmlns:a16="http://schemas.microsoft.com/office/drawing/2014/main" id="{84ED2003-D1FA-457F-9246-0A052BEF8B20}"/>
              </a:ext>
            </a:extLst>
          </p:cNvPr>
          <p:cNvGrpSpPr/>
          <p:nvPr/>
        </p:nvGrpSpPr>
        <p:grpSpPr>
          <a:xfrm>
            <a:off x="691567" y="4927520"/>
            <a:ext cx="9606916" cy="461665"/>
            <a:chOff x="691567" y="4927520"/>
            <a:chExt cx="9606916" cy="461665"/>
          </a:xfrm>
        </p:grpSpPr>
        <p:sp>
          <p:nvSpPr>
            <p:cNvPr id="29" name="Rectangle 28"/>
            <p:cNvSpPr/>
            <p:nvPr/>
          </p:nvSpPr>
          <p:spPr>
            <a:xfrm>
              <a:off x="691567" y="5072495"/>
              <a:ext cx="3462990" cy="250741"/>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p:cNvSpPr/>
            <p:nvPr/>
          </p:nvSpPr>
          <p:spPr>
            <a:xfrm>
              <a:off x="8421046" y="4927520"/>
              <a:ext cx="1877437" cy="461665"/>
            </a:xfrm>
            <a:prstGeom prst="rect">
              <a:avLst/>
            </a:prstGeom>
            <a:solidFill>
              <a:schemeClr val="accent4"/>
            </a:solidFill>
            <a:ln w="44450">
              <a:solidFill>
                <a:schemeClr val="hlink"/>
              </a:solidFill>
            </a:ln>
            <a:effectLst>
              <a:outerShdw blurRad="63500" dist="53881" dir="2700016" rotWithShape="0">
                <a:scrgbClr r="0" g="0" b="0">
                  <a:alpha val="25000"/>
                </a:scrgbClr>
              </a:outerShdw>
            </a:effectLst>
          </p:spPr>
          <p:txBody>
            <a:bodyPr wrap="none">
              <a:spAutoFit/>
            </a:bodyPr>
            <a:lstStyle/>
            <a:p>
              <a:r>
                <a:rPr lang="en-US" sz="2400" dirty="0">
                  <a:latin typeface="Amazon Ember" panose="02000000000000000000" pitchFamily="2" charset="0"/>
                  <a:ea typeface="Amazon Ember" panose="02000000000000000000" pitchFamily="2" charset="0"/>
                </a:rPr>
                <a:t>Table name</a:t>
              </a:r>
            </a:p>
          </p:txBody>
        </p:sp>
        <p:cxnSp>
          <p:nvCxnSpPr>
            <p:cNvPr id="31" name="Straight Arrow Connector 30"/>
            <p:cNvCxnSpPr/>
            <p:nvPr/>
          </p:nvCxnSpPr>
          <p:spPr>
            <a:xfrm flipH="1">
              <a:off x="4232953" y="5173742"/>
              <a:ext cx="4202262" cy="0"/>
            </a:xfrm>
            <a:prstGeom prst="straightConnector1">
              <a:avLst/>
            </a:prstGeom>
            <a:ln w="44450">
              <a:solidFill>
                <a:schemeClr val="hlink"/>
              </a:solidFill>
              <a:headEnd type="none"/>
              <a:tailEnd type="arrow" w="lg" len="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grpSp>
      <p:sp>
        <p:nvSpPr>
          <p:cNvPr id="25" name="Rectangle 24"/>
          <p:cNvSpPr/>
          <p:nvPr/>
        </p:nvSpPr>
        <p:spPr>
          <a:xfrm>
            <a:off x="187561" y="5660513"/>
            <a:ext cx="8695517" cy="584775"/>
          </a:xfrm>
          <a:prstGeom prst="rect">
            <a:avLst/>
          </a:prstGeom>
        </p:spPr>
        <p:txBody>
          <a:bodyPr wrap="square">
            <a:spAutoFit/>
          </a:bodyPr>
          <a:lstStyle/>
          <a:p>
            <a:r>
              <a:rPr lang="en-US" sz="1600" dirty="0">
                <a:solidFill>
                  <a:srgbClr val="008000"/>
                </a:solidFill>
                <a:latin typeface="Lucida Console" panose="020B0609040504020204" pitchFamily="49" charset="0"/>
              </a:rPr>
              <a:t>//Create table using request object</a:t>
            </a:r>
            <a:endParaRPr lang="en-US" sz="1600" dirty="0">
              <a:solidFill>
                <a:srgbClr val="000000"/>
              </a:solidFill>
              <a:latin typeface="Lucida Console" panose="020B0609040504020204" pitchFamily="49" charset="0"/>
            </a:endParaRPr>
          </a:p>
          <a:p>
            <a:r>
              <a:rPr lang="en-US" sz="1600" dirty="0">
                <a:solidFill>
                  <a:srgbClr val="0000FF"/>
                </a:solidFill>
                <a:latin typeface="Lucida Console" panose="020B0609040504020204" pitchFamily="49" charset="0"/>
              </a:rPr>
              <a:t>CreateTableResponse</a:t>
            </a:r>
            <a:r>
              <a:rPr lang="en-US" sz="1600" dirty="0">
                <a:solidFill>
                  <a:srgbClr val="000000"/>
                </a:solidFill>
                <a:latin typeface="Lucida Console" panose="020B0609040504020204" pitchFamily="49" charset="0"/>
              </a:rPr>
              <a:t> response = ddb.createTable(request);</a:t>
            </a:r>
          </a:p>
        </p:txBody>
      </p:sp>
      <p:grpSp>
        <p:nvGrpSpPr>
          <p:cNvPr id="9" name="create">
            <a:extLst>
              <a:ext uri="{FF2B5EF4-FFF2-40B4-BE49-F238E27FC236}">
                <a16:creationId xmlns:a16="http://schemas.microsoft.com/office/drawing/2014/main" id="{0CDE3B82-7555-4DBD-B918-69139B56A2DF}"/>
              </a:ext>
              <a:ext uri="{C183D7F6-B498-43B3-948B-1728B52AA6E4}">
                <adec:decorative xmlns:adec="http://schemas.microsoft.com/office/drawing/2017/decorative" val="1"/>
              </a:ext>
            </a:extLst>
          </p:cNvPr>
          <p:cNvGrpSpPr/>
          <p:nvPr/>
        </p:nvGrpSpPr>
        <p:grpSpPr>
          <a:xfrm>
            <a:off x="187561" y="5653474"/>
            <a:ext cx="10737496" cy="623809"/>
            <a:chOff x="187561" y="5653474"/>
            <a:chExt cx="10737496" cy="623809"/>
          </a:xfrm>
        </p:grpSpPr>
        <p:sp>
          <p:nvSpPr>
            <p:cNvPr id="26" name="Rectangle 25"/>
            <p:cNvSpPr/>
            <p:nvPr/>
          </p:nvSpPr>
          <p:spPr>
            <a:xfrm>
              <a:off x="8419243" y="5653474"/>
              <a:ext cx="2505814" cy="461665"/>
            </a:xfrm>
            <a:prstGeom prst="rect">
              <a:avLst/>
            </a:prstGeom>
            <a:solidFill>
              <a:schemeClr val="accent4"/>
            </a:solidFill>
            <a:ln w="44450">
              <a:solidFill>
                <a:schemeClr val="hlink"/>
              </a:solidFill>
            </a:ln>
            <a:effectLst>
              <a:outerShdw blurRad="63500" dist="53881" dir="2700016" rotWithShape="0">
                <a:scrgbClr r="0" g="0" b="0">
                  <a:alpha val="25000"/>
                </a:scrgbClr>
              </a:outerShdw>
            </a:effectLst>
          </p:spPr>
          <p:txBody>
            <a:bodyPr wrap="none">
              <a:spAutoFit/>
            </a:bodyPr>
            <a:lstStyle/>
            <a:p>
              <a:r>
                <a:rPr lang="en-US" sz="2400" dirty="0">
                  <a:latin typeface="Amazon Ember" panose="02000000000000000000" pitchFamily="2" charset="0"/>
                  <a:ea typeface="Amazon Ember" panose="02000000000000000000" pitchFamily="2" charset="0"/>
                </a:rPr>
                <a:t>Create the table</a:t>
              </a:r>
            </a:p>
          </p:txBody>
        </p:sp>
        <p:sp>
          <p:nvSpPr>
            <p:cNvPr id="27" name="Rectangle 26"/>
            <p:cNvSpPr/>
            <p:nvPr/>
          </p:nvSpPr>
          <p:spPr>
            <a:xfrm>
              <a:off x="187561" y="5920113"/>
              <a:ext cx="6974608" cy="357170"/>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8" name="Elbow Connector 27"/>
            <p:cNvCxnSpPr/>
            <p:nvPr/>
          </p:nvCxnSpPr>
          <p:spPr>
            <a:xfrm flipV="1">
              <a:off x="7251208" y="5834793"/>
              <a:ext cx="1142795" cy="230410"/>
            </a:xfrm>
            <a:prstGeom prst="bentConnector3">
              <a:avLst>
                <a:gd name="adj1" fmla="val 50000"/>
              </a:avLst>
            </a:prstGeom>
            <a:ln w="44450">
              <a:solidFill>
                <a:schemeClr val="hlink"/>
              </a:solidFill>
              <a:headEnd type="arrow" w="lg" len="lg"/>
              <a:tailEnd type="none"/>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2927362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20"/>
          </p:nvPr>
        </p:nvSpPr>
        <p:spPr/>
        <p:txBody>
          <a:bodyPr/>
          <a:lstStyle/>
          <a:p>
            <a:fld id="{B6A95138-A96E-2F42-A959-2EFD44FE4AB7}" type="slidenum">
              <a:rPr lang="en-US" smtClean="0"/>
              <a:t>14</a:t>
            </a:fld>
            <a:endParaRPr lang="en-US" dirty="0"/>
          </a:p>
        </p:txBody>
      </p:sp>
      <p:sp>
        <p:nvSpPr>
          <p:cNvPr id="2" name="Title 1"/>
          <p:cNvSpPr>
            <a:spLocks noGrp="1"/>
          </p:cNvSpPr>
          <p:nvPr>
            <p:ph type="title"/>
          </p:nvPr>
        </p:nvSpPr>
        <p:spPr>
          <a:xfrm>
            <a:off x="190480" y="299526"/>
            <a:ext cx="11919768" cy="731318"/>
          </a:xfrm>
        </p:spPr>
        <p:txBody>
          <a:bodyPr>
            <a:noAutofit/>
          </a:bodyPr>
          <a:lstStyle/>
          <a:p>
            <a:r>
              <a:rPr lang="en-US" sz="2800" dirty="0"/>
              <a:t>Table creation using AWS SDK for .NET low-level interface,1 of 2</a:t>
            </a:r>
          </a:p>
        </p:txBody>
      </p:sp>
      <p:sp>
        <p:nvSpPr>
          <p:cNvPr id="3" name="Text Placeholder 2">
            <a:extLst>
              <a:ext uri="{FF2B5EF4-FFF2-40B4-BE49-F238E27FC236}">
                <a16:creationId xmlns:a16="http://schemas.microsoft.com/office/drawing/2014/main" id="{A3E029FA-74F7-455D-8952-F79B8BA68199}"/>
              </a:ext>
            </a:extLst>
          </p:cNvPr>
          <p:cNvSpPr>
            <a:spLocks noGrp="1"/>
          </p:cNvSpPr>
          <p:nvPr>
            <p:ph type="body" idx="1"/>
          </p:nvPr>
        </p:nvSpPr>
        <p:spPr/>
        <p:txBody>
          <a:bodyPr/>
          <a:lstStyle/>
          <a:p>
            <a:pPr>
              <a:spcAft>
                <a:spcPts val="0"/>
              </a:spcAft>
            </a:pPr>
            <a:r>
              <a:rPr lang="en-US" dirty="0" err="1">
                <a:solidFill>
                  <a:srgbClr val="0000FF"/>
                </a:solidFill>
              </a:rPr>
              <a:t>AmazonDynamoDBClient</a:t>
            </a:r>
            <a:r>
              <a:rPr lang="en-US" dirty="0">
                <a:solidFill>
                  <a:srgbClr val="000000"/>
                </a:solidFill>
              </a:rPr>
              <a:t> client = </a:t>
            </a:r>
            <a:r>
              <a:rPr lang="en-US" dirty="0">
                <a:solidFill>
                  <a:srgbClr val="0000FF"/>
                </a:solidFill>
              </a:rPr>
              <a:t>new</a:t>
            </a:r>
            <a:r>
              <a:rPr lang="en-US" dirty="0">
                <a:solidFill>
                  <a:srgbClr val="000000"/>
                </a:solidFill>
              </a:rPr>
              <a:t> </a:t>
            </a:r>
            <a:r>
              <a:rPr lang="en-US" dirty="0" err="1">
                <a:solidFill>
                  <a:srgbClr val="0000FF"/>
                </a:solidFill>
              </a:rPr>
              <a:t>AmazonDynamoDBClient</a:t>
            </a:r>
            <a:r>
              <a:rPr lang="en-US" dirty="0">
                <a:solidFill>
                  <a:srgbClr val="000000"/>
                </a:solidFill>
              </a:rPr>
              <a:t>();</a:t>
            </a:r>
          </a:p>
          <a:p>
            <a:pPr>
              <a:spcAft>
                <a:spcPts val="0"/>
              </a:spcAft>
            </a:pPr>
            <a:r>
              <a:rPr lang="en-US" dirty="0">
                <a:solidFill>
                  <a:srgbClr val="000000"/>
                </a:solidFill>
              </a:rPr>
              <a:t>string </a:t>
            </a:r>
            <a:r>
              <a:rPr lang="en-US" dirty="0" err="1">
                <a:solidFill>
                  <a:srgbClr val="000000"/>
                </a:solidFill>
              </a:rPr>
              <a:t>tableName</a:t>
            </a:r>
            <a:r>
              <a:rPr lang="en-US" dirty="0">
                <a:solidFill>
                  <a:srgbClr val="000000"/>
                </a:solidFill>
              </a:rPr>
              <a:t> = </a:t>
            </a:r>
            <a:r>
              <a:rPr lang="en-US" dirty="0">
                <a:solidFill>
                  <a:srgbClr val="A31515"/>
                </a:solidFill>
              </a:rPr>
              <a:t>"Notes"</a:t>
            </a:r>
            <a:r>
              <a:rPr lang="en-US" dirty="0">
                <a:solidFill>
                  <a:srgbClr val="000000"/>
                </a:solidFill>
              </a:rPr>
              <a:t>;</a:t>
            </a:r>
          </a:p>
          <a:p>
            <a:pPr>
              <a:spcAft>
                <a:spcPts val="0"/>
              </a:spcAft>
            </a:pPr>
            <a:br>
              <a:rPr lang="en-US" dirty="0">
                <a:solidFill>
                  <a:srgbClr val="000000"/>
                </a:solidFill>
              </a:rPr>
            </a:br>
            <a:r>
              <a:rPr lang="en-US" dirty="0">
                <a:solidFill>
                  <a:srgbClr val="0000FF"/>
                </a:solidFill>
              </a:rPr>
              <a:t>var</a:t>
            </a:r>
            <a:r>
              <a:rPr lang="en-US" dirty="0">
                <a:solidFill>
                  <a:srgbClr val="000000"/>
                </a:solidFill>
              </a:rPr>
              <a:t> request = </a:t>
            </a:r>
            <a:r>
              <a:rPr lang="en-US" dirty="0">
                <a:solidFill>
                  <a:srgbClr val="0000FF"/>
                </a:solidFill>
              </a:rPr>
              <a:t>new</a:t>
            </a:r>
            <a:r>
              <a:rPr lang="en-US" dirty="0">
                <a:solidFill>
                  <a:srgbClr val="000000"/>
                </a:solidFill>
              </a:rPr>
              <a:t> </a:t>
            </a:r>
            <a:r>
              <a:rPr lang="en-US" dirty="0" err="1">
                <a:solidFill>
                  <a:srgbClr val="0000FF"/>
                </a:solidFill>
              </a:rPr>
              <a:t>CreateTableRequest</a:t>
            </a:r>
            <a:endParaRPr lang="en-US" dirty="0">
              <a:solidFill>
                <a:srgbClr val="000000"/>
              </a:solidFill>
            </a:endParaRPr>
          </a:p>
          <a:p>
            <a:pPr>
              <a:spcAft>
                <a:spcPts val="0"/>
              </a:spcAft>
            </a:pPr>
            <a:r>
              <a:rPr lang="en-US" dirty="0">
                <a:solidFill>
                  <a:srgbClr val="000000"/>
                </a:solidFill>
              </a:rPr>
              <a:t>{</a:t>
            </a:r>
          </a:p>
          <a:p>
            <a:pPr>
              <a:spcAft>
                <a:spcPts val="0"/>
              </a:spcAft>
            </a:pPr>
            <a:r>
              <a:rPr lang="en-US" dirty="0">
                <a:solidFill>
                  <a:srgbClr val="000000"/>
                </a:solidFill>
              </a:rPr>
              <a:t>  </a:t>
            </a:r>
            <a:r>
              <a:rPr lang="en-US" dirty="0" err="1">
                <a:solidFill>
                  <a:srgbClr val="000000"/>
                </a:solidFill>
              </a:rPr>
              <a:t>TableName</a:t>
            </a:r>
            <a:r>
              <a:rPr lang="en-US" dirty="0">
                <a:solidFill>
                  <a:srgbClr val="000000"/>
                </a:solidFill>
              </a:rPr>
              <a:t> = </a:t>
            </a:r>
            <a:r>
              <a:rPr lang="en-US" dirty="0" err="1">
                <a:solidFill>
                  <a:srgbClr val="000000"/>
                </a:solidFill>
              </a:rPr>
              <a:t>tableName</a:t>
            </a:r>
            <a:r>
              <a:rPr lang="en-US" dirty="0">
                <a:solidFill>
                  <a:srgbClr val="000000"/>
                </a:solidFill>
              </a:rPr>
              <a:t>,</a:t>
            </a:r>
          </a:p>
          <a:p>
            <a:pPr>
              <a:spcAft>
                <a:spcPts val="0"/>
              </a:spcAft>
            </a:pPr>
            <a:r>
              <a:rPr lang="en-US" dirty="0">
                <a:solidFill>
                  <a:srgbClr val="000000"/>
                </a:solidFill>
              </a:rPr>
              <a:t>  </a:t>
            </a:r>
            <a:r>
              <a:rPr lang="en-US" dirty="0" err="1">
                <a:solidFill>
                  <a:srgbClr val="000000"/>
                </a:solidFill>
              </a:rPr>
              <a:t>AttributeDefinitions</a:t>
            </a:r>
            <a:r>
              <a:rPr lang="en-US" dirty="0">
                <a:solidFill>
                  <a:srgbClr val="000000"/>
                </a:solidFill>
              </a:rPr>
              <a:t> = </a:t>
            </a:r>
            <a:r>
              <a:rPr lang="en-US" dirty="0">
                <a:solidFill>
                  <a:srgbClr val="0000FF"/>
                </a:solidFill>
              </a:rPr>
              <a:t>new</a:t>
            </a:r>
            <a:r>
              <a:rPr lang="en-US" dirty="0">
                <a:solidFill>
                  <a:srgbClr val="000000"/>
                </a:solidFill>
              </a:rPr>
              <a:t> </a:t>
            </a:r>
            <a:r>
              <a:rPr lang="en-US" dirty="0">
                <a:solidFill>
                  <a:srgbClr val="0000FF"/>
                </a:solidFill>
              </a:rPr>
              <a:t>List</a:t>
            </a:r>
            <a:r>
              <a:rPr lang="en-US" dirty="0">
                <a:solidFill>
                  <a:srgbClr val="000000"/>
                </a:solidFill>
              </a:rPr>
              <a:t>&lt;</a:t>
            </a:r>
            <a:r>
              <a:rPr lang="en-US" dirty="0" err="1">
                <a:solidFill>
                  <a:srgbClr val="0000FF"/>
                </a:solidFill>
              </a:rPr>
              <a:t>AttributeDefinition</a:t>
            </a:r>
            <a:r>
              <a:rPr lang="en-US" dirty="0">
                <a:solidFill>
                  <a:srgbClr val="000000"/>
                </a:solidFill>
              </a:rPr>
              <a:t>&gt;()</a:t>
            </a:r>
          </a:p>
          <a:p>
            <a:pPr>
              <a:spcAft>
                <a:spcPts val="0"/>
              </a:spcAft>
            </a:pPr>
            <a:r>
              <a:rPr lang="en-US" dirty="0">
                <a:solidFill>
                  <a:srgbClr val="000000"/>
                </a:solidFill>
              </a:rPr>
              <a:t>  {</a:t>
            </a:r>
          </a:p>
          <a:p>
            <a:pPr>
              <a:spcAft>
                <a:spcPts val="0"/>
              </a:spcAft>
            </a:pPr>
            <a:r>
              <a:rPr lang="en-US" dirty="0">
                <a:solidFill>
                  <a:srgbClr val="000000"/>
                </a:solidFill>
              </a:rPr>
              <a:t>    </a:t>
            </a:r>
            <a:r>
              <a:rPr lang="en-US" dirty="0">
                <a:solidFill>
                  <a:srgbClr val="0000FF"/>
                </a:solidFill>
              </a:rPr>
              <a:t>new</a:t>
            </a:r>
            <a:r>
              <a:rPr lang="en-US" dirty="0">
                <a:solidFill>
                  <a:srgbClr val="000000"/>
                </a:solidFill>
              </a:rPr>
              <a:t> </a:t>
            </a:r>
            <a:r>
              <a:rPr lang="en-US" dirty="0" err="1">
                <a:solidFill>
                  <a:srgbClr val="0000FF"/>
                </a:solidFill>
              </a:rPr>
              <a:t>AttributeDefinition</a:t>
            </a:r>
            <a:r>
              <a:rPr lang="en-US" dirty="0">
                <a:solidFill>
                  <a:srgbClr val="000000"/>
                </a:solidFill>
              </a:rPr>
              <a:t> {</a:t>
            </a:r>
          </a:p>
          <a:p>
            <a:pPr>
              <a:spcAft>
                <a:spcPts val="0"/>
              </a:spcAft>
            </a:pPr>
            <a:r>
              <a:rPr lang="en-US" dirty="0">
                <a:solidFill>
                  <a:srgbClr val="000000"/>
                </a:solidFill>
              </a:rPr>
              <a:t>      </a:t>
            </a:r>
            <a:r>
              <a:rPr lang="en-US" dirty="0" err="1">
                <a:solidFill>
                  <a:srgbClr val="000000"/>
                </a:solidFill>
              </a:rPr>
              <a:t>AttributeName</a:t>
            </a:r>
            <a:r>
              <a:rPr lang="en-US" dirty="0">
                <a:solidFill>
                  <a:srgbClr val="000000"/>
                </a:solidFill>
              </a:rPr>
              <a:t> = </a:t>
            </a:r>
            <a:r>
              <a:rPr lang="en-US" dirty="0">
                <a:solidFill>
                  <a:srgbClr val="A31515"/>
                </a:solidFill>
              </a:rPr>
              <a:t>"</a:t>
            </a:r>
            <a:r>
              <a:rPr lang="en-US" dirty="0" err="1">
                <a:solidFill>
                  <a:srgbClr val="A31515"/>
                </a:solidFill>
              </a:rPr>
              <a:t>UserId</a:t>
            </a:r>
            <a:r>
              <a:rPr lang="en-US" dirty="0">
                <a:solidFill>
                  <a:srgbClr val="A31515"/>
                </a:solidFill>
              </a:rPr>
              <a:t>"</a:t>
            </a:r>
            <a:r>
              <a:rPr lang="en-US" dirty="0">
                <a:solidFill>
                  <a:srgbClr val="000000"/>
                </a:solidFill>
              </a:rPr>
              <a:t>,</a:t>
            </a:r>
          </a:p>
          <a:p>
            <a:pPr>
              <a:spcAft>
                <a:spcPts val="0"/>
              </a:spcAft>
            </a:pPr>
            <a:r>
              <a:rPr lang="en-US" dirty="0">
                <a:solidFill>
                  <a:srgbClr val="000000"/>
                </a:solidFill>
              </a:rPr>
              <a:t>      </a:t>
            </a:r>
            <a:r>
              <a:rPr lang="en-US" dirty="0" err="1">
                <a:solidFill>
                  <a:srgbClr val="000000"/>
                </a:solidFill>
              </a:rPr>
              <a:t>AttributeType</a:t>
            </a:r>
            <a:r>
              <a:rPr lang="en-US" dirty="0">
                <a:solidFill>
                  <a:srgbClr val="000000"/>
                </a:solidFill>
              </a:rPr>
              <a:t> = </a:t>
            </a:r>
            <a:r>
              <a:rPr lang="en-US" dirty="0">
                <a:solidFill>
                  <a:srgbClr val="A31515"/>
                </a:solidFill>
              </a:rPr>
              <a:t>"S"</a:t>
            </a:r>
            <a:endParaRPr lang="en-US" dirty="0">
              <a:solidFill>
                <a:srgbClr val="000000"/>
              </a:solidFill>
            </a:endParaRPr>
          </a:p>
          <a:p>
            <a:pPr>
              <a:spcAft>
                <a:spcPts val="0"/>
              </a:spcAft>
            </a:pPr>
            <a:r>
              <a:rPr lang="en-US" dirty="0">
                <a:solidFill>
                  <a:srgbClr val="000000"/>
                </a:solidFill>
              </a:rPr>
              <a:t>    },</a:t>
            </a:r>
          </a:p>
          <a:p>
            <a:pPr>
              <a:spcAft>
                <a:spcPts val="0"/>
              </a:spcAft>
            </a:pPr>
            <a:r>
              <a:rPr lang="en-US" dirty="0">
                <a:solidFill>
                  <a:srgbClr val="000000"/>
                </a:solidFill>
              </a:rPr>
              <a:t>    </a:t>
            </a:r>
            <a:r>
              <a:rPr lang="en-US" dirty="0">
                <a:solidFill>
                  <a:srgbClr val="0000FF"/>
                </a:solidFill>
              </a:rPr>
              <a:t>new</a:t>
            </a:r>
            <a:r>
              <a:rPr lang="en-US" dirty="0">
                <a:solidFill>
                  <a:srgbClr val="000000"/>
                </a:solidFill>
              </a:rPr>
              <a:t> </a:t>
            </a:r>
            <a:r>
              <a:rPr lang="en-US" dirty="0" err="1">
                <a:solidFill>
                  <a:srgbClr val="0000FF"/>
                </a:solidFill>
              </a:rPr>
              <a:t>AttributeDefinition</a:t>
            </a:r>
            <a:r>
              <a:rPr lang="en-US" dirty="0">
                <a:solidFill>
                  <a:srgbClr val="000000"/>
                </a:solidFill>
              </a:rPr>
              <a:t> {</a:t>
            </a:r>
          </a:p>
          <a:p>
            <a:pPr>
              <a:spcAft>
                <a:spcPts val="0"/>
              </a:spcAft>
            </a:pPr>
            <a:r>
              <a:rPr lang="en-US" dirty="0">
                <a:solidFill>
                  <a:srgbClr val="000000"/>
                </a:solidFill>
              </a:rPr>
              <a:t>      </a:t>
            </a:r>
            <a:r>
              <a:rPr lang="en-US" dirty="0" err="1">
                <a:solidFill>
                  <a:srgbClr val="000000"/>
                </a:solidFill>
              </a:rPr>
              <a:t>AttributeName</a:t>
            </a:r>
            <a:r>
              <a:rPr lang="en-US" dirty="0">
                <a:solidFill>
                  <a:srgbClr val="000000"/>
                </a:solidFill>
              </a:rPr>
              <a:t> = </a:t>
            </a:r>
            <a:r>
              <a:rPr lang="en-US" dirty="0">
                <a:solidFill>
                  <a:srgbClr val="A31515"/>
                </a:solidFill>
              </a:rPr>
              <a:t>"</a:t>
            </a:r>
            <a:r>
              <a:rPr lang="en-US" dirty="0" err="1">
                <a:solidFill>
                  <a:srgbClr val="A31515"/>
                </a:solidFill>
              </a:rPr>
              <a:t>NotesId</a:t>
            </a:r>
            <a:r>
              <a:rPr lang="en-US" dirty="0">
                <a:solidFill>
                  <a:srgbClr val="A31515"/>
                </a:solidFill>
              </a:rPr>
              <a:t>"</a:t>
            </a:r>
            <a:r>
              <a:rPr lang="en-US" dirty="0">
                <a:solidFill>
                  <a:srgbClr val="000000"/>
                </a:solidFill>
              </a:rPr>
              <a:t>,</a:t>
            </a:r>
          </a:p>
          <a:p>
            <a:pPr>
              <a:spcAft>
                <a:spcPts val="0"/>
              </a:spcAft>
            </a:pPr>
            <a:r>
              <a:rPr lang="en-US" dirty="0">
                <a:solidFill>
                  <a:srgbClr val="000000"/>
                </a:solidFill>
              </a:rPr>
              <a:t>      </a:t>
            </a:r>
            <a:r>
              <a:rPr lang="en-US" dirty="0" err="1">
                <a:solidFill>
                  <a:srgbClr val="000000"/>
                </a:solidFill>
              </a:rPr>
              <a:t>AttributeType</a:t>
            </a:r>
            <a:r>
              <a:rPr lang="en-US" dirty="0">
                <a:solidFill>
                  <a:srgbClr val="000000"/>
                </a:solidFill>
              </a:rPr>
              <a:t> = </a:t>
            </a:r>
            <a:r>
              <a:rPr lang="en-US" dirty="0">
                <a:solidFill>
                  <a:srgbClr val="A31515"/>
                </a:solidFill>
              </a:rPr>
              <a:t>"N"</a:t>
            </a:r>
            <a:endParaRPr lang="en-US" dirty="0">
              <a:solidFill>
                <a:srgbClr val="000000"/>
              </a:solidFill>
            </a:endParaRPr>
          </a:p>
          <a:p>
            <a:pPr>
              <a:spcAft>
                <a:spcPts val="0"/>
              </a:spcAft>
            </a:pPr>
            <a:r>
              <a:rPr lang="en-US" dirty="0">
                <a:solidFill>
                  <a:srgbClr val="000000"/>
                </a:solidFill>
              </a:rPr>
              <a:t>    }</a:t>
            </a:r>
          </a:p>
          <a:p>
            <a:pPr>
              <a:spcAft>
                <a:spcPts val="0"/>
              </a:spcAft>
            </a:pPr>
            <a:endParaRPr lang="en-US" dirty="0">
              <a:solidFill>
                <a:srgbClr val="000000"/>
              </a:solidFill>
            </a:endParaRPr>
          </a:p>
          <a:p>
            <a:pPr>
              <a:spcAft>
                <a:spcPts val="0"/>
              </a:spcAft>
            </a:pPr>
            <a:r>
              <a:rPr lang="en-US" dirty="0">
                <a:solidFill>
                  <a:srgbClr val="000000"/>
                </a:solidFill>
              </a:rPr>
              <a:t>  },</a:t>
            </a:r>
          </a:p>
          <a:p>
            <a:pPr>
              <a:spcAft>
                <a:spcPts val="0"/>
              </a:spcAft>
            </a:pPr>
            <a:endParaRPr lang="en-US" dirty="0"/>
          </a:p>
        </p:txBody>
      </p:sp>
      <p:grpSp>
        <p:nvGrpSpPr>
          <p:cNvPr id="8" name="client" descr="In the first line of the example code, you obtain a client builder.">
            <a:extLst>
              <a:ext uri="{FF2B5EF4-FFF2-40B4-BE49-F238E27FC236}">
                <a16:creationId xmlns:a16="http://schemas.microsoft.com/office/drawing/2014/main" id="{30077895-41E0-4635-8A80-EBEB5A55F165}"/>
              </a:ext>
            </a:extLst>
          </p:cNvPr>
          <p:cNvGrpSpPr/>
          <p:nvPr/>
        </p:nvGrpSpPr>
        <p:grpSpPr>
          <a:xfrm>
            <a:off x="256540" y="1145348"/>
            <a:ext cx="11212849" cy="1390953"/>
            <a:chOff x="256540" y="1145348"/>
            <a:chExt cx="11212849" cy="1390953"/>
          </a:xfrm>
        </p:grpSpPr>
        <p:sp>
          <p:nvSpPr>
            <p:cNvPr id="11" name="Rectangle 10"/>
            <p:cNvSpPr/>
            <p:nvPr/>
          </p:nvSpPr>
          <p:spPr>
            <a:xfrm>
              <a:off x="8016200" y="2074636"/>
              <a:ext cx="3453189" cy="461665"/>
            </a:xfrm>
            <a:prstGeom prst="rect">
              <a:avLst/>
            </a:prstGeom>
            <a:solidFill>
              <a:schemeClr val="accent4"/>
            </a:solidFill>
            <a:ln w="44450">
              <a:solidFill>
                <a:schemeClr val="hlink"/>
              </a:solidFill>
            </a:ln>
            <a:effectLst>
              <a:outerShdw blurRad="63500" dist="53881" dir="2700016" rotWithShape="0">
                <a:scrgbClr r="0" g="0" b="0">
                  <a:alpha val="25000"/>
                </a:scrgbClr>
              </a:outerShdw>
            </a:effectLst>
          </p:spPr>
          <p:txBody>
            <a:bodyPr wrap="square">
              <a:spAutoFit/>
            </a:bodyPr>
            <a:lstStyle/>
            <a:p>
              <a:r>
                <a:rPr lang="en-US" sz="2400" dirty="0">
                  <a:latin typeface="Amazon Ember" panose="02000000000000000000" pitchFamily="2" charset="0"/>
                  <a:ea typeface="Amazon Ember" panose="02000000000000000000" pitchFamily="2" charset="0"/>
                </a:rPr>
                <a:t>Obtain a client builder</a:t>
              </a:r>
            </a:p>
          </p:txBody>
        </p:sp>
        <p:sp>
          <p:nvSpPr>
            <p:cNvPr id="12" name="Freeform 11">
              <a:extLst>
                <a:ext uri="{FF2B5EF4-FFF2-40B4-BE49-F238E27FC236}">
                  <a16:creationId xmlns:a16="http://schemas.microsoft.com/office/drawing/2014/main" id="{981B9468-3627-724A-A6C3-4EC7CC0B3E02}"/>
                </a:ext>
              </a:extLst>
            </p:cNvPr>
            <p:cNvSpPr/>
            <p:nvPr/>
          </p:nvSpPr>
          <p:spPr>
            <a:xfrm rot="10800000" flipH="1" flipV="1">
              <a:off x="8843751" y="1350653"/>
              <a:ext cx="987136" cy="723983"/>
            </a:xfrm>
            <a:custGeom>
              <a:avLst/>
              <a:gdLst>
                <a:gd name="connsiteX0" fmla="*/ 1371600 w 1371600"/>
                <a:gd name="connsiteY0" fmla="*/ 711200 h 711200"/>
                <a:gd name="connsiteX1" fmla="*/ 1371600 w 1371600"/>
                <a:gd name="connsiteY1" fmla="*/ 0 h 711200"/>
                <a:gd name="connsiteX2" fmla="*/ 0 w 1371600"/>
                <a:gd name="connsiteY2" fmla="*/ 0 h 711200"/>
              </a:gdLst>
              <a:ahLst/>
              <a:cxnLst>
                <a:cxn ang="0">
                  <a:pos x="connsiteX0" y="connsiteY0"/>
                </a:cxn>
                <a:cxn ang="0">
                  <a:pos x="connsiteX1" y="connsiteY1"/>
                </a:cxn>
                <a:cxn ang="0">
                  <a:pos x="connsiteX2" y="connsiteY2"/>
                </a:cxn>
              </a:cxnLst>
              <a:rect l="l" t="t" r="r" b="b"/>
              <a:pathLst>
                <a:path w="1371600" h="711200">
                  <a:moveTo>
                    <a:pt x="1371600" y="711200"/>
                  </a:moveTo>
                  <a:lnTo>
                    <a:pt x="1371600" y="0"/>
                  </a:lnTo>
                  <a:lnTo>
                    <a:pt x="0" y="0"/>
                  </a:lnTo>
                </a:path>
              </a:pathLst>
            </a:custGeom>
            <a:noFill/>
            <a:ln w="44450">
              <a:solidFill>
                <a:schemeClr val="hlink"/>
              </a:solidFill>
              <a:headEnd type="none" w="med" len="sm"/>
              <a:tailEnd type="arrow" w="lg" len="lg"/>
            </a:ln>
            <a:effectLst>
              <a:outerShdw blurRad="63500" dist="53881" dir="2700016" rotWithShape="0">
                <a:scrgbClr r="0" g="0" b="0">
                  <a:alpha val="25000"/>
                </a:sc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3" name="Rectangle 12"/>
            <p:cNvSpPr/>
            <p:nvPr/>
          </p:nvSpPr>
          <p:spPr>
            <a:xfrm>
              <a:off x="256540" y="1145348"/>
              <a:ext cx="8469447" cy="361252"/>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 name="attributes" descr="In the first line of the example code, you obtain a client builder.">
            <a:extLst>
              <a:ext uri="{FF2B5EF4-FFF2-40B4-BE49-F238E27FC236}">
                <a16:creationId xmlns:a16="http://schemas.microsoft.com/office/drawing/2014/main" id="{B107D51A-2F12-4D0B-95D4-DA9BAAE08F96}"/>
              </a:ext>
            </a:extLst>
          </p:cNvPr>
          <p:cNvGrpSpPr/>
          <p:nvPr/>
        </p:nvGrpSpPr>
        <p:grpSpPr>
          <a:xfrm>
            <a:off x="571500" y="3276601"/>
            <a:ext cx="9865011" cy="2676885"/>
            <a:chOff x="571500" y="3276601"/>
            <a:chExt cx="9865011" cy="2676885"/>
          </a:xfrm>
        </p:grpSpPr>
        <p:sp>
          <p:nvSpPr>
            <p:cNvPr id="15" name="Rectangle 14"/>
            <p:cNvSpPr/>
            <p:nvPr/>
          </p:nvSpPr>
          <p:spPr>
            <a:xfrm>
              <a:off x="7283084" y="5491821"/>
              <a:ext cx="3153427" cy="461665"/>
            </a:xfrm>
            <a:prstGeom prst="rect">
              <a:avLst/>
            </a:prstGeom>
            <a:solidFill>
              <a:schemeClr val="accent4"/>
            </a:solidFill>
            <a:ln w="44450">
              <a:solidFill>
                <a:schemeClr val="hlink"/>
              </a:solidFill>
            </a:ln>
            <a:effectLst>
              <a:outerShdw blurRad="63500" dist="53881" dir="2700016" rotWithShape="0">
                <a:scrgbClr r="0" g="0" b="0">
                  <a:alpha val="25000"/>
                </a:scrgbClr>
              </a:outerShdw>
            </a:effectLst>
          </p:spPr>
          <p:txBody>
            <a:bodyPr wrap="none">
              <a:spAutoFit/>
            </a:bodyPr>
            <a:lstStyle/>
            <a:p>
              <a:r>
                <a:rPr lang="en-US" sz="2400" dirty="0">
                  <a:latin typeface="Amazon Ember" panose="02000000000000000000" pitchFamily="2" charset="0"/>
                  <a:ea typeface="Amazon Ember" panose="02000000000000000000" pitchFamily="2" charset="0"/>
                </a:rPr>
                <a:t>Attribute definitions</a:t>
              </a:r>
            </a:p>
          </p:txBody>
        </p:sp>
        <p:sp>
          <p:nvSpPr>
            <p:cNvPr id="16" name="Freeform 15">
              <a:extLst>
                <a:ext uri="{FF2B5EF4-FFF2-40B4-BE49-F238E27FC236}">
                  <a16:creationId xmlns:a16="http://schemas.microsoft.com/office/drawing/2014/main" id="{981B9468-3627-724A-A6C3-4EC7CC0B3E02}"/>
                </a:ext>
              </a:extLst>
            </p:cNvPr>
            <p:cNvSpPr/>
            <p:nvPr/>
          </p:nvSpPr>
          <p:spPr>
            <a:xfrm rot="10800000" flipH="1" flipV="1">
              <a:off x="5261661" y="4696691"/>
              <a:ext cx="3672790" cy="801944"/>
            </a:xfrm>
            <a:custGeom>
              <a:avLst/>
              <a:gdLst>
                <a:gd name="connsiteX0" fmla="*/ 1371600 w 1371600"/>
                <a:gd name="connsiteY0" fmla="*/ 711200 h 711200"/>
                <a:gd name="connsiteX1" fmla="*/ 1371600 w 1371600"/>
                <a:gd name="connsiteY1" fmla="*/ 0 h 711200"/>
                <a:gd name="connsiteX2" fmla="*/ 0 w 1371600"/>
                <a:gd name="connsiteY2" fmla="*/ 0 h 711200"/>
              </a:gdLst>
              <a:ahLst/>
              <a:cxnLst>
                <a:cxn ang="0">
                  <a:pos x="connsiteX0" y="connsiteY0"/>
                </a:cxn>
                <a:cxn ang="0">
                  <a:pos x="connsiteX1" y="connsiteY1"/>
                </a:cxn>
                <a:cxn ang="0">
                  <a:pos x="connsiteX2" y="connsiteY2"/>
                </a:cxn>
              </a:cxnLst>
              <a:rect l="l" t="t" r="r" b="b"/>
              <a:pathLst>
                <a:path w="1371600" h="711200">
                  <a:moveTo>
                    <a:pt x="1371600" y="711200"/>
                  </a:moveTo>
                  <a:lnTo>
                    <a:pt x="1371600" y="0"/>
                  </a:lnTo>
                  <a:lnTo>
                    <a:pt x="0" y="0"/>
                  </a:lnTo>
                </a:path>
              </a:pathLst>
            </a:custGeom>
            <a:noFill/>
            <a:ln w="44450">
              <a:solidFill>
                <a:schemeClr val="hlink"/>
              </a:solidFill>
              <a:headEnd type="none" w="med" len="sm"/>
              <a:tailEnd type="arrow" w="lg" len="lg"/>
            </a:ln>
            <a:effectLst>
              <a:outerShdw blurRad="63500" dist="53881" dir="2700016" rotWithShape="0">
                <a:scrgbClr r="0" g="0" b="0">
                  <a:alpha val="25000"/>
                </a:sc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7" name="Rectangle 16"/>
            <p:cNvSpPr/>
            <p:nvPr/>
          </p:nvSpPr>
          <p:spPr>
            <a:xfrm>
              <a:off x="571500" y="3276601"/>
              <a:ext cx="4582392" cy="2556164"/>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24519341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20"/>
          </p:nvPr>
        </p:nvSpPr>
        <p:spPr/>
        <p:txBody>
          <a:bodyPr/>
          <a:lstStyle/>
          <a:p>
            <a:fld id="{B6A95138-A96E-2F42-A959-2EFD44FE4AB7}" type="slidenum">
              <a:rPr lang="en-US" smtClean="0"/>
              <a:pPr/>
              <a:t>15</a:t>
            </a:fld>
            <a:endParaRPr lang="en-US" dirty="0"/>
          </a:p>
        </p:txBody>
      </p:sp>
      <p:sp>
        <p:nvSpPr>
          <p:cNvPr id="2" name="Title 1"/>
          <p:cNvSpPr>
            <a:spLocks noGrp="1"/>
          </p:cNvSpPr>
          <p:nvPr>
            <p:ph type="title"/>
          </p:nvPr>
        </p:nvSpPr>
        <p:spPr>
          <a:xfrm>
            <a:off x="190480" y="299526"/>
            <a:ext cx="11919768" cy="731318"/>
          </a:xfrm>
        </p:spPr>
        <p:txBody>
          <a:bodyPr vert="horz" lIns="91440" tIns="45720" rIns="91440" bIns="45720" rtlCol="0" anchor="ctr">
            <a:noAutofit/>
          </a:bodyPr>
          <a:lstStyle/>
          <a:p>
            <a:r>
              <a:rPr lang="en-US" sz="2800" dirty="0"/>
              <a:t>Table creation using AWS SDK for .NET low-level interface, 2 of 2</a:t>
            </a:r>
          </a:p>
        </p:txBody>
      </p:sp>
      <p:sp>
        <p:nvSpPr>
          <p:cNvPr id="9" name="Text Placeholder 8">
            <a:extLst>
              <a:ext uri="{FF2B5EF4-FFF2-40B4-BE49-F238E27FC236}">
                <a16:creationId xmlns:a16="http://schemas.microsoft.com/office/drawing/2014/main" id="{4DD45328-942A-488D-BC74-CB9B5DA10028}"/>
              </a:ext>
            </a:extLst>
          </p:cNvPr>
          <p:cNvSpPr>
            <a:spLocks noGrp="1"/>
          </p:cNvSpPr>
          <p:nvPr>
            <p:ph type="body" idx="1"/>
          </p:nvPr>
        </p:nvSpPr>
        <p:spPr/>
        <p:txBody>
          <a:bodyPr/>
          <a:lstStyle/>
          <a:p>
            <a:pPr>
              <a:spcAft>
                <a:spcPts val="0"/>
              </a:spcAft>
            </a:pPr>
            <a:r>
              <a:rPr lang="en-US" sz="1600" dirty="0">
                <a:solidFill>
                  <a:srgbClr val="000000"/>
                </a:solidFill>
              </a:rPr>
              <a:t>  </a:t>
            </a:r>
            <a:r>
              <a:rPr lang="en-US" sz="1600" dirty="0" err="1">
                <a:solidFill>
                  <a:srgbClr val="000000"/>
                </a:solidFill>
              </a:rPr>
              <a:t>KeySchema</a:t>
            </a:r>
            <a:r>
              <a:rPr lang="en-US" sz="1600" dirty="0">
                <a:solidFill>
                  <a:srgbClr val="000000"/>
                </a:solidFill>
              </a:rPr>
              <a:t> = </a:t>
            </a:r>
            <a:r>
              <a:rPr lang="en-US" sz="1600" dirty="0">
                <a:solidFill>
                  <a:srgbClr val="0000FF"/>
                </a:solidFill>
              </a:rPr>
              <a:t>new</a:t>
            </a:r>
            <a:r>
              <a:rPr lang="en-US" sz="1600" dirty="0">
                <a:solidFill>
                  <a:srgbClr val="000000"/>
                </a:solidFill>
              </a:rPr>
              <a:t> </a:t>
            </a:r>
            <a:r>
              <a:rPr lang="en-US" sz="1600" dirty="0">
                <a:solidFill>
                  <a:srgbClr val="0000FF"/>
                </a:solidFill>
              </a:rPr>
              <a:t>List</a:t>
            </a:r>
            <a:r>
              <a:rPr lang="en-US" sz="1600" dirty="0">
                <a:solidFill>
                  <a:srgbClr val="000000"/>
                </a:solidFill>
              </a:rPr>
              <a:t>&lt;</a:t>
            </a:r>
            <a:r>
              <a:rPr lang="en-US" sz="1600" dirty="0" err="1">
                <a:solidFill>
                  <a:srgbClr val="0000FF"/>
                </a:solidFill>
              </a:rPr>
              <a:t>KeySchemaElement</a:t>
            </a:r>
            <a:r>
              <a:rPr lang="en-US" sz="1600" dirty="0">
                <a:solidFill>
                  <a:srgbClr val="000000"/>
                </a:solidFill>
              </a:rPr>
              <a:t>&gt;()</a:t>
            </a:r>
          </a:p>
          <a:p>
            <a:pPr>
              <a:spcAft>
                <a:spcPts val="0"/>
              </a:spcAft>
            </a:pPr>
            <a:r>
              <a:rPr lang="en-US" sz="1600" dirty="0">
                <a:solidFill>
                  <a:srgbClr val="000000"/>
                </a:solidFill>
              </a:rPr>
              <a:t>  {</a:t>
            </a:r>
          </a:p>
          <a:p>
            <a:pPr>
              <a:spcAft>
                <a:spcPts val="0"/>
              </a:spcAft>
            </a:pPr>
            <a:r>
              <a:rPr lang="en-US" sz="1600" dirty="0">
                <a:solidFill>
                  <a:srgbClr val="000000"/>
                </a:solidFill>
              </a:rPr>
              <a:t>    </a:t>
            </a:r>
            <a:r>
              <a:rPr lang="en-US" sz="1600" dirty="0">
                <a:solidFill>
                  <a:srgbClr val="0000FF"/>
                </a:solidFill>
              </a:rPr>
              <a:t>new</a:t>
            </a:r>
            <a:r>
              <a:rPr lang="en-US" sz="1600" dirty="0">
                <a:solidFill>
                  <a:srgbClr val="000000"/>
                </a:solidFill>
              </a:rPr>
              <a:t> </a:t>
            </a:r>
            <a:r>
              <a:rPr lang="en-US" sz="1600" dirty="0" err="1">
                <a:solidFill>
                  <a:srgbClr val="0000FF"/>
                </a:solidFill>
              </a:rPr>
              <a:t>KeySchemaElement</a:t>
            </a:r>
            <a:endParaRPr lang="en-US" sz="1600" dirty="0">
              <a:solidFill>
                <a:srgbClr val="000000"/>
              </a:solidFill>
            </a:endParaRPr>
          </a:p>
          <a:p>
            <a:pPr>
              <a:spcAft>
                <a:spcPts val="0"/>
              </a:spcAft>
            </a:pPr>
            <a:r>
              <a:rPr lang="en-US" sz="1600" dirty="0">
                <a:solidFill>
                  <a:srgbClr val="000000"/>
                </a:solidFill>
              </a:rPr>
              <a:t>    {</a:t>
            </a:r>
          </a:p>
          <a:p>
            <a:pPr>
              <a:spcAft>
                <a:spcPts val="0"/>
              </a:spcAft>
            </a:pPr>
            <a:r>
              <a:rPr lang="en-US" sz="1600" dirty="0">
                <a:solidFill>
                  <a:srgbClr val="000000"/>
                </a:solidFill>
              </a:rPr>
              <a:t>      </a:t>
            </a:r>
            <a:r>
              <a:rPr lang="en-US" sz="1600" dirty="0" err="1">
                <a:solidFill>
                  <a:srgbClr val="000000"/>
                </a:solidFill>
              </a:rPr>
              <a:t>AttributeName</a:t>
            </a:r>
            <a:r>
              <a:rPr lang="en-US" sz="1600" dirty="0">
                <a:solidFill>
                  <a:srgbClr val="000000"/>
                </a:solidFill>
              </a:rPr>
              <a:t> = </a:t>
            </a:r>
            <a:r>
              <a:rPr lang="en-US" sz="1600" dirty="0">
                <a:solidFill>
                  <a:srgbClr val="A31515"/>
                </a:solidFill>
              </a:rPr>
              <a:t>"</a:t>
            </a:r>
            <a:r>
              <a:rPr lang="en-US" sz="1600" dirty="0" err="1">
                <a:solidFill>
                  <a:srgbClr val="A31515"/>
                </a:solidFill>
              </a:rPr>
              <a:t>UserId</a:t>
            </a:r>
            <a:r>
              <a:rPr lang="en-US" sz="1600" dirty="0">
                <a:solidFill>
                  <a:srgbClr val="A31515"/>
                </a:solidFill>
              </a:rPr>
              <a:t>"</a:t>
            </a:r>
            <a:r>
              <a:rPr lang="en-US" sz="1600" dirty="0">
                <a:solidFill>
                  <a:srgbClr val="000000"/>
                </a:solidFill>
              </a:rPr>
              <a:t>,</a:t>
            </a:r>
          </a:p>
          <a:p>
            <a:pPr>
              <a:spcAft>
                <a:spcPts val="0"/>
              </a:spcAft>
            </a:pPr>
            <a:r>
              <a:rPr lang="en-US" sz="1600" dirty="0">
                <a:solidFill>
                  <a:srgbClr val="000000"/>
                </a:solidFill>
              </a:rPr>
              <a:t>      </a:t>
            </a:r>
            <a:r>
              <a:rPr lang="en-US" sz="1600" dirty="0" err="1">
                <a:solidFill>
                  <a:srgbClr val="000000"/>
                </a:solidFill>
              </a:rPr>
              <a:t>KeyType</a:t>
            </a:r>
            <a:r>
              <a:rPr lang="en-US" sz="1600" dirty="0">
                <a:solidFill>
                  <a:srgbClr val="000000"/>
                </a:solidFill>
              </a:rPr>
              <a:t> = </a:t>
            </a:r>
            <a:r>
              <a:rPr lang="en-US" sz="1600" dirty="0">
                <a:solidFill>
                  <a:srgbClr val="A31515"/>
                </a:solidFill>
              </a:rPr>
              <a:t>"HASH"</a:t>
            </a:r>
            <a:r>
              <a:rPr lang="en-US" sz="1600" dirty="0">
                <a:solidFill>
                  <a:srgbClr val="000000"/>
                </a:solidFill>
              </a:rPr>
              <a:t>  </a:t>
            </a:r>
            <a:r>
              <a:rPr lang="en-US" sz="1600" dirty="0">
                <a:solidFill>
                  <a:srgbClr val="008000"/>
                </a:solidFill>
              </a:rPr>
              <a:t>// Partition key</a:t>
            </a:r>
            <a:endParaRPr lang="en-US" sz="1600" dirty="0">
              <a:solidFill>
                <a:srgbClr val="000000"/>
              </a:solidFill>
            </a:endParaRPr>
          </a:p>
          <a:p>
            <a:pPr>
              <a:spcAft>
                <a:spcPts val="0"/>
              </a:spcAft>
            </a:pPr>
            <a:r>
              <a:rPr lang="en-US" sz="1600" dirty="0">
                <a:solidFill>
                  <a:srgbClr val="000000"/>
                </a:solidFill>
              </a:rPr>
              <a:t>    },</a:t>
            </a:r>
          </a:p>
          <a:p>
            <a:pPr>
              <a:spcAft>
                <a:spcPts val="0"/>
              </a:spcAft>
            </a:pPr>
            <a:r>
              <a:rPr lang="en-US" sz="1600" dirty="0">
                <a:solidFill>
                  <a:srgbClr val="0000FF"/>
                </a:solidFill>
              </a:rPr>
              <a:t>    new</a:t>
            </a:r>
            <a:r>
              <a:rPr lang="en-US" sz="1600" dirty="0">
                <a:solidFill>
                  <a:srgbClr val="000000"/>
                </a:solidFill>
              </a:rPr>
              <a:t> </a:t>
            </a:r>
            <a:r>
              <a:rPr lang="en-US" sz="1600" dirty="0" err="1">
                <a:solidFill>
                  <a:srgbClr val="0000FF"/>
                </a:solidFill>
              </a:rPr>
              <a:t>KeySchemaElement</a:t>
            </a:r>
            <a:endParaRPr lang="en-US" sz="1600" dirty="0">
              <a:solidFill>
                <a:srgbClr val="000000"/>
              </a:solidFill>
            </a:endParaRPr>
          </a:p>
          <a:p>
            <a:pPr>
              <a:spcAft>
                <a:spcPts val="0"/>
              </a:spcAft>
            </a:pPr>
            <a:r>
              <a:rPr lang="en-US" sz="1600" dirty="0">
                <a:solidFill>
                  <a:srgbClr val="000000"/>
                </a:solidFill>
              </a:rPr>
              <a:t>    {</a:t>
            </a:r>
          </a:p>
          <a:p>
            <a:pPr>
              <a:spcAft>
                <a:spcPts val="0"/>
              </a:spcAft>
            </a:pPr>
            <a:r>
              <a:rPr lang="en-US" sz="1600" dirty="0">
                <a:solidFill>
                  <a:srgbClr val="000000"/>
                </a:solidFill>
              </a:rPr>
              <a:t>      </a:t>
            </a:r>
            <a:r>
              <a:rPr lang="en-US" sz="1600" dirty="0" err="1">
                <a:solidFill>
                  <a:srgbClr val="000000"/>
                </a:solidFill>
              </a:rPr>
              <a:t>AttributeName</a:t>
            </a:r>
            <a:r>
              <a:rPr lang="en-US" sz="1600" dirty="0">
                <a:solidFill>
                  <a:srgbClr val="000000"/>
                </a:solidFill>
              </a:rPr>
              <a:t> = </a:t>
            </a:r>
            <a:r>
              <a:rPr lang="en-US" sz="1600" dirty="0">
                <a:solidFill>
                  <a:srgbClr val="A31515"/>
                </a:solidFill>
              </a:rPr>
              <a:t>"</a:t>
            </a:r>
            <a:r>
              <a:rPr lang="en-US" sz="1600" dirty="0" err="1">
                <a:solidFill>
                  <a:srgbClr val="A31515"/>
                </a:solidFill>
              </a:rPr>
              <a:t>NoteId</a:t>
            </a:r>
            <a:r>
              <a:rPr lang="en-US" sz="1600" dirty="0">
                <a:solidFill>
                  <a:srgbClr val="A31515"/>
                </a:solidFill>
              </a:rPr>
              <a:t>"</a:t>
            </a:r>
            <a:r>
              <a:rPr lang="en-US" sz="1600" dirty="0">
                <a:solidFill>
                  <a:srgbClr val="000000"/>
                </a:solidFill>
              </a:rPr>
              <a:t>,</a:t>
            </a:r>
          </a:p>
          <a:p>
            <a:pPr>
              <a:spcAft>
                <a:spcPts val="0"/>
              </a:spcAft>
            </a:pPr>
            <a:r>
              <a:rPr lang="en-US" sz="1600" dirty="0">
                <a:solidFill>
                  <a:srgbClr val="000000"/>
                </a:solidFill>
              </a:rPr>
              <a:t>      </a:t>
            </a:r>
            <a:r>
              <a:rPr lang="en-US" sz="1600" dirty="0" err="1">
                <a:solidFill>
                  <a:srgbClr val="000000"/>
                </a:solidFill>
              </a:rPr>
              <a:t>KeyType</a:t>
            </a:r>
            <a:r>
              <a:rPr lang="en-US" sz="1600" dirty="0">
                <a:solidFill>
                  <a:srgbClr val="000000"/>
                </a:solidFill>
              </a:rPr>
              <a:t> = </a:t>
            </a:r>
            <a:r>
              <a:rPr lang="en-US" sz="1600" dirty="0">
                <a:solidFill>
                  <a:srgbClr val="A31515"/>
                </a:solidFill>
              </a:rPr>
              <a:t>"Range"</a:t>
            </a:r>
            <a:r>
              <a:rPr lang="en-US" sz="1600" dirty="0">
                <a:solidFill>
                  <a:srgbClr val="000000"/>
                </a:solidFill>
              </a:rPr>
              <a:t>  </a:t>
            </a:r>
            <a:r>
              <a:rPr lang="en-US" sz="1600" dirty="0">
                <a:solidFill>
                  <a:srgbClr val="008000"/>
                </a:solidFill>
              </a:rPr>
              <a:t>// Sort key</a:t>
            </a:r>
            <a:endParaRPr lang="en-US" sz="1600" dirty="0">
              <a:solidFill>
                <a:srgbClr val="000000"/>
              </a:solidFill>
            </a:endParaRPr>
          </a:p>
          <a:p>
            <a:pPr>
              <a:spcAft>
                <a:spcPts val="0"/>
              </a:spcAft>
            </a:pPr>
            <a:r>
              <a:rPr lang="en-US" sz="1600" dirty="0">
                <a:solidFill>
                  <a:srgbClr val="000000"/>
                </a:solidFill>
              </a:rPr>
              <a:t>    }</a:t>
            </a:r>
          </a:p>
          <a:p>
            <a:pPr>
              <a:spcAft>
                <a:spcPts val="0"/>
              </a:spcAft>
            </a:pPr>
            <a:r>
              <a:rPr lang="en-US" sz="1600" dirty="0">
                <a:solidFill>
                  <a:srgbClr val="000000"/>
                </a:solidFill>
              </a:rPr>
              <a:t>  },</a:t>
            </a:r>
          </a:p>
          <a:p>
            <a:pPr>
              <a:spcAft>
                <a:spcPts val="0"/>
              </a:spcAft>
            </a:pPr>
            <a:r>
              <a:rPr lang="en-US" sz="1600" dirty="0">
                <a:solidFill>
                  <a:srgbClr val="000000"/>
                </a:solidFill>
              </a:rPr>
              <a:t>  </a:t>
            </a:r>
            <a:r>
              <a:rPr lang="en-US" sz="1600" dirty="0" err="1">
                <a:solidFill>
                  <a:srgbClr val="000000"/>
                </a:solidFill>
              </a:rPr>
              <a:t>ProvisionedThroughput</a:t>
            </a:r>
            <a:r>
              <a:rPr lang="en-US" sz="1600" dirty="0">
                <a:solidFill>
                  <a:srgbClr val="000000"/>
                </a:solidFill>
              </a:rPr>
              <a:t> = </a:t>
            </a:r>
            <a:r>
              <a:rPr lang="en-US" sz="1600" dirty="0">
                <a:solidFill>
                  <a:srgbClr val="0000FF"/>
                </a:solidFill>
              </a:rPr>
              <a:t>new</a:t>
            </a:r>
            <a:r>
              <a:rPr lang="en-US" sz="1600" dirty="0">
                <a:solidFill>
                  <a:srgbClr val="000000"/>
                </a:solidFill>
              </a:rPr>
              <a:t> </a:t>
            </a:r>
            <a:r>
              <a:rPr lang="en-US" sz="1600" dirty="0" err="1">
                <a:solidFill>
                  <a:srgbClr val="0000FF"/>
                </a:solidFill>
              </a:rPr>
              <a:t>ProvisionedThroughput</a:t>
            </a:r>
            <a:endParaRPr lang="en-US" sz="1600" dirty="0">
              <a:solidFill>
                <a:srgbClr val="000000"/>
              </a:solidFill>
            </a:endParaRPr>
          </a:p>
          <a:p>
            <a:pPr>
              <a:spcAft>
                <a:spcPts val="0"/>
              </a:spcAft>
            </a:pPr>
            <a:r>
              <a:rPr lang="en-US" sz="1600" dirty="0">
                <a:solidFill>
                  <a:srgbClr val="000000"/>
                </a:solidFill>
              </a:rPr>
              <a:t>  {</a:t>
            </a:r>
          </a:p>
          <a:p>
            <a:pPr>
              <a:spcAft>
                <a:spcPts val="0"/>
              </a:spcAft>
            </a:pPr>
            <a:r>
              <a:rPr lang="en-US" sz="1600" dirty="0">
                <a:solidFill>
                  <a:srgbClr val="000000"/>
                </a:solidFill>
              </a:rPr>
              <a:t>    </a:t>
            </a:r>
            <a:r>
              <a:rPr lang="en-US" sz="1600" dirty="0" err="1">
                <a:solidFill>
                  <a:srgbClr val="000000"/>
                </a:solidFill>
              </a:rPr>
              <a:t>ReadCapacityUnits</a:t>
            </a:r>
            <a:r>
              <a:rPr lang="en-US" sz="1600" dirty="0">
                <a:solidFill>
                  <a:srgbClr val="000000"/>
                </a:solidFill>
              </a:rPr>
              <a:t> = </a:t>
            </a:r>
            <a:r>
              <a:rPr lang="en-US" sz="1600" dirty="0">
                <a:solidFill>
                  <a:srgbClr val="098658"/>
                </a:solidFill>
              </a:rPr>
              <a:t>5</a:t>
            </a:r>
            <a:r>
              <a:rPr lang="en-US" sz="1600" dirty="0">
                <a:solidFill>
                  <a:srgbClr val="000000"/>
                </a:solidFill>
              </a:rPr>
              <a:t>,</a:t>
            </a:r>
          </a:p>
          <a:p>
            <a:pPr>
              <a:spcAft>
                <a:spcPts val="0"/>
              </a:spcAft>
            </a:pPr>
            <a:r>
              <a:rPr lang="en-US" sz="1600" dirty="0">
                <a:solidFill>
                  <a:srgbClr val="000000"/>
                </a:solidFill>
              </a:rPr>
              <a:t>    </a:t>
            </a:r>
            <a:r>
              <a:rPr lang="en-US" sz="1600" dirty="0" err="1">
                <a:solidFill>
                  <a:srgbClr val="000000"/>
                </a:solidFill>
              </a:rPr>
              <a:t>WriteCapacityUnits</a:t>
            </a:r>
            <a:r>
              <a:rPr lang="en-US" sz="1600" dirty="0">
                <a:solidFill>
                  <a:srgbClr val="000000"/>
                </a:solidFill>
              </a:rPr>
              <a:t> = </a:t>
            </a:r>
            <a:r>
              <a:rPr lang="en-US" sz="1600" dirty="0">
                <a:solidFill>
                  <a:srgbClr val="098658"/>
                </a:solidFill>
              </a:rPr>
              <a:t>5</a:t>
            </a:r>
            <a:endParaRPr lang="en-US" sz="1600" dirty="0">
              <a:solidFill>
                <a:srgbClr val="000000"/>
              </a:solidFill>
            </a:endParaRPr>
          </a:p>
          <a:p>
            <a:pPr>
              <a:spcAft>
                <a:spcPts val="0"/>
              </a:spcAft>
            </a:pPr>
            <a:r>
              <a:rPr lang="en-US" sz="1600" dirty="0">
                <a:solidFill>
                  <a:srgbClr val="000000"/>
                </a:solidFill>
              </a:rPr>
              <a:t>  }</a:t>
            </a:r>
          </a:p>
          <a:p>
            <a:pPr>
              <a:spcAft>
                <a:spcPts val="0"/>
              </a:spcAft>
            </a:pPr>
            <a:r>
              <a:rPr lang="en-US" sz="1600" dirty="0">
                <a:solidFill>
                  <a:srgbClr val="000000"/>
                </a:solidFill>
              </a:rPr>
              <a:t>};</a:t>
            </a:r>
          </a:p>
          <a:p>
            <a:pPr>
              <a:spcAft>
                <a:spcPts val="0"/>
              </a:spcAft>
            </a:pPr>
            <a:br>
              <a:rPr lang="en-US" sz="1600" dirty="0">
                <a:solidFill>
                  <a:srgbClr val="000000"/>
                </a:solidFill>
              </a:rPr>
            </a:br>
            <a:r>
              <a:rPr lang="en-US" sz="1600" dirty="0">
                <a:solidFill>
                  <a:srgbClr val="0000FF"/>
                </a:solidFill>
              </a:rPr>
              <a:t>var</a:t>
            </a:r>
            <a:r>
              <a:rPr lang="en-US" sz="1600" dirty="0">
                <a:solidFill>
                  <a:srgbClr val="000000"/>
                </a:solidFill>
              </a:rPr>
              <a:t> response = </a:t>
            </a:r>
            <a:r>
              <a:rPr lang="en-US" sz="1600" dirty="0" err="1">
                <a:solidFill>
                  <a:srgbClr val="000000"/>
                </a:solidFill>
              </a:rPr>
              <a:t>client.CreateTable</a:t>
            </a:r>
            <a:r>
              <a:rPr lang="en-US" sz="1600" dirty="0">
                <a:solidFill>
                  <a:srgbClr val="000000"/>
                </a:solidFill>
              </a:rPr>
              <a:t>(request);</a:t>
            </a:r>
          </a:p>
          <a:p>
            <a:pPr>
              <a:spcAft>
                <a:spcPts val="0"/>
              </a:spcAft>
            </a:pPr>
            <a:endParaRPr lang="en-US" sz="1600" dirty="0"/>
          </a:p>
        </p:txBody>
      </p:sp>
      <p:grpSp>
        <p:nvGrpSpPr>
          <p:cNvPr id="6" name="keySchema" descr="Note the Key Schema.">
            <a:extLst>
              <a:ext uri="{FF2B5EF4-FFF2-40B4-BE49-F238E27FC236}">
                <a16:creationId xmlns:a16="http://schemas.microsoft.com/office/drawing/2014/main" id="{EA25EDC6-D5A9-4C7F-9CC3-3591C35B8227}"/>
              </a:ext>
            </a:extLst>
          </p:cNvPr>
          <p:cNvGrpSpPr/>
          <p:nvPr/>
        </p:nvGrpSpPr>
        <p:grpSpPr>
          <a:xfrm>
            <a:off x="592023" y="1695450"/>
            <a:ext cx="8830892" cy="2398523"/>
            <a:chOff x="592023" y="1695450"/>
            <a:chExt cx="8830892" cy="2398523"/>
          </a:xfrm>
        </p:grpSpPr>
        <p:sp>
          <p:nvSpPr>
            <p:cNvPr id="11" name="Rectangle 10"/>
            <p:cNvSpPr/>
            <p:nvPr/>
          </p:nvSpPr>
          <p:spPr>
            <a:xfrm>
              <a:off x="7455710" y="2083124"/>
              <a:ext cx="1967205" cy="492443"/>
            </a:xfrm>
            <a:prstGeom prst="rect">
              <a:avLst/>
            </a:prstGeom>
            <a:solidFill>
              <a:schemeClr val="accent4"/>
            </a:solidFill>
            <a:ln w="44450">
              <a:solidFill>
                <a:schemeClr val="hlink"/>
              </a:solidFill>
            </a:ln>
            <a:effectLst>
              <a:outerShdw blurRad="63500" dist="53881" dir="2700016" rotWithShape="0">
                <a:scrgbClr r="0" g="0" b="0">
                  <a:alpha val="25000"/>
                </a:scrgbClr>
              </a:outerShdw>
            </a:effectLst>
          </p:spPr>
          <p:txBody>
            <a:bodyPr wrap="none">
              <a:spAutoFit/>
            </a:bodyPr>
            <a:lstStyle/>
            <a:p>
              <a:r>
                <a:rPr lang="en-US" sz="2600" dirty="0">
                  <a:latin typeface="Amazon Ember" panose="02000000000000000000" pitchFamily="2" charset="0"/>
                  <a:ea typeface="Amazon Ember" panose="02000000000000000000" pitchFamily="2" charset="0"/>
                </a:rPr>
                <a:t>Key schema</a:t>
              </a:r>
            </a:p>
          </p:txBody>
        </p:sp>
        <p:sp>
          <p:nvSpPr>
            <p:cNvPr id="12" name="Freeform 11">
              <a:extLst>
                <a:ext uri="{FF2B5EF4-FFF2-40B4-BE49-F238E27FC236}">
                  <a16:creationId xmlns:a16="http://schemas.microsoft.com/office/drawing/2014/main" id="{981B9468-3627-724A-A6C3-4EC7CC0B3E02}"/>
                </a:ext>
                <a:ext uri="{C183D7F6-B498-43B3-948B-1728B52AA6E4}">
                  <adec:decorative xmlns:adec="http://schemas.microsoft.com/office/drawing/2017/decorative" val="1"/>
                </a:ext>
              </a:extLst>
            </p:cNvPr>
            <p:cNvSpPr/>
            <p:nvPr/>
          </p:nvSpPr>
          <p:spPr>
            <a:xfrm rot="10800000" flipH="1">
              <a:off x="6103359" y="2581702"/>
              <a:ext cx="2335954" cy="457612"/>
            </a:xfrm>
            <a:custGeom>
              <a:avLst/>
              <a:gdLst>
                <a:gd name="connsiteX0" fmla="*/ 1371600 w 1371600"/>
                <a:gd name="connsiteY0" fmla="*/ 711200 h 711200"/>
                <a:gd name="connsiteX1" fmla="*/ 1371600 w 1371600"/>
                <a:gd name="connsiteY1" fmla="*/ 0 h 711200"/>
                <a:gd name="connsiteX2" fmla="*/ 0 w 1371600"/>
                <a:gd name="connsiteY2" fmla="*/ 0 h 711200"/>
              </a:gdLst>
              <a:ahLst/>
              <a:cxnLst>
                <a:cxn ang="0">
                  <a:pos x="connsiteX0" y="connsiteY0"/>
                </a:cxn>
                <a:cxn ang="0">
                  <a:pos x="connsiteX1" y="connsiteY1"/>
                </a:cxn>
                <a:cxn ang="0">
                  <a:pos x="connsiteX2" y="connsiteY2"/>
                </a:cxn>
              </a:cxnLst>
              <a:rect l="l" t="t" r="r" b="b"/>
              <a:pathLst>
                <a:path w="1371600" h="711200">
                  <a:moveTo>
                    <a:pt x="1371600" y="711200"/>
                  </a:moveTo>
                  <a:lnTo>
                    <a:pt x="1371600" y="0"/>
                  </a:lnTo>
                  <a:lnTo>
                    <a:pt x="0" y="0"/>
                  </a:lnTo>
                </a:path>
              </a:pathLst>
            </a:custGeom>
            <a:noFill/>
            <a:ln w="44450">
              <a:solidFill>
                <a:schemeClr val="hlink"/>
              </a:solidFill>
              <a:headEnd type="none" w="med" len="sm"/>
              <a:tailEnd type="arrow" w="lg" len="lg"/>
            </a:ln>
            <a:effectLst>
              <a:outerShdw blurRad="63500" dist="53881" dir="2700016" rotWithShape="0">
                <a:scrgbClr r="0" g="0" b="0">
                  <a:alpha val="25000"/>
                </a:sc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3" name="Rectangle 12">
              <a:extLst>
                <a:ext uri="{C183D7F6-B498-43B3-948B-1728B52AA6E4}">
                  <adec:decorative xmlns:adec="http://schemas.microsoft.com/office/drawing/2017/decorative" val="1"/>
                </a:ext>
              </a:extLst>
            </p:cNvPr>
            <p:cNvSpPr/>
            <p:nvPr/>
          </p:nvSpPr>
          <p:spPr>
            <a:xfrm>
              <a:off x="592023" y="1695450"/>
              <a:ext cx="5408890" cy="2398523"/>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 name="throughput" descr="Note the throughput values.">
            <a:extLst>
              <a:ext uri="{FF2B5EF4-FFF2-40B4-BE49-F238E27FC236}">
                <a16:creationId xmlns:a16="http://schemas.microsoft.com/office/drawing/2014/main" id="{91D56238-D26A-490C-A87B-3962AF343F36}"/>
              </a:ext>
            </a:extLst>
          </p:cNvPr>
          <p:cNvGrpSpPr/>
          <p:nvPr/>
        </p:nvGrpSpPr>
        <p:grpSpPr>
          <a:xfrm>
            <a:off x="592024" y="3951664"/>
            <a:ext cx="8860574" cy="1659111"/>
            <a:chOff x="592024" y="3951664"/>
            <a:chExt cx="8860574" cy="1659111"/>
          </a:xfrm>
        </p:grpSpPr>
        <p:sp>
          <p:nvSpPr>
            <p:cNvPr id="16" name="Rectangle 15">
              <a:extLst>
                <a:ext uri="{C183D7F6-B498-43B3-948B-1728B52AA6E4}">
                  <adec:decorative xmlns:adec="http://schemas.microsoft.com/office/drawing/2017/decorative" val="0"/>
                </a:ext>
              </a:extLst>
            </p:cNvPr>
            <p:cNvSpPr/>
            <p:nvPr/>
          </p:nvSpPr>
          <p:spPr>
            <a:xfrm>
              <a:off x="7462951" y="3951664"/>
              <a:ext cx="1989647" cy="492443"/>
            </a:xfrm>
            <a:prstGeom prst="rect">
              <a:avLst/>
            </a:prstGeom>
            <a:solidFill>
              <a:schemeClr val="accent4"/>
            </a:solidFill>
            <a:ln w="44450">
              <a:solidFill>
                <a:schemeClr val="hlink"/>
              </a:solidFill>
            </a:ln>
            <a:effectLst>
              <a:outerShdw blurRad="63500" dist="53881" dir="2700016" rotWithShape="0">
                <a:scrgbClr r="0" g="0" b="0">
                  <a:alpha val="25000"/>
                </a:scrgbClr>
              </a:outerShdw>
            </a:effectLst>
          </p:spPr>
          <p:txBody>
            <a:bodyPr wrap="none">
              <a:spAutoFit/>
            </a:bodyPr>
            <a:lstStyle/>
            <a:p>
              <a:r>
                <a:rPr lang="en-US" sz="2600" dirty="0">
                  <a:latin typeface="Amazon Ember" panose="02000000000000000000" pitchFamily="2" charset="0"/>
                  <a:ea typeface="Amazon Ember" panose="02000000000000000000" pitchFamily="2" charset="0"/>
                </a:rPr>
                <a:t>Throughput</a:t>
              </a:r>
            </a:p>
          </p:txBody>
        </p:sp>
        <p:sp>
          <p:nvSpPr>
            <p:cNvPr id="17" name="Freeform 16">
              <a:extLst>
                <a:ext uri="{FF2B5EF4-FFF2-40B4-BE49-F238E27FC236}">
                  <a16:creationId xmlns:a16="http://schemas.microsoft.com/office/drawing/2014/main" id="{981B9468-3627-724A-A6C3-4EC7CC0B3E02}"/>
                </a:ext>
                <a:ext uri="{C183D7F6-B498-43B3-948B-1728B52AA6E4}">
                  <adec:decorative xmlns:adec="http://schemas.microsoft.com/office/drawing/2017/decorative" val="1"/>
                </a:ext>
              </a:extLst>
            </p:cNvPr>
            <p:cNvSpPr/>
            <p:nvPr/>
          </p:nvSpPr>
          <p:spPr>
            <a:xfrm rot="10800000" flipH="1">
              <a:off x="5930817" y="4453274"/>
              <a:ext cx="2508495" cy="679562"/>
            </a:xfrm>
            <a:custGeom>
              <a:avLst/>
              <a:gdLst>
                <a:gd name="connsiteX0" fmla="*/ 1371600 w 1371600"/>
                <a:gd name="connsiteY0" fmla="*/ 711200 h 711200"/>
                <a:gd name="connsiteX1" fmla="*/ 1371600 w 1371600"/>
                <a:gd name="connsiteY1" fmla="*/ 0 h 711200"/>
                <a:gd name="connsiteX2" fmla="*/ 0 w 1371600"/>
                <a:gd name="connsiteY2" fmla="*/ 0 h 711200"/>
              </a:gdLst>
              <a:ahLst/>
              <a:cxnLst>
                <a:cxn ang="0">
                  <a:pos x="connsiteX0" y="connsiteY0"/>
                </a:cxn>
                <a:cxn ang="0">
                  <a:pos x="connsiteX1" y="connsiteY1"/>
                </a:cxn>
                <a:cxn ang="0">
                  <a:pos x="connsiteX2" y="connsiteY2"/>
                </a:cxn>
              </a:cxnLst>
              <a:rect l="l" t="t" r="r" b="b"/>
              <a:pathLst>
                <a:path w="1371600" h="711200">
                  <a:moveTo>
                    <a:pt x="1371600" y="711200"/>
                  </a:moveTo>
                  <a:lnTo>
                    <a:pt x="1371600" y="0"/>
                  </a:lnTo>
                  <a:lnTo>
                    <a:pt x="0" y="0"/>
                  </a:lnTo>
                </a:path>
              </a:pathLst>
            </a:custGeom>
            <a:noFill/>
            <a:ln w="44450">
              <a:solidFill>
                <a:schemeClr val="hlink"/>
              </a:solidFill>
              <a:headEnd type="none" w="med" len="sm"/>
              <a:tailEnd type="arrow" w="lg" len="lg"/>
            </a:ln>
            <a:effectLst>
              <a:outerShdw blurRad="63500" dist="53881" dir="2700016" rotWithShape="0">
                <a:scrgbClr r="0" g="0" b="0">
                  <a:alpha val="25000"/>
                </a:sc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8" name="Rectangle 17">
              <a:extLst>
                <a:ext uri="{C183D7F6-B498-43B3-948B-1728B52AA6E4}">
                  <adec:decorative xmlns:adec="http://schemas.microsoft.com/office/drawing/2017/decorative" val="1"/>
                </a:ext>
              </a:extLst>
            </p:cNvPr>
            <p:cNvSpPr/>
            <p:nvPr/>
          </p:nvSpPr>
          <p:spPr>
            <a:xfrm>
              <a:off x="592024" y="4608323"/>
              <a:ext cx="5228780" cy="1002452"/>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 name="create" descr="Note the create command.">
            <a:extLst>
              <a:ext uri="{FF2B5EF4-FFF2-40B4-BE49-F238E27FC236}">
                <a16:creationId xmlns:a16="http://schemas.microsoft.com/office/drawing/2014/main" id="{DFC81A41-AEEA-463E-B151-71889AAB30E9}"/>
              </a:ext>
            </a:extLst>
          </p:cNvPr>
          <p:cNvGrpSpPr/>
          <p:nvPr/>
        </p:nvGrpSpPr>
        <p:grpSpPr>
          <a:xfrm>
            <a:off x="256540" y="5322032"/>
            <a:ext cx="8220470" cy="1027556"/>
            <a:chOff x="256540" y="5322032"/>
            <a:chExt cx="8220470" cy="1027556"/>
          </a:xfrm>
        </p:grpSpPr>
        <p:sp>
          <p:nvSpPr>
            <p:cNvPr id="19" name="Rectangle 18"/>
            <p:cNvSpPr/>
            <p:nvPr/>
          </p:nvSpPr>
          <p:spPr>
            <a:xfrm>
              <a:off x="6448891" y="5322032"/>
              <a:ext cx="2028119" cy="492443"/>
            </a:xfrm>
            <a:prstGeom prst="rect">
              <a:avLst/>
            </a:prstGeom>
            <a:solidFill>
              <a:schemeClr val="accent4"/>
            </a:solidFill>
            <a:ln w="44450">
              <a:solidFill>
                <a:schemeClr val="hlink"/>
              </a:solidFill>
            </a:ln>
            <a:effectLst>
              <a:outerShdw blurRad="63500" dist="53881" dir="2700016" rotWithShape="0">
                <a:scrgbClr r="0" g="0" b="0">
                  <a:alpha val="25000"/>
                </a:scrgbClr>
              </a:outerShdw>
            </a:effectLst>
          </p:spPr>
          <p:txBody>
            <a:bodyPr wrap="square">
              <a:spAutoFit/>
            </a:bodyPr>
            <a:lstStyle/>
            <a:p>
              <a:r>
                <a:rPr lang="en-US" sz="2600" dirty="0">
                  <a:latin typeface="Amazon Ember" panose="02000000000000000000" pitchFamily="2" charset="0"/>
                  <a:ea typeface="Amazon Ember" panose="02000000000000000000" pitchFamily="2" charset="0"/>
                </a:rPr>
                <a:t>Create table</a:t>
              </a:r>
            </a:p>
          </p:txBody>
        </p:sp>
        <p:sp>
          <p:nvSpPr>
            <p:cNvPr id="20" name="Freeform 19">
              <a:extLst>
                <a:ext uri="{FF2B5EF4-FFF2-40B4-BE49-F238E27FC236}">
                  <a16:creationId xmlns:a16="http://schemas.microsoft.com/office/drawing/2014/main" id="{981B9468-3627-724A-A6C3-4EC7CC0B3E02}"/>
                </a:ext>
                <a:ext uri="{C183D7F6-B498-43B3-948B-1728B52AA6E4}">
                  <adec:decorative xmlns:adec="http://schemas.microsoft.com/office/drawing/2017/decorative" val="1"/>
                </a:ext>
              </a:extLst>
            </p:cNvPr>
            <p:cNvSpPr/>
            <p:nvPr/>
          </p:nvSpPr>
          <p:spPr>
            <a:xfrm rot="10800000" flipH="1">
              <a:off x="6293165" y="5803298"/>
              <a:ext cx="1271417" cy="324452"/>
            </a:xfrm>
            <a:custGeom>
              <a:avLst/>
              <a:gdLst>
                <a:gd name="connsiteX0" fmla="*/ 1371600 w 1371600"/>
                <a:gd name="connsiteY0" fmla="*/ 711200 h 711200"/>
                <a:gd name="connsiteX1" fmla="*/ 1371600 w 1371600"/>
                <a:gd name="connsiteY1" fmla="*/ 0 h 711200"/>
                <a:gd name="connsiteX2" fmla="*/ 0 w 1371600"/>
                <a:gd name="connsiteY2" fmla="*/ 0 h 711200"/>
              </a:gdLst>
              <a:ahLst/>
              <a:cxnLst>
                <a:cxn ang="0">
                  <a:pos x="connsiteX0" y="connsiteY0"/>
                </a:cxn>
                <a:cxn ang="0">
                  <a:pos x="connsiteX1" y="connsiteY1"/>
                </a:cxn>
                <a:cxn ang="0">
                  <a:pos x="connsiteX2" y="connsiteY2"/>
                </a:cxn>
              </a:cxnLst>
              <a:rect l="l" t="t" r="r" b="b"/>
              <a:pathLst>
                <a:path w="1371600" h="711200">
                  <a:moveTo>
                    <a:pt x="1371600" y="711200"/>
                  </a:moveTo>
                  <a:lnTo>
                    <a:pt x="1371600" y="0"/>
                  </a:lnTo>
                  <a:lnTo>
                    <a:pt x="0" y="0"/>
                  </a:lnTo>
                </a:path>
              </a:pathLst>
            </a:custGeom>
            <a:noFill/>
            <a:ln w="44450">
              <a:solidFill>
                <a:schemeClr val="hlink"/>
              </a:solidFill>
              <a:headEnd type="none" w="med" len="sm"/>
              <a:tailEnd type="arrow" w="lg" len="lg"/>
            </a:ln>
            <a:effectLst>
              <a:outerShdw blurRad="63500" dist="53881" dir="2700016" rotWithShape="0">
                <a:scrgbClr r="0" g="0" b="0">
                  <a:alpha val="25000"/>
                </a:sc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1" name="Rectangle 20">
              <a:extLst>
                <a:ext uri="{C183D7F6-B498-43B3-948B-1728B52AA6E4}">
                  <adec:decorative xmlns:adec="http://schemas.microsoft.com/office/drawing/2017/decorative" val="1"/>
                </a:ext>
              </a:extLst>
            </p:cNvPr>
            <p:cNvSpPr/>
            <p:nvPr/>
          </p:nvSpPr>
          <p:spPr>
            <a:xfrm>
              <a:off x="256540" y="6008176"/>
              <a:ext cx="6036625" cy="341412"/>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2" name="Rectangle 21"/>
          <p:cNvSpPr/>
          <p:nvPr/>
        </p:nvSpPr>
        <p:spPr>
          <a:xfrm>
            <a:off x="9063787" y="5233376"/>
            <a:ext cx="3034258" cy="830997"/>
          </a:xfrm>
          <a:prstGeom prst="rect">
            <a:avLst/>
          </a:prstGeom>
        </p:spPr>
        <p:txBody>
          <a:bodyPr wrap="square">
            <a:spAutoFit/>
          </a:bodyPr>
          <a:lstStyle/>
          <a:p>
            <a:r>
              <a:rPr lang="en-US" sz="1600" dirty="0">
                <a:latin typeface="Amazon Ember" panose="02000000000000000000" pitchFamily="2" charset="0"/>
                <a:ea typeface="Amazon Ember" panose="02000000000000000000" pitchFamily="2" charset="0"/>
              </a:rPr>
              <a:t>Note: </a:t>
            </a:r>
            <a:r>
              <a:rPr lang="en-US" sz="1600" dirty="0">
                <a:latin typeface="Lucida Console" panose="020B0609040504020204" pitchFamily="49" charset="0"/>
              </a:rPr>
              <a:t>CreateTable</a:t>
            </a:r>
            <a:r>
              <a:rPr lang="en-US" sz="1600" dirty="0"/>
              <a:t> response includes table description information.</a:t>
            </a:r>
          </a:p>
        </p:txBody>
      </p:sp>
    </p:spTree>
    <p:custDataLst>
      <p:tags r:id="rId1"/>
    </p:custDataLst>
    <p:extLst>
      <p:ext uri="{BB962C8B-B14F-4D97-AF65-F5344CB8AC3E}">
        <p14:creationId xmlns:p14="http://schemas.microsoft.com/office/powerpoint/2010/main" val="13843210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20"/>
          </p:nvPr>
        </p:nvSpPr>
        <p:spPr/>
        <p:txBody>
          <a:bodyPr/>
          <a:lstStyle/>
          <a:p>
            <a:fld id="{989D9560-4C13-4692-9687-98ECDD2D9552}" type="slidenum">
              <a:rPr lang="en-US" smtClean="0"/>
              <a:t>16</a:t>
            </a:fld>
            <a:endParaRPr lang="en-US" dirty="0"/>
          </a:p>
        </p:txBody>
      </p:sp>
      <p:sp>
        <p:nvSpPr>
          <p:cNvPr id="2" name="Title 1"/>
          <p:cNvSpPr>
            <a:spLocks noGrp="1"/>
          </p:cNvSpPr>
          <p:nvPr>
            <p:ph type="title"/>
          </p:nvPr>
        </p:nvSpPr>
        <p:spPr/>
        <p:txBody>
          <a:bodyPr>
            <a:normAutofit/>
          </a:bodyPr>
          <a:lstStyle/>
          <a:p>
            <a:r>
              <a:rPr lang="en-US" sz="3600" dirty="0">
                <a:latin typeface="+mj-lt"/>
              </a:rPr>
              <a:t>Create tables with an index using DynamoDB CLI</a:t>
            </a:r>
          </a:p>
        </p:txBody>
      </p:sp>
      <p:grpSp>
        <p:nvGrpSpPr>
          <p:cNvPr id="4" name="justGraphic">
            <a:extLst>
              <a:ext uri="{FF2B5EF4-FFF2-40B4-BE49-F238E27FC236}">
                <a16:creationId xmlns:a16="http://schemas.microsoft.com/office/drawing/2014/main" id="{951A012C-3C07-42CA-A6FC-C3EEEDA00F1E}"/>
              </a:ext>
              <a:ext uri="{C183D7F6-B498-43B3-948B-1728B52AA6E4}">
                <adec:decorative xmlns:adec="http://schemas.microsoft.com/office/drawing/2017/decorative" val="1"/>
              </a:ext>
            </a:extLst>
          </p:cNvPr>
          <p:cNvGrpSpPr/>
          <p:nvPr/>
        </p:nvGrpSpPr>
        <p:grpSpPr>
          <a:xfrm>
            <a:off x="163488" y="1099964"/>
            <a:ext cx="11790163" cy="5344236"/>
            <a:chOff x="163488" y="1099964"/>
            <a:chExt cx="11790163" cy="5344236"/>
          </a:xfrm>
        </p:grpSpPr>
        <p:sp>
          <p:nvSpPr>
            <p:cNvPr id="5" name="Rectangle 4"/>
            <p:cNvSpPr/>
            <p:nvPr/>
          </p:nvSpPr>
          <p:spPr>
            <a:xfrm>
              <a:off x="7182997" y="1365887"/>
              <a:ext cx="4770654" cy="5078313"/>
            </a:xfrm>
            <a:prstGeom prst="rect">
              <a:avLst/>
            </a:prstGeom>
            <a:ln>
              <a:solidFill>
                <a:schemeClr val="accent1"/>
              </a:solidFill>
            </a:ln>
          </p:spPr>
          <p:txBody>
            <a:bodyPr wrap="square">
              <a:spAutoFit/>
            </a:bodyPr>
            <a:lstStyle/>
            <a:p>
              <a:r>
                <a:rPr lang="en-US" sz="1200" dirty="0">
                  <a:latin typeface="Lucida Console" panose="020B0609040504020204" pitchFamily="49" charset="0"/>
                </a:rPr>
                <a:t>{</a:t>
              </a:r>
            </a:p>
            <a:p>
              <a:r>
                <a:rPr lang="en-US" sz="1200" dirty="0">
                  <a:latin typeface="Lucida Console" panose="020B0609040504020204" pitchFamily="49" charset="0"/>
                </a:rPr>
                <a:t>    "AttributeDefinitions": [</a:t>
              </a:r>
            </a:p>
            <a:p>
              <a:r>
                <a:rPr lang="en-US" sz="1200" dirty="0">
                  <a:latin typeface="Lucida Console" panose="020B0609040504020204" pitchFamily="49" charset="0"/>
                </a:rPr>
                <a:t>        {"AttributeName": "UserId",</a:t>
              </a:r>
            </a:p>
            <a:p>
              <a:r>
                <a:rPr lang="en-US" sz="1200" dirty="0">
                  <a:latin typeface="Lucida Console" panose="020B0609040504020204" pitchFamily="49" charset="0"/>
                </a:rPr>
                <a:t>         "AttributeType": "S"},</a:t>
              </a:r>
            </a:p>
            <a:p>
              <a:r>
                <a:rPr lang="en-US" sz="1200" dirty="0">
                  <a:latin typeface="Lucida Console" panose="020B0609040504020204" pitchFamily="49" charset="0"/>
                </a:rPr>
                <a:t>        {"AttributeName": "NoteId",</a:t>
              </a:r>
            </a:p>
            <a:p>
              <a:r>
                <a:rPr lang="en-US" sz="1200" dirty="0">
                  <a:latin typeface="Lucida Console" panose="020B0609040504020204" pitchFamily="49" charset="0"/>
                </a:rPr>
                <a:t>         "AttributeType": "N"},</a:t>
              </a:r>
            </a:p>
            <a:p>
              <a:r>
                <a:rPr lang="en-US" sz="1200" dirty="0">
                  <a:latin typeface="Lucida Console" panose="020B0609040504020204" pitchFamily="49" charset="0"/>
                </a:rPr>
                <a:t>        {"AttributeName": "Is_Incomplete",</a:t>
              </a:r>
            </a:p>
            <a:p>
              <a:r>
                <a:rPr lang="en-US" sz="1200" dirty="0">
                  <a:latin typeface="Lucida Console" panose="020B0609040504020204" pitchFamily="49" charset="0"/>
                </a:rPr>
                <a:t>         "AttributeType": "S"}],</a:t>
              </a:r>
            </a:p>
            <a:p>
              <a:r>
                <a:rPr lang="en-US" sz="1200" dirty="0">
                  <a:latin typeface="Lucida Console" panose="020B0609040504020204" pitchFamily="49" charset="0"/>
                </a:rPr>
                <a:t>    "</a:t>
              </a:r>
              <a:r>
                <a:rPr lang="en-US" sz="1200" b="1" dirty="0">
                  <a:latin typeface="Lucida Console" panose="020B0609040504020204" pitchFamily="49" charset="0"/>
                </a:rPr>
                <a:t>TableName": "Notes",</a:t>
              </a:r>
            </a:p>
            <a:p>
              <a:r>
                <a:rPr lang="en-US" sz="1200" dirty="0">
                  <a:latin typeface="Lucida Console" panose="020B0609040504020204" pitchFamily="49" charset="0"/>
                </a:rPr>
                <a:t>    "KeySchema": [</a:t>
              </a:r>
            </a:p>
            <a:p>
              <a:r>
                <a:rPr lang="en-US" sz="1200" dirty="0">
                  <a:latin typeface="Lucida Console" panose="020B0609040504020204" pitchFamily="49" charset="0"/>
                </a:rPr>
                <a:t>        {"AttributeName": "UserId",</a:t>
              </a:r>
            </a:p>
            <a:p>
              <a:r>
                <a:rPr lang="en-US" sz="1200" dirty="0">
                  <a:latin typeface="Lucida Console" panose="020B0609040504020204" pitchFamily="49" charset="0"/>
                </a:rPr>
                <a:t>         "</a:t>
              </a:r>
              <a:r>
                <a:rPr lang="en-US" sz="1200" dirty="0" err="1">
                  <a:latin typeface="Lucida Console" panose="020B0609040504020204" pitchFamily="49" charset="0"/>
                </a:rPr>
                <a:t>KeyType</a:t>
              </a:r>
              <a:r>
                <a:rPr lang="en-US" sz="1200" dirty="0">
                  <a:latin typeface="Lucida Console" panose="020B0609040504020204" pitchFamily="49" charset="0"/>
                </a:rPr>
                <a:t>": "HASH"},</a:t>
              </a:r>
            </a:p>
            <a:p>
              <a:r>
                <a:rPr lang="en-US" sz="1200" dirty="0">
                  <a:latin typeface="Lucida Console" panose="020B0609040504020204" pitchFamily="49" charset="0"/>
                </a:rPr>
                <a:t>        {"AttributeName": "NoteId",</a:t>
              </a:r>
            </a:p>
            <a:p>
              <a:r>
                <a:rPr lang="en-US" sz="1200" dirty="0">
                  <a:latin typeface="Lucida Console" panose="020B0609040504020204" pitchFamily="49" charset="0"/>
                </a:rPr>
                <a:t>         "KeyType": "RANGE"}],</a:t>
              </a:r>
            </a:p>
            <a:p>
              <a:r>
                <a:rPr lang="en-US" sz="1200" dirty="0">
                  <a:latin typeface="Lucida Console" panose="020B0609040504020204" pitchFamily="49" charset="0"/>
                </a:rPr>
                <a:t>    "ProvisionedThroughput": {</a:t>
              </a:r>
            </a:p>
            <a:p>
              <a:r>
                <a:rPr lang="en-US" sz="1200" dirty="0">
                  <a:latin typeface="Lucida Console" panose="020B0609040504020204" pitchFamily="49" charset="0"/>
                </a:rPr>
                <a:t>        "ReadCapacityUnits": 1,</a:t>
              </a:r>
            </a:p>
            <a:p>
              <a:r>
                <a:rPr lang="en-US" sz="1200" dirty="0">
                  <a:latin typeface="Lucida Console" panose="020B0609040504020204" pitchFamily="49" charset="0"/>
                </a:rPr>
                <a:t>        "WriteCapacityUnits": 1},</a:t>
              </a:r>
            </a:p>
            <a:p>
              <a:r>
                <a:rPr lang="en-US" sz="1200" dirty="0">
                  <a:latin typeface="Lucida Console" panose="020B0609040504020204" pitchFamily="49" charset="0"/>
                </a:rPr>
                <a:t>    "LocalSecondaryIndexes": [</a:t>
              </a:r>
            </a:p>
            <a:p>
              <a:r>
                <a:rPr lang="en-US" sz="1200" dirty="0">
                  <a:latin typeface="Lucida Console" panose="020B0609040504020204" pitchFamily="49" charset="0"/>
                </a:rPr>
                <a:t>        {"</a:t>
              </a:r>
              <a:r>
                <a:rPr lang="en-US" sz="1200" b="1" dirty="0">
                  <a:latin typeface="Lucida Console" panose="020B0609040504020204" pitchFamily="49" charset="0"/>
                </a:rPr>
                <a:t>IndexName": "Review",</a:t>
              </a:r>
            </a:p>
            <a:p>
              <a:r>
                <a:rPr lang="en-US" sz="1200" dirty="0">
                  <a:latin typeface="Lucida Console" panose="020B0609040504020204" pitchFamily="49" charset="0"/>
                </a:rPr>
                <a:t>         "KeySchema": [</a:t>
              </a:r>
            </a:p>
            <a:p>
              <a:r>
                <a:rPr lang="en-US" sz="1200" dirty="0">
                  <a:latin typeface="Lucida Console" panose="020B0609040504020204" pitchFamily="49" charset="0"/>
                </a:rPr>
                <a:t>             {"AttributeName": "UserId",</a:t>
              </a:r>
            </a:p>
            <a:p>
              <a:r>
                <a:rPr lang="en-US" sz="1200" dirty="0">
                  <a:latin typeface="Lucida Console" panose="020B0609040504020204" pitchFamily="49" charset="0"/>
                </a:rPr>
                <a:t>              "KeyType": "HASH"},</a:t>
              </a:r>
            </a:p>
            <a:p>
              <a:r>
                <a:rPr lang="en-US" sz="1200" dirty="0">
                  <a:latin typeface="Lucida Console" panose="020B0609040504020204" pitchFamily="49" charset="0"/>
                </a:rPr>
                <a:t>             {"AttributeName": "Is_Incomplete",</a:t>
              </a:r>
            </a:p>
            <a:p>
              <a:r>
                <a:rPr lang="en-US" sz="1200" dirty="0">
                  <a:latin typeface="Lucida Console" panose="020B0609040504020204" pitchFamily="49" charset="0"/>
                </a:rPr>
                <a:t>              "KeyType": "RANGE"}],</a:t>
              </a:r>
            </a:p>
            <a:p>
              <a:r>
                <a:rPr lang="en-US" sz="1200" dirty="0">
                  <a:latin typeface="Lucida Console" panose="020B0609040504020204" pitchFamily="49" charset="0"/>
                </a:rPr>
                <a:t>         "Projection": </a:t>
              </a:r>
            </a:p>
            <a:p>
              <a:r>
                <a:rPr lang="en-US" sz="1200" dirty="0">
                  <a:latin typeface="Lucida Console" panose="020B0609040504020204" pitchFamily="49" charset="0"/>
                </a:rPr>
                <a:t>             {"ProjectionType": "ALL"}}]</a:t>
              </a:r>
            </a:p>
            <a:p>
              <a:r>
                <a:rPr lang="en-US" sz="1200" dirty="0">
                  <a:latin typeface="Lucida Console" panose="020B0609040504020204" pitchFamily="49" charset="0"/>
                </a:rPr>
                <a:t>}</a:t>
              </a:r>
            </a:p>
          </p:txBody>
        </p:sp>
        <p:sp>
          <p:nvSpPr>
            <p:cNvPr id="6" name="TextBox 5"/>
            <p:cNvSpPr txBox="1"/>
            <p:nvPr/>
          </p:nvSpPr>
          <p:spPr>
            <a:xfrm>
              <a:off x="475632" y="3895086"/>
              <a:ext cx="1136850" cy="523220"/>
            </a:xfrm>
            <a:prstGeom prst="rect">
              <a:avLst/>
            </a:prstGeom>
            <a:noFill/>
          </p:spPr>
          <p:txBody>
            <a:bodyPr wrap="none" rtlCol="0">
              <a:spAutoFit/>
            </a:bodyPr>
            <a:lstStyle/>
            <a:p>
              <a:r>
                <a:rPr lang="en-US" sz="2800" dirty="0">
                  <a:ea typeface="Amazon Ember Light" panose="020B0403020204020204" pitchFamily="34" charset="0"/>
                  <a:cs typeface="Amazon Ember Light" panose="020B0403020204020204" pitchFamily="34" charset="0"/>
                </a:rPr>
                <a:t>HASH</a:t>
              </a:r>
            </a:p>
          </p:txBody>
        </p:sp>
        <p:sp>
          <p:nvSpPr>
            <p:cNvPr id="7" name="TextBox 6"/>
            <p:cNvSpPr txBox="1"/>
            <p:nvPr/>
          </p:nvSpPr>
          <p:spPr>
            <a:xfrm>
              <a:off x="1587109" y="3895086"/>
              <a:ext cx="1342034" cy="523220"/>
            </a:xfrm>
            <a:prstGeom prst="rect">
              <a:avLst/>
            </a:prstGeom>
            <a:noFill/>
          </p:spPr>
          <p:txBody>
            <a:bodyPr wrap="none" rtlCol="0">
              <a:spAutoFit/>
            </a:bodyPr>
            <a:lstStyle/>
            <a:p>
              <a:r>
                <a:rPr lang="en-US" sz="2800" dirty="0">
                  <a:ea typeface="Amazon Ember Light" panose="020B0403020204020204" pitchFamily="34" charset="0"/>
                  <a:cs typeface="Amazon Ember Light" panose="020B0403020204020204" pitchFamily="34" charset="0"/>
                </a:rPr>
                <a:t>RANGE</a:t>
              </a:r>
            </a:p>
          </p:txBody>
        </p:sp>
        <p:sp>
          <p:nvSpPr>
            <p:cNvPr id="10" name="TextBox 9"/>
            <p:cNvSpPr txBox="1"/>
            <p:nvPr/>
          </p:nvSpPr>
          <p:spPr>
            <a:xfrm>
              <a:off x="773944" y="5405107"/>
              <a:ext cx="1904689" cy="461665"/>
            </a:xfrm>
            <a:prstGeom prst="rect">
              <a:avLst/>
            </a:prstGeom>
            <a:noFill/>
          </p:spPr>
          <p:txBody>
            <a:bodyPr wrap="none" rtlCol="0">
              <a:spAutoFit/>
            </a:bodyPr>
            <a:lstStyle/>
            <a:p>
              <a:r>
                <a:rPr lang="en-US" sz="2400" dirty="0">
                  <a:latin typeface="Amazon Ember" panose="020B0703020204020204" pitchFamily="34" charset="0"/>
                  <a:ea typeface="Amazon Ember" panose="020B0703020204020204" pitchFamily="34" charset="0"/>
                  <a:cs typeface="Amazon Ember" panose="020B0703020204020204" pitchFamily="34" charset="0"/>
                </a:rPr>
                <a:t>Notes Table</a:t>
              </a:r>
              <a:endParaRPr lang="en-US" sz="2400" dirty="0">
                <a:solidFill>
                  <a:srgbClr val="000000"/>
                </a:solidFill>
                <a:latin typeface="Amazon Ember" panose="020B0703020204020204" pitchFamily="34" charset="0"/>
                <a:ea typeface="Amazon Ember" panose="020B0703020204020204" pitchFamily="34" charset="0"/>
                <a:cs typeface="Amazon Ember" panose="020B0703020204020204" pitchFamily="34" charset="0"/>
              </a:endParaRPr>
            </a:p>
          </p:txBody>
        </p:sp>
        <p:sp>
          <p:nvSpPr>
            <p:cNvPr id="11" name="Rounded Rectangle 10"/>
            <p:cNvSpPr/>
            <p:nvPr/>
          </p:nvSpPr>
          <p:spPr>
            <a:xfrm>
              <a:off x="163488" y="1624216"/>
              <a:ext cx="6330111" cy="1033756"/>
            </a:xfrm>
            <a:prstGeom prst="roundRect">
              <a:avLst>
                <a:gd name="adj" fmla="val 0"/>
              </a:avLst>
            </a:prstGeom>
            <a:solidFill>
              <a:schemeClr val="tx1"/>
            </a:solidFill>
            <a:ln w="12700">
              <a:solidFill>
                <a:schemeClr val="accent1">
                  <a:shade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t" anchorCtr="0"/>
            <a:lstStyle/>
            <a:p>
              <a:br>
                <a:rPr lang="en-US" sz="1600" dirty="0">
                  <a:solidFill>
                    <a:schemeClr val="bg2"/>
                  </a:solidFill>
                  <a:latin typeface="Lucida Console" panose="020B0609040504020204" pitchFamily="49" charset="0"/>
                  <a:ea typeface="Amazon Ember Light" charset="0"/>
                  <a:cs typeface="Amazon Ember Light" charset="0"/>
                </a:rPr>
              </a:br>
              <a:r>
                <a:rPr lang="en-US" sz="1600" dirty="0">
                  <a:solidFill>
                    <a:schemeClr val="bg1"/>
                  </a:solidFill>
                  <a:latin typeface="Lucida Console" panose="020B0609040504020204" pitchFamily="49" charset="0"/>
                  <a:ea typeface="Amazon Ember Light" charset="0"/>
                  <a:cs typeface="Amazon Ember Light" charset="0"/>
                </a:rPr>
                <a:t>&gt;&gt; </a:t>
              </a:r>
              <a:r>
                <a:rPr lang="en-US" sz="1600" dirty="0">
                  <a:solidFill>
                    <a:schemeClr val="bg1"/>
                  </a:solidFill>
                  <a:latin typeface="Lucida Console" panose="020B0609040504020204" pitchFamily="49" charset="0"/>
                </a:rPr>
                <a:t>aws dynamodb create-table --cli-input-json file://notestable.json --region us-west-2</a:t>
              </a:r>
              <a:endParaRPr lang="en-US" sz="1600" dirty="0">
                <a:latin typeface="Lucida Console" panose="020B0609040504020204" pitchFamily="49" charset="0"/>
              </a:endParaRPr>
            </a:p>
          </p:txBody>
        </p:sp>
        <p:sp>
          <p:nvSpPr>
            <p:cNvPr id="12" name="Rectangle 11"/>
            <p:cNvSpPr/>
            <p:nvPr/>
          </p:nvSpPr>
          <p:spPr>
            <a:xfrm>
              <a:off x="163488" y="1483702"/>
              <a:ext cx="6330111" cy="338554"/>
            </a:xfrm>
            <a:prstGeom prst="rect">
              <a:avLst/>
            </a:prstGeom>
            <a:solidFill>
              <a:schemeClr val="accent3"/>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solidFill>
                    <a:schemeClr val="tx1"/>
                  </a:solidFill>
                  <a:latin typeface="Lucida Console" panose="020B0609040504020204" pitchFamily="49" charset="0"/>
                </a:rPr>
                <a:t>Terminal                                   X</a:t>
              </a:r>
            </a:p>
          </p:txBody>
        </p:sp>
        <p:pic>
          <p:nvPicPr>
            <p:cNvPr id="14" name="Picture 13"/>
            <p:cNvPicPr>
              <a:picLocks noChangeAspect="1"/>
            </p:cNvPicPr>
            <p:nvPr/>
          </p:nvPicPr>
          <p:blipFill rotWithShape="1">
            <a:blip r:embed="rId4">
              <a:extLst>
                <a:ext uri="{28A0092B-C50C-407E-A947-70E740481C1C}">
                  <a14:useLocalDpi xmlns:a14="http://schemas.microsoft.com/office/drawing/2010/main" val="0"/>
                </a:ext>
              </a:extLst>
            </a:blip>
            <a:srcRect l="19818" t="13257" r="21208" b="11529"/>
            <a:stretch/>
          </p:blipFill>
          <p:spPr>
            <a:xfrm>
              <a:off x="6858007" y="1626907"/>
              <a:ext cx="808892" cy="1031632"/>
            </a:xfrm>
            <a:prstGeom prst="rect">
              <a:avLst/>
            </a:prstGeom>
            <a:solidFill>
              <a:schemeClr val="bg1"/>
            </a:solidFill>
          </p:spPr>
        </p:pic>
        <p:cxnSp>
          <p:nvCxnSpPr>
            <p:cNvPr id="15" name="Straight Arrow Connector 14"/>
            <p:cNvCxnSpPr>
              <a:cxnSpLocks/>
              <a:endCxn id="14" idx="1"/>
            </p:cNvCxnSpPr>
            <p:nvPr/>
          </p:nvCxnSpPr>
          <p:spPr>
            <a:xfrm>
              <a:off x="6540491" y="2141094"/>
              <a:ext cx="317516" cy="1629"/>
            </a:xfrm>
            <a:prstGeom prst="straightConnector1">
              <a:avLst/>
            </a:prstGeom>
            <a:ln w="44450">
              <a:solidFill>
                <a:schemeClr val="hlink"/>
              </a:solidFill>
              <a:tailEnd type="arrow" w="lg" len="sm"/>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cxnSpLocks/>
            </p:cNvCxnSpPr>
            <p:nvPr/>
          </p:nvCxnSpPr>
          <p:spPr>
            <a:xfrm>
              <a:off x="6583390" y="4609168"/>
              <a:ext cx="599606" cy="0"/>
            </a:xfrm>
            <a:prstGeom prst="straightConnector1">
              <a:avLst/>
            </a:prstGeom>
            <a:ln w="44450">
              <a:solidFill>
                <a:schemeClr val="hlink"/>
              </a:solidFill>
              <a:headEnd type="arrow" w="lg"/>
              <a:tailEnd type="none" w="med" len="sm"/>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7090915" y="1099964"/>
              <a:ext cx="1545616" cy="338554"/>
            </a:xfrm>
            <a:prstGeom prst="rect">
              <a:avLst/>
            </a:prstGeom>
          </p:spPr>
          <p:txBody>
            <a:bodyPr wrap="none">
              <a:spAutoFit/>
            </a:bodyPr>
            <a:lstStyle/>
            <a:p>
              <a:r>
                <a:rPr lang="en-US" sz="1600" dirty="0"/>
                <a:t>notestable.json</a:t>
              </a:r>
            </a:p>
          </p:txBody>
        </p:sp>
        <p:sp>
          <p:nvSpPr>
            <p:cNvPr id="21" name="TextBox 20">
              <a:extLst>
                <a:ext uri="{FF2B5EF4-FFF2-40B4-BE49-F238E27FC236}">
                  <a16:creationId xmlns:a16="http://schemas.microsoft.com/office/drawing/2014/main" id="{175D7B3F-DA36-4B8A-A344-D7BAEDF472C0}"/>
                </a:ext>
              </a:extLst>
            </p:cNvPr>
            <p:cNvSpPr txBox="1"/>
            <p:nvPr/>
          </p:nvSpPr>
          <p:spPr>
            <a:xfrm>
              <a:off x="3360076" y="3895086"/>
              <a:ext cx="1136850" cy="523220"/>
            </a:xfrm>
            <a:prstGeom prst="rect">
              <a:avLst/>
            </a:prstGeom>
            <a:noFill/>
          </p:spPr>
          <p:txBody>
            <a:bodyPr wrap="none" rtlCol="0">
              <a:spAutoFit/>
            </a:bodyPr>
            <a:lstStyle/>
            <a:p>
              <a:r>
                <a:rPr lang="en-US" sz="2800" dirty="0">
                  <a:ea typeface="Amazon Ember Light" panose="020B0403020204020204" pitchFamily="34" charset="0"/>
                  <a:cs typeface="Amazon Ember Light" panose="020B0403020204020204" pitchFamily="34" charset="0"/>
                </a:rPr>
                <a:t>HASH</a:t>
              </a:r>
            </a:p>
          </p:txBody>
        </p:sp>
        <p:sp>
          <p:nvSpPr>
            <p:cNvPr id="22" name="TextBox 21">
              <a:extLst>
                <a:ext uri="{FF2B5EF4-FFF2-40B4-BE49-F238E27FC236}">
                  <a16:creationId xmlns:a16="http://schemas.microsoft.com/office/drawing/2014/main" id="{534A3273-44C3-494A-916C-4DA9024BB0A1}"/>
                </a:ext>
              </a:extLst>
            </p:cNvPr>
            <p:cNvSpPr txBox="1"/>
            <p:nvPr/>
          </p:nvSpPr>
          <p:spPr>
            <a:xfrm>
              <a:off x="4615548" y="3895086"/>
              <a:ext cx="1342034" cy="523220"/>
            </a:xfrm>
            <a:prstGeom prst="rect">
              <a:avLst/>
            </a:prstGeom>
            <a:noFill/>
          </p:spPr>
          <p:txBody>
            <a:bodyPr wrap="none" rtlCol="0">
              <a:spAutoFit/>
            </a:bodyPr>
            <a:lstStyle/>
            <a:p>
              <a:r>
                <a:rPr lang="en-US" sz="2800" dirty="0">
                  <a:ea typeface="Amazon Ember Light" panose="020B0403020204020204" pitchFamily="34" charset="0"/>
                  <a:cs typeface="Amazon Ember Light" panose="020B0403020204020204" pitchFamily="34" charset="0"/>
                </a:rPr>
                <a:t>RANGE</a:t>
              </a:r>
            </a:p>
          </p:txBody>
        </p:sp>
        <p:sp>
          <p:nvSpPr>
            <p:cNvPr id="25" name="TextBox 24">
              <a:extLst>
                <a:ext uri="{FF2B5EF4-FFF2-40B4-BE49-F238E27FC236}">
                  <a16:creationId xmlns:a16="http://schemas.microsoft.com/office/drawing/2014/main" id="{31D3419B-3B6D-42D4-93A6-E356AC88A23C}"/>
                </a:ext>
              </a:extLst>
            </p:cNvPr>
            <p:cNvSpPr txBox="1"/>
            <p:nvPr/>
          </p:nvSpPr>
          <p:spPr>
            <a:xfrm>
              <a:off x="3616794" y="5403484"/>
              <a:ext cx="2824812" cy="461665"/>
            </a:xfrm>
            <a:prstGeom prst="rect">
              <a:avLst/>
            </a:prstGeom>
            <a:noFill/>
          </p:spPr>
          <p:txBody>
            <a:bodyPr wrap="none" rtlCol="0">
              <a:spAutoFit/>
            </a:bodyPr>
            <a:lstStyle/>
            <a:p>
              <a:r>
                <a:rPr lang="en-US" sz="2400" dirty="0">
                  <a:latin typeface="Amazon Ember" panose="020B0703020204020204" pitchFamily="34" charset="0"/>
                  <a:ea typeface="Amazon Ember" panose="020B0703020204020204" pitchFamily="34" charset="0"/>
                  <a:cs typeface="Amazon Ember" panose="020B0703020204020204" pitchFamily="34" charset="0"/>
                </a:rPr>
                <a:t>Review Local Index</a:t>
              </a:r>
              <a:endParaRPr lang="en-US" sz="2400" dirty="0">
                <a:solidFill>
                  <a:srgbClr val="000000"/>
                </a:solidFill>
                <a:latin typeface="Amazon Ember" panose="020B0703020204020204" pitchFamily="34" charset="0"/>
                <a:ea typeface="Amazon Ember" panose="020B0703020204020204" pitchFamily="34" charset="0"/>
                <a:cs typeface="Amazon Ember" panose="020B0703020204020204" pitchFamily="34" charset="0"/>
              </a:endParaRPr>
            </a:p>
          </p:txBody>
        </p:sp>
      </p:grpSp>
      <p:graphicFrame>
        <p:nvGraphicFramePr>
          <p:cNvPr id="13" name="Table 12">
            <a:extLst>
              <a:ext uri="{C183D7F6-B498-43B3-948B-1728B52AA6E4}">
                <adec:decorative xmlns:adec="http://schemas.microsoft.com/office/drawing/2017/decorative" val="1"/>
              </a:ext>
            </a:extLst>
          </p:cNvPr>
          <p:cNvGraphicFramePr>
            <a:graphicFrameLocks noGrp="1"/>
          </p:cNvGraphicFramePr>
          <p:nvPr>
            <p:extLst>
              <p:ext uri="{D42A27DB-BD31-4B8C-83A1-F6EECF244321}">
                <p14:modId xmlns:p14="http://schemas.microsoft.com/office/powerpoint/2010/main" val="4216972942"/>
              </p:ext>
            </p:extLst>
          </p:nvPr>
        </p:nvGraphicFramePr>
        <p:xfrm>
          <a:off x="458420" y="4431430"/>
          <a:ext cx="2346582" cy="926736"/>
        </p:xfrm>
        <a:graphic>
          <a:graphicData uri="http://schemas.openxmlformats.org/drawingml/2006/table">
            <a:tbl>
              <a:tblPr firstRow="1" bandRow="1">
                <a:tableStyleId>{073A0DAA-6AF3-43AB-8588-CEC1D06C72B9}</a:tableStyleId>
              </a:tblPr>
              <a:tblGrid>
                <a:gridCol w="1164956">
                  <a:extLst>
                    <a:ext uri="{9D8B030D-6E8A-4147-A177-3AD203B41FA5}">
                      <a16:colId xmlns:a16="http://schemas.microsoft.com/office/drawing/2014/main" val="948720766"/>
                    </a:ext>
                  </a:extLst>
                </a:gridCol>
                <a:gridCol w="1181626">
                  <a:extLst>
                    <a:ext uri="{9D8B030D-6E8A-4147-A177-3AD203B41FA5}">
                      <a16:colId xmlns:a16="http://schemas.microsoft.com/office/drawing/2014/main" val="1640103089"/>
                    </a:ext>
                  </a:extLst>
                </a:gridCol>
              </a:tblGrid>
              <a:tr h="463368">
                <a:tc>
                  <a:txBody>
                    <a:bodyPr/>
                    <a:lstStyle/>
                    <a:p>
                      <a:pPr algn="ctr"/>
                      <a:r>
                        <a:rPr lang="en-US" b="1" kern="1200" dirty="0">
                          <a:solidFill>
                            <a:schemeClr val="bg1"/>
                          </a:solidFill>
                          <a:latin typeface="Lucida Console" panose="020B0609040504020204" pitchFamily="49" charset="0"/>
                        </a:rPr>
                        <a:t>UserId</a:t>
                      </a:r>
                      <a:endParaRPr lang="en-US" b="1" dirty="0">
                        <a:solidFill>
                          <a:schemeClr val="bg1"/>
                        </a:solidFill>
                        <a:latin typeface="Lucida Console" panose="020B0609040504020204" pitchFamily="49" charset="0"/>
                        <a:ea typeface="Amazon Ember" panose="02000000000000000000" pitchFamily="2" charset="0"/>
                      </a:endParaRPr>
                    </a:p>
                  </a:txBody>
                  <a:tcPr anchor="ctr">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kern="1200" dirty="0">
                          <a:solidFill>
                            <a:schemeClr val="tx2"/>
                          </a:solidFill>
                          <a:latin typeface="Lucida Console" panose="020B0609040504020204" pitchFamily="49" charset="0"/>
                        </a:rPr>
                        <a:t>NoteId</a:t>
                      </a:r>
                      <a:endParaRPr lang="en-US" b="1" i="0" kern="1200" dirty="0">
                        <a:solidFill>
                          <a:schemeClr val="tx2"/>
                        </a:solidFill>
                        <a:latin typeface="Lucida Console" panose="020B0609040504020204" pitchFamily="49" charset="0"/>
                        <a:ea typeface="Amazon Ember" panose="02000000000000000000" pitchFamily="2" charset="0"/>
                        <a:cs typeface="Amazon Ember Light" charset="0"/>
                      </a:endParaRPr>
                    </a:p>
                  </a:txBody>
                  <a:tcPr anchor="ctr">
                    <a:solidFill>
                      <a:schemeClr val="accent2"/>
                    </a:solidFill>
                  </a:tcPr>
                </a:tc>
                <a:extLst>
                  <a:ext uri="{0D108BD9-81ED-4DB2-BD59-A6C34878D82A}">
                    <a16:rowId xmlns:a16="http://schemas.microsoft.com/office/drawing/2014/main" val="1676852620"/>
                  </a:ext>
                </a:extLst>
              </a:tr>
              <a:tr h="463368">
                <a:tc>
                  <a:txBody>
                    <a:bodyPr/>
                    <a:lstStyle/>
                    <a:p>
                      <a:endParaRPr lang="en-US" dirty="0"/>
                    </a:p>
                  </a:txBody>
                  <a:tcPr anchor="ctr"/>
                </a:tc>
                <a:tc>
                  <a:txBody>
                    <a:bodyPr/>
                    <a:lstStyle/>
                    <a:p>
                      <a:endParaRPr lang="en-US" dirty="0"/>
                    </a:p>
                  </a:txBody>
                  <a:tcPr anchor="ctr"/>
                </a:tc>
                <a:extLst>
                  <a:ext uri="{0D108BD9-81ED-4DB2-BD59-A6C34878D82A}">
                    <a16:rowId xmlns:a16="http://schemas.microsoft.com/office/drawing/2014/main" val="915382171"/>
                  </a:ext>
                </a:extLst>
              </a:tr>
            </a:tbl>
          </a:graphicData>
        </a:graphic>
      </p:graphicFrame>
      <p:graphicFrame>
        <p:nvGraphicFramePr>
          <p:cNvPr id="26" name="Table 25">
            <a:extLst>
              <a:ext uri="{FF2B5EF4-FFF2-40B4-BE49-F238E27FC236}">
                <a16:creationId xmlns:a16="http://schemas.microsoft.com/office/drawing/2014/main" id="{EE50E4BA-948F-42E0-945B-330BABA00C72}"/>
              </a:ext>
              <a:ext uri="{C183D7F6-B498-43B3-948B-1728B52AA6E4}">
                <adec:decorative xmlns:adec="http://schemas.microsoft.com/office/drawing/2017/decorative" val="1"/>
              </a:ext>
            </a:extLst>
          </p:cNvPr>
          <p:cNvGraphicFramePr>
            <a:graphicFrameLocks noGrp="1"/>
          </p:cNvGraphicFramePr>
          <p:nvPr>
            <p:extLst>
              <p:ext uri="{D42A27DB-BD31-4B8C-83A1-F6EECF244321}">
                <p14:modId xmlns:p14="http://schemas.microsoft.com/office/powerpoint/2010/main" val="3328049061"/>
              </p:ext>
            </p:extLst>
          </p:nvPr>
        </p:nvGraphicFramePr>
        <p:xfrm>
          <a:off x="3443053" y="4428752"/>
          <a:ext cx="3097438" cy="926736"/>
        </p:xfrm>
        <a:graphic>
          <a:graphicData uri="http://schemas.openxmlformats.org/drawingml/2006/table">
            <a:tbl>
              <a:tblPr firstRow="1" bandRow="1">
                <a:tableStyleId>{073A0DAA-6AF3-43AB-8588-CEC1D06C72B9}</a:tableStyleId>
              </a:tblPr>
              <a:tblGrid>
                <a:gridCol w="1025038">
                  <a:extLst>
                    <a:ext uri="{9D8B030D-6E8A-4147-A177-3AD203B41FA5}">
                      <a16:colId xmlns:a16="http://schemas.microsoft.com/office/drawing/2014/main" val="948720766"/>
                    </a:ext>
                  </a:extLst>
                </a:gridCol>
                <a:gridCol w="2072400">
                  <a:extLst>
                    <a:ext uri="{9D8B030D-6E8A-4147-A177-3AD203B41FA5}">
                      <a16:colId xmlns:a16="http://schemas.microsoft.com/office/drawing/2014/main" val="1640103089"/>
                    </a:ext>
                  </a:extLst>
                </a:gridCol>
              </a:tblGrid>
              <a:tr h="463368">
                <a:tc>
                  <a:txBody>
                    <a:bodyPr/>
                    <a:lstStyle/>
                    <a:p>
                      <a:pPr algn="ctr"/>
                      <a:r>
                        <a:rPr lang="en-US" b="1" kern="1200" dirty="0">
                          <a:solidFill>
                            <a:schemeClr val="bg1"/>
                          </a:solidFill>
                          <a:latin typeface="Lucida Console" panose="020B0609040504020204" pitchFamily="49" charset="0"/>
                        </a:rPr>
                        <a:t>UserId</a:t>
                      </a:r>
                      <a:endParaRPr lang="en-US" b="1" dirty="0">
                        <a:solidFill>
                          <a:schemeClr val="bg1"/>
                        </a:solidFill>
                        <a:latin typeface="Lucida Console" panose="020B0609040504020204" pitchFamily="49" charset="0"/>
                        <a:ea typeface="Amazon Ember" panose="02000000000000000000" pitchFamily="2" charset="0"/>
                      </a:endParaRPr>
                    </a:p>
                  </a:txBody>
                  <a:tcPr anchor="ctr">
                    <a:solidFill>
                      <a:schemeClr val="tx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kern="1200" dirty="0">
                          <a:latin typeface="Lucida Console" panose="020B0609040504020204" pitchFamily="49" charset="0"/>
                        </a:rPr>
                        <a:t>Is_Incomplete</a:t>
                      </a:r>
                      <a:endParaRPr lang="en-US" b="1" i="0" kern="1200" dirty="0">
                        <a:solidFill>
                          <a:schemeClr val="bg1"/>
                        </a:solidFill>
                        <a:latin typeface="Lucida Console" panose="020B0609040504020204" pitchFamily="49" charset="0"/>
                        <a:ea typeface="Amazon Ember" panose="02000000000000000000" pitchFamily="2" charset="0"/>
                        <a:cs typeface="Amazon Ember Light" charset="0"/>
                      </a:endParaRPr>
                    </a:p>
                  </a:txBody>
                  <a:tcPr anchor="ctr"/>
                </a:tc>
                <a:extLst>
                  <a:ext uri="{0D108BD9-81ED-4DB2-BD59-A6C34878D82A}">
                    <a16:rowId xmlns:a16="http://schemas.microsoft.com/office/drawing/2014/main" val="1676852620"/>
                  </a:ext>
                </a:extLst>
              </a:tr>
              <a:tr h="463368">
                <a:tc>
                  <a:txBody>
                    <a:bodyPr/>
                    <a:lstStyle/>
                    <a:p>
                      <a:endParaRPr lang="en-US" dirty="0"/>
                    </a:p>
                  </a:txBody>
                  <a:tcPr anchor="ctr"/>
                </a:tc>
                <a:tc>
                  <a:txBody>
                    <a:bodyPr/>
                    <a:lstStyle/>
                    <a:p>
                      <a:endParaRPr lang="en-US" dirty="0"/>
                    </a:p>
                  </a:txBody>
                  <a:tcPr anchor="ctr"/>
                </a:tc>
                <a:extLst>
                  <a:ext uri="{0D108BD9-81ED-4DB2-BD59-A6C34878D82A}">
                    <a16:rowId xmlns:a16="http://schemas.microsoft.com/office/drawing/2014/main" val="915382171"/>
                  </a:ext>
                </a:extLst>
              </a:tr>
            </a:tbl>
          </a:graphicData>
        </a:graphic>
      </p:graphicFrame>
    </p:spTree>
    <p:custDataLst>
      <p:tags r:id="rId1"/>
    </p:custDataLst>
    <p:extLst>
      <p:ext uri="{BB962C8B-B14F-4D97-AF65-F5344CB8AC3E}">
        <p14:creationId xmlns:p14="http://schemas.microsoft.com/office/powerpoint/2010/main" val="37332434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20"/>
          </p:nvPr>
        </p:nvSpPr>
        <p:spPr/>
        <p:txBody>
          <a:bodyPr/>
          <a:lstStyle/>
          <a:p>
            <a:fld id="{989D9560-4C13-4692-9687-98ECDD2D9552}" type="slidenum">
              <a:rPr lang="en-US" smtClean="0"/>
              <a:t>17</a:t>
            </a:fld>
            <a:endParaRPr lang="en-US" dirty="0"/>
          </a:p>
        </p:txBody>
      </p:sp>
      <p:sp>
        <p:nvSpPr>
          <p:cNvPr id="2" name="Title 1"/>
          <p:cNvSpPr>
            <a:spLocks noGrp="1"/>
          </p:cNvSpPr>
          <p:nvPr>
            <p:ph type="title"/>
          </p:nvPr>
        </p:nvSpPr>
        <p:spPr/>
        <p:txBody>
          <a:bodyPr>
            <a:noAutofit/>
          </a:bodyPr>
          <a:lstStyle/>
          <a:p>
            <a:r>
              <a:rPr lang="en-US" dirty="0"/>
              <a:t>Using waiters: AWS SDK for Java</a:t>
            </a:r>
          </a:p>
        </p:txBody>
      </p:sp>
      <p:grpSp>
        <p:nvGrpSpPr>
          <p:cNvPr id="3" name="Group 2" descr="Define">
            <a:extLst>
              <a:ext uri="{FF2B5EF4-FFF2-40B4-BE49-F238E27FC236}">
                <a16:creationId xmlns:a16="http://schemas.microsoft.com/office/drawing/2014/main" id="{0D9C7DA1-492D-4BE9-A5D0-96EE35BB517F}"/>
              </a:ext>
            </a:extLst>
          </p:cNvPr>
          <p:cNvGrpSpPr/>
          <p:nvPr/>
        </p:nvGrpSpPr>
        <p:grpSpPr>
          <a:xfrm>
            <a:off x="93929" y="1897705"/>
            <a:ext cx="10438000" cy="670513"/>
            <a:chOff x="93929" y="1897705"/>
            <a:chExt cx="10438000" cy="670513"/>
          </a:xfrm>
        </p:grpSpPr>
        <p:sp>
          <p:nvSpPr>
            <p:cNvPr id="27" name="Rectangle 26"/>
            <p:cNvSpPr/>
            <p:nvPr/>
          </p:nvSpPr>
          <p:spPr>
            <a:xfrm>
              <a:off x="7542101" y="2075775"/>
              <a:ext cx="2989828" cy="492443"/>
            </a:xfrm>
            <a:prstGeom prst="rect">
              <a:avLst/>
            </a:prstGeom>
            <a:solidFill>
              <a:schemeClr val="accent4"/>
            </a:solidFill>
            <a:ln w="44450">
              <a:solidFill>
                <a:schemeClr val="hlink"/>
              </a:solidFill>
            </a:ln>
            <a:effectLst>
              <a:outerShdw blurRad="63500" dist="53881" dir="2700016" rotWithShape="0">
                <a:scrgbClr r="0" g="0" b="0">
                  <a:alpha val="25000"/>
                </a:scrgbClr>
              </a:outerShdw>
            </a:effectLst>
          </p:spPr>
          <p:txBody>
            <a:bodyPr wrap="square">
              <a:spAutoFit/>
            </a:bodyPr>
            <a:lstStyle/>
            <a:p>
              <a:r>
                <a:rPr lang="en-US" sz="2600" dirty="0">
                  <a:latin typeface="Amazon Ember" panose="02000000000000000000" pitchFamily="2" charset="0"/>
                  <a:ea typeface="Amazon Ember" panose="02000000000000000000" pitchFamily="2" charset="0"/>
                </a:rPr>
                <a:t>Define the waiter</a:t>
              </a:r>
            </a:p>
          </p:txBody>
        </p:sp>
        <p:cxnSp>
          <p:nvCxnSpPr>
            <p:cNvPr id="28" name="Straight Arrow Connector 27">
              <a:extLst>
                <a:ext uri="{C183D7F6-B498-43B3-948B-1728B52AA6E4}">
                  <adec:decorative xmlns:adec="http://schemas.microsoft.com/office/drawing/2017/decorative" val="1"/>
                </a:ext>
              </a:extLst>
            </p:cNvPr>
            <p:cNvCxnSpPr/>
            <p:nvPr/>
          </p:nvCxnSpPr>
          <p:spPr>
            <a:xfrm flipH="1" flipV="1">
              <a:off x="6091449" y="2321996"/>
              <a:ext cx="1451481" cy="1"/>
            </a:xfrm>
            <a:prstGeom prst="straightConnector1">
              <a:avLst/>
            </a:prstGeom>
            <a:ln w="44450">
              <a:solidFill>
                <a:schemeClr val="hlink"/>
              </a:solidFill>
              <a:headEnd type="none"/>
              <a:tailEnd type="arrow" w="lg" len="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93929" y="1897705"/>
              <a:ext cx="6217920" cy="584775"/>
            </a:xfrm>
            <a:prstGeom prst="rect">
              <a:avLst/>
            </a:prstGeom>
          </p:spPr>
          <p:txBody>
            <a:bodyPr wrap="square">
              <a:spAutoFit/>
            </a:bodyPr>
            <a:lstStyle/>
            <a:p>
              <a:r>
                <a:rPr lang="en-US" sz="1600" dirty="0">
                  <a:solidFill>
                    <a:srgbClr val="008000"/>
                  </a:solidFill>
                  <a:latin typeface="Lucida Console" panose="020B0609040504020204" pitchFamily="49" charset="0"/>
                </a:rPr>
                <a:t>// Define a waiter on DynamoDB client</a:t>
              </a:r>
              <a:endParaRPr lang="en-US" sz="1600" dirty="0">
                <a:solidFill>
                  <a:srgbClr val="000000"/>
                </a:solidFill>
                <a:latin typeface="Lucida Console" panose="020B0609040504020204" pitchFamily="49" charset="0"/>
              </a:endParaRPr>
            </a:p>
            <a:p>
              <a:r>
                <a:rPr lang="en-US" sz="1600" dirty="0">
                  <a:solidFill>
                    <a:srgbClr val="0000FF"/>
                  </a:solidFill>
                  <a:latin typeface="Lucida Console" panose="020B0609040504020204" pitchFamily="49" charset="0"/>
                </a:rPr>
                <a:t>DynamoDbWaiter</a:t>
              </a:r>
              <a:r>
                <a:rPr lang="en-US" sz="1600" dirty="0">
                  <a:solidFill>
                    <a:srgbClr val="000000"/>
                  </a:solidFill>
                  <a:latin typeface="Lucida Console" panose="020B0609040504020204" pitchFamily="49" charset="0"/>
                </a:rPr>
                <a:t> dbWaiter = ddb.waiter();   </a:t>
              </a:r>
            </a:p>
          </p:txBody>
        </p:sp>
        <p:sp>
          <p:nvSpPr>
            <p:cNvPr id="29" name="Rectangle 28">
              <a:extLst>
                <a:ext uri="{C183D7F6-B498-43B3-948B-1728B52AA6E4}">
                  <adec:decorative xmlns:adec="http://schemas.microsoft.com/office/drawing/2017/decorative" val="1"/>
                </a:ext>
              </a:extLst>
            </p:cNvPr>
            <p:cNvSpPr/>
            <p:nvPr/>
          </p:nvSpPr>
          <p:spPr>
            <a:xfrm>
              <a:off x="93929" y="2200136"/>
              <a:ext cx="5924947" cy="32996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 name="Group 4" descr="Create">
            <a:extLst>
              <a:ext uri="{FF2B5EF4-FFF2-40B4-BE49-F238E27FC236}">
                <a16:creationId xmlns:a16="http://schemas.microsoft.com/office/drawing/2014/main" id="{5787B306-B151-4182-BC3F-72DBC143523A}"/>
              </a:ext>
            </a:extLst>
          </p:cNvPr>
          <p:cNvGrpSpPr/>
          <p:nvPr/>
        </p:nvGrpSpPr>
        <p:grpSpPr>
          <a:xfrm>
            <a:off x="100078" y="2730226"/>
            <a:ext cx="11672822" cy="1330608"/>
            <a:chOff x="100078" y="2730226"/>
            <a:chExt cx="11672822" cy="1330608"/>
          </a:xfrm>
        </p:grpSpPr>
        <p:sp>
          <p:nvSpPr>
            <p:cNvPr id="15" name="Rectangle 14"/>
            <p:cNvSpPr/>
            <p:nvPr/>
          </p:nvSpPr>
          <p:spPr>
            <a:xfrm>
              <a:off x="7791978" y="3568391"/>
              <a:ext cx="3980922" cy="492443"/>
            </a:xfrm>
            <a:prstGeom prst="rect">
              <a:avLst/>
            </a:prstGeom>
            <a:solidFill>
              <a:schemeClr val="accent4"/>
            </a:solidFill>
            <a:ln w="44450">
              <a:solidFill>
                <a:schemeClr val="hlink"/>
              </a:solidFill>
            </a:ln>
            <a:effectLst>
              <a:outerShdw blurRad="63500" dist="53881" dir="2700016" rotWithShape="0">
                <a:scrgbClr r="0" g="0" b="0">
                  <a:alpha val="25000"/>
                </a:scrgbClr>
              </a:outerShdw>
            </a:effectLst>
          </p:spPr>
          <p:txBody>
            <a:bodyPr wrap="square">
              <a:spAutoFit/>
            </a:bodyPr>
            <a:lstStyle/>
            <a:p>
              <a:r>
                <a:rPr lang="en-US" sz="2600" dirty="0">
                  <a:latin typeface="Amazon Ember" panose="02000000000000000000" pitchFamily="2" charset="0"/>
                  <a:ea typeface="Amazon Ember" panose="02000000000000000000" pitchFamily="2" charset="0"/>
                </a:rPr>
                <a:t>Any DynamoDB request</a:t>
              </a:r>
            </a:p>
          </p:txBody>
        </p:sp>
        <p:cxnSp>
          <p:nvCxnSpPr>
            <p:cNvPr id="31" name="Elbow Connector 30">
              <a:extLst>
                <a:ext uri="{C183D7F6-B498-43B3-948B-1728B52AA6E4}">
                  <adec:decorative xmlns:adec="http://schemas.microsoft.com/office/drawing/2017/decorative" val="1"/>
                </a:ext>
              </a:extLst>
            </p:cNvPr>
            <p:cNvCxnSpPr/>
            <p:nvPr/>
          </p:nvCxnSpPr>
          <p:spPr>
            <a:xfrm>
              <a:off x="7181509" y="3134916"/>
              <a:ext cx="599478" cy="679697"/>
            </a:xfrm>
            <a:prstGeom prst="bentConnector3">
              <a:avLst>
                <a:gd name="adj1" fmla="val 50000"/>
              </a:avLst>
            </a:prstGeom>
            <a:ln w="44450">
              <a:solidFill>
                <a:schemeClr val="hlink"/>
              </a:solidFill>
              <a:headEnd type="arrow" w="lg" len="lg"/>
              <a:tailEnd type="none" w="lg" len="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100078" y="2730226"/>
              <a:ext cx="8695517" cy="584775"/>
            </a:xfrm>
            <a:prstGeom prst="rect">
              <a:avLst/>
            </a:prstGeom>
          </p:spPr>
          <p:txBody>
            <a:bodyPr wrap="square">
              <a:spAutoFit/>
            </a:bodyPr>
            <a:lstStyle/>
            <a:p>
              <a:r>
                <a:rPr lang="en-US" sz="1600" dirty="0">
                  <a:solidFill>
                    <a:srgbClr val="008000"/>
                  </a:solidFill>
                  <a:latin typeface="Lucida Console" panose="020B0609040504020204" pitchFamily="49" charset="0"/>
                </a:rPr>
                <a:t>// Create table using request object</a:t>
              </a:r>
              <a:endParaRPr lang="en-US" sz="1600" dirty="0">
                <a:solidFill>
                  <a:srgbClr val="000000"/>
                </a:solidFill>
                <a:latin typeface="Lucida Console" panose="020B0609040504020204" pitchFamily="49" charset="0"/>
              </a:endParaRPr>
            </a:p>
            <a:p>
              <a:r>
                <a:rPr lang="en-US" sz="1600" dirty="0">
                  <a:solidFill>
                    <a:srgbClr val="0000FF"/>
                  </a:solidFill>
                  <a:latin typeface="Lucida Console" panose="020B0609040504020204" pitchFamily="49" charset="0"/>
                </a:rPr>
                <a:t>CreateTableResponse</a:t>
              </a:r>
              <a:r>
                <a:rPr lang="en-US" sz="1600" dirty="0">
                  <a:solidFill>
                    <a:srgbClr val="000000"/>
                  </a:solidFill>
                  <a:latin typeface="Lucida Console" panose="020B0609040504020204" pitchFamily="49" charset="0"/>
                </a:rPr>
                <a:t> response = </a:t>
              </a:r>
              <a:r>
                <a:rPr lang="en-US" sz="1600" dirty="0" err="1">
                  <a:solidFill>
                    <a:srgbClr val="000000"/>
                  </a:solidFill>
                  <a:latin typeface="Lucida Console" panose="020B0609040504020204" pitchFamily="49" charset="0"/>
                </a:rPr>
                <a:t>ddb.createTable</a:t>
              </a:r>
              <a:r>
                <a:rPr lang="en-US" sz="1600" dirty="0">
                  <a:solidFill>
                    <a:srgbClr val="000000"/>
                  </a:solidFill>
                  <a:latin typeface="Lucida Console" panose="020B0609040504020204" pitchFamily="49" charset="0"/>
                </a:rPr>
                <a:t>(</a:t>
              </a:r>
              <a:r>
                <a:rPr lang="en-US" sz="1600" dirty="0">
                  <a:solidFill>
                    <a:srgbClr val="A31515"/>
                  </a:solidFill>
                  <a:latin typeface="Lucida Console" panose="020B0609040504020204" pitchFamily="49" charset="0"/>
                </a:rPr>
                <a:t>"Notes"</a:t>
              </a:r>
              <a:r>
                <a:rPr lang="en-US" sz="1600" dirty="0">
                  <a:solidFill>
                    <a:srgbClr val="000000"/>
                  </a:solidFill>
                  <a:latin typeface="Lucida Console" panose="020B0609040504020204" pitchFamily="49" charset="0"/>
                </a:rPr>
                <a:t>);</a:t>
              </a:r>
            </a:p>
          </p:txBody>
        </p:sp>
        <p:sp>
          <p:nvSpPr>
            <p:cNvPr id="17" name="Rectangle 16">
              <a:extLst>
                <a:ext uri="{C183D7F6-B498-43B3-948B-1728B52AA6E4}">
                  <adec:decorative xmlns:adec="http://schemas.microsoft.com/office/drawing/2017/decorative" val="1"/>
                </a:ext>
              </a:extLst>
            </p:cNvPr>
            <p:cNvSpPr/>
            <p:nvPr/>
          </p:nvSpPr>
          <p:spPr>
            <a:xfrm>
              <a:off x="100078" y="2989511"/>
              <a:ext cx="6974608" cy="38606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descr="poll">
            <a:extLst>
              <a:ext uri="{FF2B5EF4-FFF2-40B4-BE49-F238E27FC236}">
                <a16:creationId xmlns:a16="http://schemas.microsoft.com/office/drawing/2014/main" id="{515762D4-4F3C-4744-A56B-F15F2F445BAA}"/>
              </a:ext>
            </a:extLst>
          </p:cNvPr>
          <p:cNvGrpSpPr/>
          <p:nvPr/>
        </p:nvGrpSpPr>
        <p:grpSpPr>
          <a:xfrm>
            <a:off x="94582" y="4164419"/>
            <a:ext cx="12005932" cy="1644515"/>
            <a:chOff x="94582" y="4164419"/>
            <a:chExt cx="12005932" cy="1644515"/>
          </a:xfrm>
        </p:grpSpPr>
        <p:sp>
          <p:nvSpPr>
            <p:cNvPr id="33" name="Rectangle 32"/>
            <p:cNvSpPr/>
            <p:nvPr/>
          </p:nvSpPr>
          <p:spPr>
            <a:xfrm>
              <a:off x="7574042" y="5316491"/>
              <a:ext cx="2957887" cy="492443"/>
            </a:xfrm>
            <a:prstGeom prst="rect">
              <a:avLst/>
            </a:prstGeom>
            <a:solidFill>
              <a:schemeClr val="accent4"/>
            </a:solidFill>
            <a:ln w="44450">
              <a:solidFill>
                <a:schemeClr val="hlink"/>
              </a:solidFill>
            </a:ln>
            <a:effectLst>
              <a:outerShdw blurRad="63500" dist="53881" dir="2700016" rotWithShape="0">
                <a:scrgbClr r="0" g="0" b="0">
                  <a:alpha val="25000"/>
                </a:scrgbClr>
              </a:outerShdw>
            </a:effectLst>
          </p:spPr>
          <p:txBody>
            <a:bodyPr wrap="square">
              <a:spAutoFit/>
            </a:bodyPr>
            <a:lstStyle/>
            <a:p>
              <a:r>
                <a:rPr lang="en-US" sz="2600" dirty="0">
                  <a:latin typeface="Amazon Ember" panose="02000000000000000000" pitchFamily="2" charset="0"/>
                  <a:ea typeface="Amazon Ember" panose="02000000000000000000" pitchFamily="2" charset="0"/>
                </a:rPr>
                <a:t>Poll with waiters</a:t>
              </a:r>
            </a:p>
          </p:txBody>
        </p:sp>
        <p:cxnSp>
          <p:nvCxnSpPr>
            <p:cNvPr id="36" name="Elbow Connector 35">
              <a:extLst>
                <a:ext uri="{C183D7F6-B498-43B3-948B-1728B52AA6E4}">
                  <adec:decorative xmlns:adec="http://schemas.microsoft.com/office/drawing/2017/decorative" val="1"/>
                </a:ext>
              </a:extLst>
            </p:cNvPr>
            <p:cNvCxnSpPr/>
            <p:nvPr/>
          </p:nvCxnSpPr>
          <p:spPr>
            <a:xfrm rot="16200000" flipH="1">
              <a:off x="6624815" y="4617790"/>
              <a:ext cx="441577" cy="1438011"/>
            </a:xfrm>
            <a:prstGeom prst="bentConnector2">
              <a:avLst/>
            </a:prstGeom>
            <a:ln w="44450">
              <a:solidFill>
                <a:schemeClr val="hlink"/>
              </a:solidFill>
              <a:headEnd type="arrow" w="lg" len="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94582" y="4164419"/>
              <a:ext cx="11840387" cy="830997"/>
            </a:xfrm>
            <a:prstGeom prst="rect">
              <a:avLst/>
            </a:prstGeom>
          </p:spPr>
          <p:txBody>
            <a:bodyPr wrap="square">
              <a:spAutoFit/>
            </a:bodyPr>
            <a:lstStyle/>
            <a:p>
              <a:r>
                <a:rPr lang="en-US" sz="1600" dirty="0">
                  <a:solidFill>
                    <a:srgbClr val="008000"/>
                  </a:solidFill>
                  <a:latin typeface="Lucida Console" panose="020B0609040504020204" pitchFamily="49" charset="0"/>
                </a:rPr>
                <a:t>// Wait until the Amazon DynamoDB table is created</a:t>
              </a:r>
              <a:endParaRPr lang="en-US" sz="1600" dirty="0">
                <a:solidFill>
                  <a:srgbClr val="000000"/>
                </a:solidFill>
                <a:latin typeface="Lucida Console" panose="020B0609040504020204" pitchFamily="49" charset="0"/>
              </a:endParaRPr>
            </a:p>
            <a:p>
              <a:r>
                <a:rPr lang="en-US" sz="1600" dirty="0">
                  <a:solidFill>
                    <a:srgbClr val="0000FF"/>
                  </a:solidFill>
                  <a:latin typeface="Lucida Console" panose="020B0609040504020204" pitchFamily="49" charset="0"/>
                </a:rPr>
                <a:t>WaiterResponse</a:t>
              </a:r>
              <a:r>
                <a:rPr lang="en-US" sz="1600" dirty="0">
                  <a:solidFill>
                    <a:srgbClr val="000000"/>
                  </a:solidFill>
                  <a:latin typeface="Lucida Console" panose="020B0609040504020204" pitchFamily="49" charset="0"/>
                </a:rPr>
                <a:t>&lt;</a:t>
              </a:r>
              <a:r>
                <a:rPr lang="en-US" sz="1600" dirty="0">
                  <a:solidFill>
                    <a:srgbClr val="0000FF"/>
                  </a:solidFill>
                  <a:latin typeface="Lucida Console" panose="020B0609040504020204" pitchFamily="49" charset="0"/>
                </a:rPr>
                <a:t>DescribeTableResponse</a:t>
              </a:r>
              <a:r>
                <a:rPr lang="en-US" sz="1600" dirty="0">
                  <a:solidFill>
                    <a:srgbClr val="000000"/>
                  </a:solidFill>
                  <a:latin typeface="Lucida Console" panose="020B0609040504020204" pitchFamily="49" charset="0"/>
                </a:rPr>
                <a:t>&gt;</a:t>
              </a:r>
              <a:r>
                <a:rPr lang="en-US" sz="800" dirty="0">
                  <a:solidFill>
                    <a:srgbClr val="000000"/>
                  </a:solidFill>
                  <a:latin typeface="Lucida Console" panose="020B0609040504020204" pitchFamily="49" charset="0"/>
                </a:rPr>
                <a:t> </a:t>
              </a:r>
              <a:r>
                <a:rPr lang="en-US" sz="1600" dirty="0">
                  <a:solidFill>
                    <a:srgbClr val="000000"/>
                  </a:solidFill>
                  <a:latin typeface="Lucida Console" panose="020B0609040504020204" pitchFamily="49" charset="0"/>
                </a:rPr>
                <a:t>waiterResponse =</a:t>
              </a:r>
              <a:r>
                <a:rPr lang="en-US" sz="800" dirty="0">
                  <a:solidFill>
                    <a:srgbClr val="000000"/>
                  </a:solidFill>
                  <a:latin typeface="Lucida Console" panose="020B0609040504020204" pitchFamily="49" charset="0"/>
                </a:rPr>
                <a:t> </a:t>
              </a:r>
              <a:r>
                <a:rPr lang="en-US" sz="1600" dirty="0" err="1">
                  <a:solidFill>
                    <a:srgbClr val="000000"/>
                  </a:solidFill>
                  <a:latin typeface="Lucida Console" panose="020B0609040504020204" pitchFamily="49" charset="0"/>
                </a:rPr>
                <a:t>dbWaiter.waitUntilTableExists</a:t>
              </a:r>
              <a:r>
                <a:rPr lang="en-US" sz="1600" dirty="0">
                  <a:solidFill>
                    <a:srgbClr val="000000"/>
                  </a:solidFill>
                  <a:latin typeface="Lucida Console" panose="020B0609040504020204" pitchFamily="49" charset="0"/>
                </a:rPr>
                <a:t>(</a:t>
              </a:r>
              <a:r>
                <a:rPr lang="en-US" sz="1600" dirty="0">
                  <a:solidFill>
                    <a:srgbClr val="A31515"/>
                  </a:solidFill>
                  <a:latin typeface="Lucida Console" panose="020B0609040504020204" pitchFamily="49" charset="0"/>
                </a:rPr>
                <a:t>"Notes"</a:t>
              </a:r>
              <a:r>
                <a:rPr lang="en-US" sz="1600" dirty="0">
                  <a:solidFill>
                    <a:srgbClr val="000000"/>
                  </a:solidFill>
                  <a:latin typeface="Lucida Console" panose="020B0609040504020204" pitchFamily="49" charset="0"/>
                </a:rPr>
                <a:t>);</a:t>
              </a:r>
            </a:p>
            <a:p>
              <a:r>
                <a:rPr lang="en-US" sz="1600" dirty="0">
                  <a:solidFill>
                    <a:srgbClr val="000000"/>
                  </a:solidFill>
                  <a:latin typeface="Lucida Console" panose="020B0609040504020204" pitchFamily="49" charset="0"/>
                </a:rPr>
                <a:t>waiterResponse.matched().response().ifPresent(System.out</a:t>
              </a:r>
              <a:r>
                <a:rPr lang="en-US" sz="1600" dirty="0">
                  <a:solidFill>
                    <a:srgbClr val="0000FF"/>
                  </a:solidFill>
                  <a:latin typeface="Lucida Console" panose="020B0609040504020204" pitchFamily="49" charset="0"/>
                </a:rPr>
                <a:t>::</a:t>
              </a:r>
              <a:r>
                <a:rPr lang="en-US" sz="1600" dirty="0">
                  <a:solidFill>
                    <a:srgbClr val="000000"/>
                  </a:solidFill>
                  <a:latin typeface="Lucida Console" panose="020B0609040504020204" pitchFamily="49" charset="0"/>
                </a:rPr>
                <a:t>println);</a:t>
              </a:r>
            </a:p>
          </p:txBody>
        </p:sp>
        <p:sp>
          <p:nvSpPr>
            <p:cNvPr id="34" name="Rectangle 33">
              <a:extLst>
                <a:ext uri="{C183D7F6-B498-43B3-948B-1728B52AA6E4}">
                  <adec:decorative xmlns:adec="http://schemas.microsoft.com/office/drawing/2017/decorative" val="1"/>
                </a:ext>
              </a:extLst>
            </p:cNvPr>
            <p:cNvSpPr/>
            <p:nvPr/>
          </p:nvSpPr>
          <p:spPr>
            <a:xfrm>
              <a:off x="152682" y="4424424"/>
              <a:ext cx="11947832" cy="614045"/>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9729933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20"/>
          </p:nvPr>
        </p:nvSpPr>
        <p:spPr/>
        <p:txBody>
          <a:bodyPr/>
          <a:lstStyle/>
          <a:p>
            <a:fld id="{B6A95138-A96E-2F42-A959-2EFD44FE4AB7}" type="slidenum">
              <a:rPr lang="en-US" smtClean="0"/>
              <a:t>18</a:t>
            </a:fld>
            <a:endParaRPr lang="en-US" dirty="0"/>
          </a:p>
        </p:txBody>
      </p:sp>
      <p:sp>
        <p:nvSpPr>
          <p:cNvPr id="2" name="Title 1"/>
          <p:cNvSpPr>
            <a:spLocks noGrp="1"/>
          </p:cNvSpPr>
          <p:nvPr>
            <p:ph type="title"/>
          </p:nvPr>
        </p:nvSpPr>
        <p:spPr/>
        <p:txBody>
          <a:bodyPr>
            <a:normAutofit/>
          </a:bodyPr>
          <a:lstStyle/>
          <a:p>
            <a:r>
              <a:rPr lang="en-US" dirty="0"/>
              <a:t>Update, list, and delete tables (Java) – 1 of 2</a:t>
            </a:r>
          </a:p>
        </p:txBody>
      </p:sp>
      <p:pic>
        <p:nvPicPr>
          <p:cNvPr id="19" name="Picture 18">
            <a:extLs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7483" y="1411713"/>
            <a:ext cx="847023" cy="975359"/>
          </a:xfrm>
          <a:prstGeom prst="rect">
            <a:avLst/>
          </a:prstGeom>
        </p:spPr>
      </p:pic>
      <p:sp>
        <p:nvSpPr>
          <p:cNvPr id="20" name="TextBox 19"/>
          <p:cNvSpPr txBox="1"/>
          <p:nvPr/>
        </p:nvSpPr>
        <p:spPr>
          <a:xfrm>
            <a:off x="395055" y="2393086"/>
            <a:ext cx="1723549" cy="954107"/>
          </a:xfrm>
          <a:prstGeom prst="rect">
            <a:avLst/>
          </a:prstGeom>
          <a:noFill/>
        </p:spPr>
        <p:txBody>
          <a:bodyPr wrap="none" rtlCol="0">
            <a:spAutoFit/>
          </a:bodyPr>
          <a:lstStyle/>
          <a:p>
            <a:pPr algn="ctr"/>
            <a:r>
              <a:rPr lang="en-US" sz="2800" dirty="0">
                <a:ea typeface="Amazon Ember Light" panose="020B0403020204020204" pitchFamily="34" charset="0"/>
                <a:cs typeface="Amazon Ember Light" panose="020B0403020204020204" pitchFamily="34" charset="0"/>
              </a:rPr>
              <a:t>AWS SDK</a:t>
            </a:r>
            <a:br>
              <a:rPr lang="en-US" sz="2800" dirty="0">
                <a:ea typeface="Amazon Ember Light" panose="020B0403020204020204" pitchFamily="34" charset="0"/>
                <a:cs typeface="Amazon Ember Light" panose="020B0403020204020204" pitchFamily="34" charset="0"/>
              </a:rPr>
            </a:br>
            <a:r>
              <a:rPr lang="en-US" sz="2800" dirty="0">
                <a:ea typeface="Amazon Ember Light" panose="020B0403020204020204" pitchFamily="34" charset="0"/>
                <a:cs typeface="Amazon Ember Light" panose="020B0403020204020204" pitchFamily="34" charset="0"/>
              </a:rPr>
              <a:t>for Java</a:t>
            </a:r>
          </a:p>
        </p:txBody>
      </p:sp>
      <p:sp>
        <p:nvSpPr>
          <p:cNvPr id="21" name="TextBox 20"/>
          <p:cNvSpPr txBox="1"/>
          <p:nvPr/>
        </p:nvSpPr>
        <p:spPr>
          <a:xfrm>
            <a:off x="6029704" y="1166026"/>
            <a:ext cx="3299301" cy="523220"/>
          </a:xfrm>
          <a:prstGeom prst="rect">
            <a:avLst/>
          </a:prstGeom>
          <a:noFill/>
        </p:spPr>
        <p:txBody>
          <a:bodyPr wrap="none" rtlCol="0">
            <a:spAutoFit/>
          </a:bodyPr>
          <a:lstStyle/>
          <a:p>
            <a:r>
              <a:rPr lang="en-US" sz="2800" dirty="0">
                <a:solidFill>
                  <a:schemeClr val="tx2"/>
                </a:solidFill>
                <a:ea typeface="Amazon Ember Light" panose="020B0403020204020204" pitchFamily="34" charset="0"/>
                <a:cs typeface="Amazon Ember Light" panose="020B0403020204020204" pitchFamily="34" charset="0"/>
              </a:rPr>
              <a:t>Low-level interface</a:t>
            </a:r>
          </a:p>
        </p:txBody>
      </p:sp>
      <p:sp>
        <p:nvSpPr>
          <p:cNvPr id="11" name="TextBox 10"/>
          <p:cNvSpPr txBox="1"/>
          <p:nvPr/>
        </p:nvSpPr>
        <p:spPr>
          <a:xfrm>
            <a:off x="2704993" y="1243647"/>
            <a:ext cx="1037463" cy="400110"/>
          </a:xfrm>
          <a:prstGeom prst="rect">
            <a:avLst/>
          </a:prstGeom>
          <a:noFill/>
        </p:spPr>
        <p:txBody>
          <a:bodyPr wrap="none" rtlCol="0">
            <a:spAutoFit/>
          </a:bodyPr>
          <a:lstStyle/>
          <a:p>
            <a:r>
              <a:rPr lang="en-US" sz="2000" dirty="0">
                <a:latin typeface="Amazon Ember" panose="02000000000000000000" pitchFamily="2" charset="0"/>
                <a:ea typeface="Amazon Ember" panose="02000000000000000000" pitchFamily="2" charset="0"/>
                <a:cs typeface="Amazon Ember Light" panose="020B0403020204020204" pitchFamily="34" charset="0"/>
              </a:rPr>
              <a:t>Update</a:t>
            </a:r>
          </a:p>
        </p:txBody>
      </p:sp>
      <p:sp>
        <p:nvSpPr>
          <p:cNvPr id="8" name="Rectangle 7"/>
          <p:cNvSpPr/>
          <p:nvPr/>
        </p:nvSpPr>
        <p:spPr>
          <a:xfrm>
            <a:off x="2771743" y="1633200"/>
            <a:ext cx="9158963" cy="1569660"/>
          </a:xfrm>
          <a:prstGeom prst="rect">
            <a:avLst/>
          </a:prstGeom>
          <a:ln>
            <a:solidFill>
              <a:schemeClr val="tx2"/>
            </a:solidFill>
          </a:ln>
        </p:spPr>
        <p:txBody>
          <a:bodyPr wrap="square">
            <a:spAutoFit/>
          </a:bodyPr>
          <a:lstStyle/>
          <a:p>
            <a:r>
              <a:rPr lang="en-US" sz="1600" dirty="0">
                <a:solidFill>
                  <a:srgbClr val="0000FF"/>
                </a:solidFill>
                <a:latin typeface="Lucida Console" panose="020B0609040504020204" pitchFamily="49" charset="0"/>
              </a:rPr>
              <a:t>Table</a:t>
            </a:r>
            <a:r>
              <a:rPr lang="en-US" sz="1600" dirty="0">
                <a:solidFill>
                  <a:srgbClr val="000000"/>
                </a:solidFill>
                <a:latin typeface="Lucida Console" panose="020B0609040504020204" pitchFamily="49" charset="0"/>
              </a:rPr>
              <a:t> table = </a:t>
            </a:r>
            <a:r>
              <a:rPr lang="en-US" sz="1600" dirty="0" err="1">
                <a:solidFill>
                  <a:srgbClr val="000000"/>
                </a:solidFill>
                <a:latin typeface="Lucida Console" panose="020B0609040504020204" pitchFamily="49" charset="0"/>
              </a:rPr>
              <a:t>dynamoDB.getTable</a:t>
            </a:r>
            <a:r>
              <a:rPr lang="en-US" sz="1600" dirty="0">
                <a:solidFill>
                  <a:srgbClr val="000000"/>
                </a:solidFill>
                <a:latin typeface="Lucida Console" panose="020B0609040504020204" pitchFamily="49" charset="0"/>
              </a:rPr>
              <a:t>(</a:t>
            </a:r>
            <a:r>
              <a:rPr lang="en-US" sz="1600" dirty="0">
                <a:solidFill>
                  <a:srgbClr val="A31515"/>
                </a:solidFill>
                <a:latin typeface="Lucida Console" panose="020B0609040504020204" pitchFamily="49" charset="0"/>
              </a:rPr>
              <a:t>"Notes"</a:t>
            </a:r>
            <a:r>
              <a:rPr lang="en-US" sz="1600" dirty="0">
                <a:solidFill>
                  <a:srgbClr val="000000"/>
                </a:solidFill>
                <a:latin typeface="Lucida Console" panose="020B0609040504020204" pitchFamily="49" charset="0"/>
              </a:rPr>
              <a:t>);</a:t>
            </a:r>
          </a:p>
          <a:p>
            <a:br>
              <a:rPr lang="en-US" sz="800" dirty="0">
                <a:solidFill>
                  <a:srgbClr val="000000"/>
                </a:solidFill>
                <a:latin typeface="Lucida Console" panose="020B0609040504020204" pitchFamily="49" charset="0"/>
              </a:rPr>
            </a:br>
            <a:r>
              <a:rPr lang="en-US" sz="1600" dirty="0" err="1">
                <a:solidFill>
                  <a:srgbClr val="0000FF"/>
                </a:solidFill>
                <a:latin typeface="Lucida Console" panose="020B0609040504020204" pitchFamily="49" charset="0"/>
              </a:rPr>
              <a:t>ProvisionedThroughput</a:t>
            </a:r>
            <a:r>
              <a:rPr lang="en-US" sz="1600" dirty="0">
                <a:solidFill>
                  <a:srgbClr val="000000"/>
                </a:solidFill>
                <a:latin typeface="Lucida Console" panose="020B0609040504020204" pitchFamily="49" charset="0"/>
              </a:rPr>
              <a:t> </a:t>
            </a:r>
            <a:r>
              <a:rPr lang="en-US" sz="1600" dirty="0" err="1">
                <a:solidFill>
                  <a:srgbClr val="000000"/>
                </a:solidFill>
                <a:latin typeface="Lucida Console" panose="020B0609040504020204" pitchFamily="49" charset="0"/>
              </a:rPr>
              <a:t>provisionedThroughput</a:t>
            </a:r>
            <a:r>
              <a:rPr lang="en-US" sz="1600" dirty="0">
                <a:solidFill>
                  <a:srgbClr val="000000"/>
                </a:solidFill>
                <a:latin typeface="Lucida Console" panose="020B0609040504020204" pitchFamily="49" charset="0"/>
              </a:rPr>
              <a:t> = </a:t>
            </a:r>
            <a:r>
              <a:rPr lang="en-US" sz="1600" dirty="0">
                <a:solidFill>
                  <a:srgbClr val="0000FF"/>
                </a:solidFill>
                <a:latin typeface="Lucida Console" panose="020B0609040504020204" pitchFamily="49" charset="0"/>
              </a:rPr>
              <a:t>new</a:t>
            </a:r>
            <a:r>
              <a:rPr lang="en-US" sz="1600" dirty="0">
                <a:solidFill>
                  <a:srgbClr val="000000"/>
                </a:solidFill>
                <a:latin typeface="Lucida Console" panose="020B0609040504020204" pitchFamily="49" charset="0"/>
              </a:rPr>
              <a:t> </a:t>
            </a:r>
            <a:r>
              <a:rPr lang="en-US" sz="1600" dirty="0">
                <a:solidFill>
                  <a:srgbClr val="0000FF"/>
                </a:solidFill>
                <a:latin typeface="Lucida Console" panose="020B0609040504020204" pitchFamily="49" charset="0"/>
              </a:rPr>
              <a:t>ProvisionedThroughput</a:t>
            </a:r>
            <a:r>
              <a:rPr lang="en-US" sz="1600" dirty="0">
                <a:solidFill>
                  <a:srgbClr val="000000"/>
                </a:solidFill>
                <a:latin typeface="Lucida Console" panose="020B0609040504020204" pitchFamily="49" charset="0"/>
              </a:rPr>
              <a:t>()</a:t>
            </a:r>
          </a:p>
          <a:p>
            <a:r>
              <a:rPr lang="en-US" sz="1600" dirty="0">
                <a:solidFill>
                  <a:srgbClr val="000000"/>
                </a:solidFill>
                <a:latin typeface="Lucida Console" panose="020B0609040504020204" pitchFamily="49" charset="0"/>
              </a:rPr>
              <a:t>    .withReadCapacityUnits(</a:t>
            </a:r>
            <a:r>
              <a:rPr lang="en-US" sz="1600" dirty="0">
                <a:solidFill>
                  <a:srgbClr val="098658"/>
                </a:solidFill>
                <a:latin typeface="Lucida Console" panose="020B0609040504020204" pitchFamily="49" charset="0"/>
              </a:rPr>
              <a:t>15L</a:t>
            </a:r>
            <a:r>
              <a:rPr lang="en-US" sz="1600" dirty="0">
                <a:solidFill>
                  <a:srgbClr val="000000"/>
                </a:solidFill>
                <a:latin typeface="Lucida Console" panose="020B0609040504020204" pitchFamily="49" charset="0"/>
              </a:rPr>
              <a:t>)</a:t>
            </a:r>
          </a:p>
          <a:p>
            <a:r>
              <a:rPr lang="en-US" sz="1600" dirty="0">
                <a:solidFill>
                  <a:srgbClr val="000000"/>
                </a:solidFill>
                <a:latin typeface="Lucida Console" panose="020B0609040504020204" pitchFamily="49" charset="0"/>
              </a:rPr>
              <a:t>    .withWriteCapacityUnits(</a:t>
            </a:r>
            <a:r>
              <a:rPr lang="en-US" sz="1600" dirty="0">
                <a:solidFill>
                  <a:srgbClr val="098658"/>
                </a:solidFill>
                <a:latin typeface="Lucida Console" panose="020B0609040504020204" pitchFamily="49" charset="0"/>
              </a:rPr>
              <a:t>15L</a:t>
            </a:r>
            <a:r>
              <a:rPr lang="en-US" sz="1600" dirty="0">
                <a:solidFill>
                  <a:srgbClr val="000000"/>
                </a:solidFill>
                <a:latin typeface="Lucida Console" panose="020B0609040504020204" pitchFamily="49" charset="0"/>
              </a:rPr>
              <a:t>);</a:t>
            </a:r>
          </a:p>
          <a:p>
            <a:br>
              <a:rPr lang="en-US" sz="800" dirty="0">
                <a:solidFill>
                  <a:srgbClr val="000000"/>
                </a:solidFill>
                <a:latin typeface="Lucida Console" panose="020B0609040504020204" pitchFamily="49" charset="0"/>
              </a:rPr>
            </a:br>
            <a:r>
              <a:rPr lang="en-US" sz="1600" dirty="0">
                <a:solidFill>
                  <a:srgbClr val="000000"/>
                </a:solidFill>
                <a:latin typeface="Lucida Console" panose="020B0609040504020204" pitchFamily="49" charset="0"/>
              </a:rPr>
              <a:t>table.updateTable(</a:t>
            </a:r>
            <a:r>
              <a:rPr lang="en-US" sz="1600" dirty="0" err="1">
                <a:solidFill>
                  <a:srgbClr val="000000"/>
                </a:solidFill>
                <a:latin typeface="Lucida Console" panose="020B0609040504020204" pitchFamily="49" charset="0"/>
              </a:rPr>
              <a:t>provisionedThroughput</a:t>
            </a:r>
            <a:r>
              <a:rPr lang="en-US" sz="1600" dirty="0">
                <a:solidFill>
                  <a:srgbClr val="000000"/>
                </a:solidFill>
                <a:latin typeface="Lucida Console" panose="020B0609040504020204" pitchFamily="49" charset="0"/>
              </a:rPr>
              <a:t>);</a:t>
            </a:r>
          </a:p>
        </p:txBody>
      </p:sp>
      <p:sp>
        <p:nvSpPr>
          <p:cNvPr id="15" name="TextBox 14"/>
          <p:cNvSpPr txBox="1"/>
          <p:nvPr/>
        </p:nvSpPr>
        <p:spPr>
          <a:xfrm>
            <a:off x="2704993" y="3249214"/>
            <a:ext cx="941283" cy="400110"/>
          </a:xfrm>
          <a:prstGeom prst="rect">
            <a:avLst/>
          </a:prstGeom>
          <a:noFill/>
        </p:spPr>
        <p:txBody>
          <a:bodyPr wrap="none" rtlCol="0">
            <a:spAutoFit/>
          </a:bodyPr>
          <a:lstStyle/>
          <a:p>
            <a:r>
              <a:rPr lang="en-US" sz="2000" dirty="0">
                <a:latin typeface="Amazon Ember" panose="02000000000000000000" pitchFamily="2" charset="0"/>
                <a:ea typeface="Amazon Ember" panose="02000000000000000000" pitchFamily="2" charset="0"/>
                <a:cs typeface="Amazon Ember Light" panose="020B0403020204020204" pitchFamily="34" charset="0"/>
              </a:rPr>
              <a:t>Delete</a:t>
            </a:r>
          </a:p>
        </p:txBody>
      </p:sp>
      <p:sp>
        <p:nvSpPr>
          <p:cNvPr id="14" name="Rectangle 13"/>
          <p:cNvSpPr/>
          <p:nvPr/>
        </p:nvSpPr>
        <p:spPr>
          <a:xfrm>
            <a:off x="2771743" y="3628626"/>
            <a:ext cx="9158963" cy="707886"/>
          </a:xfrm>
          <a:prstGeom prst="rect">
            <a:avLst/>
          </a:prstGeom>
          <a:ln>
            <a:solidFill>
              <a:schemeClr val="tx2"/>
            </a:solidFill>
          </a:ln>
        </p:spPr>
        <p:txBody>
          <a:bodyPr wrap="square">
            <a:spAutoFit/>
          </a:bodyPr>
          <a:lstStyle/>
          <a:p>
            <a:r>
              <a:rPr lang="en-US" sz="1600" dirty="0">
                <a:solidFill>
                  <a:srgbClr val="0000FF"/>
                </a:solidFill>
                <a:latin typeface="Lucida Console" panose="020B0609040504020204" pitchFamily="49" charset="0"/>
              </a:rPr>
              <a:t>Table</a:t>
            </a:r>
            <a:r>
              <a:rPr lang="en-US" sz="1600" dirty="0">
                <a:solidFill>
                  <a:srgbClr val="000000"/>
                </a:solidFill>
                <a:latin typeface="Lucida Console" panose="020B0609040504020204" pitchFamily="49" charset="0"/>
              </a:rPr>
              <a:t> table = </a:t>
            </a:r>
            <a:r>
              <a:rPr lang="en-US" sz="1600" dirty="0" err="1">
                <a:solidFill>
                  <a:srgbClr val="000000"/>
                </a:solidFill>
                <a:latin typeface="Lucida Console" panose="020B0609040504020204" pitchFamily="49" charset="0"/>
              </a:rPr>
              <a:t>dynamoDB.getTable</a:t>
            </a:r>
            <a:r>
              <a:rPr lang="en-US" sz="1600" dirty="0">
                <a:solidFill>
                  <a:srgbClr val="000000"/>
                </a:solidFill>
                <a:latin typeface="Lucida Console" panose="020B0609040504020204" pitchFamily="49" charset="0"/>
              </a:rPr>
              <a:t>(</a:t>
            </a:r>
            <a:r>
              <a:rPr lang="en-US" sz="1600" dirty="0">
                <a:solidFill>
                  <a:srgbClr val="A31515"/>
                </a:solidFill>
                <a:latin typeface="Lucida Console" panose="020B0609040504020204" pitchFamily="49" charset="0"/>
              </a:rPr>
              <a:t>"Notes"</a:t>
            </a:r>
            <a:r>
              <a:rPr lang="en-US" sz="1600" dirty="0">
                <a:solidFill>
                  <a:srgbClr val="000000"/>
                </a:solidFill>
                <a:latin typeface="Lucida Console" panose="020B0609040504020204" pitchFamily="49" charset="0"/>
              </a:rPr>
              <a:t>);</a:t>
            </a:r>
          </a:p>
          <a:p>
            <a:br>
              <a:rPr lang="en-US" sz="800" dirty="0">
                <a:solidFill>
                  <a:srgbClr val="000000"/>
                </a:solidFill>
                <a:latin typeface="Lucida Console" panose="020B0609040504020204" pitchFamily="49" charset="0"/>
              </a:rPr>
            </a:br>
            <a:r>
              <a:rPr lang="en-US" sz="1600" dirty="0" err="1">
                <a:solidFill>
                  <a:srgbClr val="000000"/>
                </a:solidFill>
                <a:latin typeface="Lucida Console" panose="020B0609040504020204" pitchFamily="49" charset="0"/>
              </a:rPr>
              <a:t>table.delete</a:t>
            </a:r>
            <a:r>
              <a:rPr lang="en-US" sz="1600" dirty="0">
                <a:solidFill>
                  <a:srgbClr val="000000"/>
                </a:solidFill>
                <a:latin typeface="Lucida Console" panose="020B0609040504020204" pitchFamily="49" charset="0"/>
              </a:rPr>
              <a:t>();</a:t>
            </a:r>
          </a:p>
        </p:txBody>
      </p:sp>
    </p:spTree>
    <p:custDataLst>
      <p:tags r:id="rId1"/>
    </p:custDataLst>
    <p:extLst>
      <p:ext uri="{BB962C8B-B14F-4D97-AF65-F5344CB8AC3E}">
        <p14:creationId xmlns:p14="http://schemas.microsoft.com/office/powerpoint/2010/main" val="39172068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20"/>
          </p:nvPr>
        </p:nvSpPr>
        <p:spPr/>
        <p:txBody>
          <a:bodyPr/>
          <a:lstStyle/>
          <a:p>
            <a:fld id="{B6A95138-A96E-2F42-A959-2EFD44FE4AB7}" type="slidenum">
              <a:rPr lang="en-US" smtClean="0"/>
              <a:t>19</a:t>
            </a:fld>
            <a:endParaRPr lang="en-US" dirty="0"/>
          </a:p>
        </p:txBody>
      </p:sp>
      <p:sp>
        <p:nvSpPr>
          <p:cNvPr id="2" name="Title 1"/>
          <p:cNvSpPr>
            <a:spLocks noGrp="1"/>
          </p:cNvSpPr>
          <p:nvPr>
            <p:ph type="title"/>
          </p:nvPr>
        </p:nvSpPr>
        <p:spPr/>
        <p:txBody>
          <a:bodyPr>
            <a:normAutofit/>
          </a:bodyPr>
          <a:lstStyle/>
          <a:p>
            <a:r>
              <a:rPr lang="en-US" dirty="0"/>
              <a:t>Update, list, and delete tables (Java) – 2 of 2</a:t>
            </a:r>
          </a:p>
        </p:txBody>
      </p:sp>
      <p:pic>
        <p:nvPicPr>
          <p:cNvPr id="19" name="Picture 18">
            <a:extLs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7483" y="1411713"/>
            <a:ext cx="847023" cy="975359"/>
          </a:xfrm>
          <a:prstGeom prst="rect">
            <a:avLst/>
          </a:prstGeom>
        </p:spPr>
      </p:pic>
      <p:sp>
        <p:nvSpPr>
          <p:cNvPr id="20" name="TextBox 19"/>
          <p:cNvSpPr txBox="1"/>
          <p:nvPr/>
        </p:nvSpPr>
        <p:spPr>
          <a:xfrm>
            <a:off x="395055" y="2393086"/>
            <a:ext cx="1723549" cy="954107"/>
          </a:xfrm>
          <a:prstGeom prst="rect">
            <a:avLst/>
          </a:prstGeom>
          <a:noFill/>
        </p:spPr>
        <p:txBody>
          <a:bodyPr wrap="none" rtlCol="0">
            <a:spAutoFit/>
          </a:bodyPr>
          <a:lstStyle/>
          <a:p>
            <a:pPr algn="ctr"/>
            <a:r>
              <a:rPr lang="en-US" sz="2800" dirty="0">
                <a:ea typeface="Amazon Ember Light" panose="020B0403020204020204" pitchFamily="34" charset="0"/>
                <a:cs typeface="Amazon Ember Light" panose="020B0403020204020204" pitchFamily="34" charset="0"/>
              </a:rPr>
              <a:t>AWS SDK</a:t>
            </a:r>
            <a:br>
              <a:rPr lang="en-US" sz="2800" dirty="0">
                <a:ea typeface="Amazon Ember Light" panose="020B0403020204020204" pitchFamily="34" charset="0"/>
                <a:cs typeface="Amazon Ember Light" panose="020B0403020204020204" pitchFamily="34" charset="0"/>
              </a:rPr>
            </a:br>
            <a:r>
              <a:rPr lang="en-US" sz="2800" dirty="0">
                <a:ea typeface="Amazon Ember Light" panose="020B0403020204020204" pitchFamily="34" charset="0"/>
                <a:cs typeface="Amazon Ember Light" panose="020B0403020204020204" pitchFamily="34" charset="0"/>
              </a:rPr>
              <a:t>for Java</a:t>
            </a:r>
          </a:p>
        </p:txBody>
      </p:sp>
      <p:sp>
        <p:nvSpPr>
          <p:cNvPr id="21" name="TextBox 20"/>
          <p:cNvSpPr txBox="1"/>
          <p:nvPr/>
        </p:nvSpPr>
        <p:spPr>
          <a:xfrm>
            <a:off x="6029704" y="1166026"/>
            <a:ext cx="3299301" cy="523220"/>
          </a:xfrm>
          <a:prstGeom prst="rect">
            <a:avLst/>
          </a:prstGeom>
          <a:noFill/>
        </p:spPr>
        <p:txBody>
          <a:bodyPr wrap="none" rtlCol="0">
            <a:spAutoFit/>
          </a:bodyPr>
          <a:lstStyle/>
          <a:p>
            <a:r>
              <a:rPr lang="en-US" sz="2800" dirty="0">
                <a:ea typeface="Amazon Ember Light" panose="020B0403020204020204" pitchFamily="34" charset="0"/>
                <a:cs typeface="Amazon Ember Light" panose="020B0403020204020204" pitchFamily="34" charset="0"/>
              </a:rPr>
              <a:t>Low-level interface</a:t>
            </a:r>
          </a:p>
        </p:txBody>
      </p:sp>
      <p:sp>
        <p:nvSpPr>
          <p:cNvPr id="11" name="TextBox 10"/>
          <p:cNvSpPr txBox="1"/>
          <p:nvPr/>
        </p:nvSpPr>
        <p:spPr>
          <a:xfrm>
            <a:off x="2704993" y="1243647"/>
            <a:ext cx="593432" cy="400110"/>
          </a:xfrm>
          <a:prstGeom prst="rect">
            <a:avLst/>
          </a:prstGeom>
          <a:noFill/>
        </p:spPr>
        <p:txBody>
          <a:bodyPr wrap="none" rtlCol="0">
            <a:spAutoFit/>
          </a:bodyPr>
          <a:lstStyle/>
          <a:p>
            <a:r>
              <a:rPr lang="en-US" sz="2000" dirty="0">
                <a:latin typeface="Amazon Ember" panose="02000000000000000000" pitchFamily="2" charset="0"/>
                <a:ea typeface="Amazon Ember" panose="02000000000000000000" pitchFamily="2" charset="0"/>
                <a:cs typeface="Amazon Ember Light" panose="020B0403020204020204" pitchFamily="34" charset="0"/>
              </a:rPr>
              <a:t>List</a:t>
            </a:r>
          </a:p>
        </p:txBody>
      </p:sp>
      <p:sp>
        <p:nvSpPr>
          <p:cNvPr id="8" name="Rectangle 7"/>
          <p:cNvSpPr/>
          <p:nvPr/>
        </p:nvSpPr>
        <p:spPr>
          <a:xfrm>
            <a:off x="2771743" y="1633200"/>
            <a:ext cx="9158963" cy="1938992"/>
          </a:xfrm>
          <a:prstGeom prst="rect">
            <a:avLst/>
          </a:prstGeom>
          <a:ln>
            <a:solidFill>
              <a:schemeClr val="tx2"/>
            </a:solidFill>
          </a:ln>
        </p:spPr>
        <p:txBody>
          <a:bodyPr wrap="square">
            <a:spAutoFit/>
          </a:bodyPr>
          <a:lstStyle/>
          <a:p>
            <a:r>
              <a:rPr lang="en-US" sz="1600" dirty="0" err="1">
                <a:solidFill>
                  <a:srgbClr val="0000FF"/>
                </a:solidFill>
                <a:latin typeface="Lucida Console" panose="020B0609040504020204" pitchFamily="49" charset="0"/>
              </a:rPr>
              <a:t>TableCollection</a:t>
            </a:r>
            <a:r>
              <a:rPr lang="en-US" sz="1600" dirty="0">
                <a:solidFill>
                  <a:srgbClr val="000000"/>
                </a:solidFill>
                <a:latin typeface="Lucida Console" panose="020B0609040504020204" pitchFamily="49" charset="0"/>
              </a:rPr>
              <a:t>&lt;</a:t>
            </a:r>
            <a:r>
              <a:rPr lang="en-US" sz="1600" dirty="0" err="1">
                <a:solidFill>
                  <a:srgbClr val="0000FF"/>
                </a:solidFill>
                <a:latin typeface="Lucida Console" panose="020B0609040504020204" pitchFamily="49" charset="0"/>
              </a:rPr>
              <a:t>ListTablesResult</a:t>
            </a:r>
            <a:r>
              <a:rPr lang="en-US" sz="1600" dirty="0">
                <a:solidFill>
                  <a:srgbClr val="000000"/>
                </a:solidFill>
                <a:latin typeface="Lucida Console" panose="020B0609040504020204" pitchFamily="49" charset="0"/>
              </a:rPr>
              <a:t>&gt; tables = </a:t>
            </a:r>
            <a:r>
              <a:rPr lang="en-US" sz="1600" dirty="0" err="1">
                <a:solidFill>
                  <a:srgbClr val="000000"/>
                </a:solidFill>
                <a:latin typeface="Lucida Console" panose="020B0609040504020204" pitchFamily="49" charset="0"/>
              </a:rPr>
              <a:t>dynamoDB.listTables</a:t>
            </a:r>
            <a:r>
              <a:rPr lang="en-US" sz="1600" dirty="0">
                <a:solidFill>
                  <a:srgbClr val="000000"/>
                </a:solidFill>
                <a:latin typeface="Lucida Console" panose="020B0609040504020204" pitchFamily="49" charset="0"/>
              </a:rPr>
              <a:t>();</a:t>
            </a:r>
          </a:p>
          <a:p>
            <a:r>
              <a:rPr lang="en-US" sz="1600" dirty="0">
                <a:solidFill>
                  <a:srgbClr val="0000FF"/>
                </a:solidFill>
                <a:latin typeface="Lucida Console" panose="020B0609040504020204" pitchFamily="49" charset="0"/>
              </a:rPr>
              <a:t>Iterator</a:t>
            </a:r>
            <a:r>
              <a:rPr lang="en-US" sz="1600" dirty="0">
                <a:solidFill>
                  <a:srgbClr val="000000"/>
                </a:solidFill>
                <a:latin typeface="Lucida Console" panose="020B0609040504020204" pitchFamily="49" charset="0"/>
              </a:rPr>
              <a:t>&lt;</a:t>
            </a:r>
            <a:r>
              <a:rPr lang="en-US" sz="1600" dirty="0">
                <a:solidFill>
                  <a:srgbClr val="0000FF"/>
                </a:solidFill>
                <a:latin typeface="Lucida Console" panose="020B0609040504020204" pitchFamily="49" charset="0"/>
              </a:rPr>
              <a:t>Table</a:t>
            </a:r>
            <a:r>
              <a:rPr lang="en-US" sz="1600" dirty="0">
                <a:solidFill>
                  <a:srgbClr val="000000"/>
                </a:solidFill>
                <a:latin typeface="Lucida Console" panose="020B0609040504020204" pitchFamily="49" charset="0"/>
              </a:rPr>
              <a:t>&gt; iterator = </a:t>
            </a:r>
            <a:r>
              <a:rPr lang="en-US" sz="1600" dirty="0" err="1">
                <a:solidFill>
                  <a:srgbClr val="000000"/>
                </a:solidFill>
                <a:latin typeface="Lucida Console" panose="020B0609040504020204" pitchFamily="49" charset="0"/>
              </a:rPr>
              <a:t>tables.iterator</a:t>
            </a:r>
            <a:r>
              <a:rPr lang="en-US" sz="1600" dirty="0">
                <a:solidFill>
                  <a:srgbClr val="000000"/>
                </a:solidFill>
                <a:latin typeface="Lucida Console" panose="020B0609040504020204" pitchFamily="49" charset="0"/>
              </a:rPr>
              <a:t>();</a:t>
            </a:r>
          </a:p>
          <a:p>
            <a:br>
              <a:rPr lang="en-US" sz="800" dirty="0">
                <a:solidFill>
                  <a:srgbClr val="000000"/>
                </a:solidFill>
                <a:latin typeface="Lucida Console" panose="020B0609040504020204" pitchFamily="49" charset="0"/>
              </a:rPr>
            </a:br>
            <a:r>
              <a:rPr lang="en-US" sz="1600" dirty="0">
                <a:solidFill>
                  <a:srgbClr val="0000FF"/>
                </a:solidFill>
                <a:latin typeface="Lucida Console" panose="020B0609040504020204" pitchFamily="49" charset="0"/>
              </a:rPr>
              <a:t>while</a:t>
            </a:r>
            <a:r>
              <a:rPr lang="en-US" sz="1600" dirty="0">
                <a:solidFill>
                  <a:srgbClr val="000000"/>
                </a:solidFill>
                <a:latin typeface="Lucida Console" panose="020B0609040504020204" pitchFamily="49" charset="0"/>
              </a:rPr>
              <a:t> (</a:t>
            </a:r>
            <a:r>
              <a:rPr lang="en-US" sz="1600" dirty="0" err="1">
                <a:solidFill>
                  <a:srgbClr val="000000"/>
                </a:solidFill>
                <a:latin typeface="Lucida Console" panose="020B0609040504020204" pitchFamily="49" charset="0"/>
              </a:rPr>
              <a:t>iterator.hasNext</a:t>
            </a:r>
            <a:r>
              <a:rPr lang="en-US" sz="1600" dirty="0">
                <a:solidFill>
                  <a:srgbClr val="000000"/>
                </a:solidFill>
                <a:latin typeface="Lucida Console" panose="020B0609040504020204" pitchFamily="49" charset="0"/>
              </a:rPr>
              <a:t>())</a:t>
            </a:r>
          </a:p>
          <a:p>
            <a:r>
              <a:rPr lang="en-US" sz="1600" dirty="0">
                <a:solidFill>
                  <a:srgbClr val="000000"/>
                </a:solidFill>
                <a:latin typeface="Lucida Console" panose="020B0609040504020204" pitchFamily="49" charset="0"/>
              </a:rPr>
              <a:t>{</a:t>
            </a:r>
          </a:p>
          <a:p>
            <a:r>
              <a:rPr lang="en-US" sz="1600" dirty="0">
                <a:solidFill>
                  <a:srgbClr val="000000"/>
                </a:solidFill>
                <a:latin typeface="Lucida Console" panose="020B0609040504020204" pitchFamily="49" charset="0"/>
              </a:rPr>
              <a:t>    </a:t>
            </a:r>
            <a:r>
              <a:rPr lang="en-US" sz="1600" dirty="0">
                <a:solidFill>
                  <a:srgbClr val="0000FF"/>
                </a:solidFill>
                <a:latin typeface="Lucida Console" panose="020B0609040504020204" pitchFamily="49" charset="0"/>
              </a:rPr>
              <a:t>Table</a:t>
            </a:r>
            <a:r>
              <a:rPr lang="en-US" sz="1600" dirty="0">
                <a:solidFill>
                  <a:srgbClr val="000000"/>
                </a:solidFill>
                <a:latin typeface="Lucida Console" panose="020B0609040504020204" pitchFamily="49" charset="0"/>
              </a:rPr>
              <a:t> table = </a:t>
            </a:r>
            <a:r>
              <a:rPr lang="en-US" sz="1600" dirty="0" err="1">
                <a:solidFill>
                  <a:srgbClr val="000000"/>
                </a:solidFill>
                <a:latin typeface="Lucida Console" panose="020B0609040504020204" pitchFamily="49" charset="0"/>
              </a:rPr>
              <a:t>iterator.next</a:t>
            </a:r>
            <a:r>
              <a:rPr lang="en-US" sz="1600" dirty="0">
                <a:solidFill>
                  <a:srgbClr val="000000"/>
                </a:solidFill>
                <a:latin typeface="Lucida Console" panose="020B0609040504020204" pitchFamily="49" charset="0"/>
              </a:rPr>
              <a:t>();</a:t>
            </a:r>
          </a:p>
          <a:p>
            <a:r>
              <a:rPr lang="en-US" sz="1600" dirty="0">
                <a:solidFill>
                  <a:srgbClr val="000000"/>
                </a:solidFill>
                <a:latin typeface="Lucida Console" panose="020B0609040504020204" pitchFamily="49" charset="0"/>
              </a:rPr>
              <a:t>    </a:t>
            </a:r>
            <a:r>
              <a:rPr lang="en-US" sz="1600" dirty="0" err="1">
                <a:solidFill>
                  <a:srgbClr val="000000"/>
                </a:solidFill>
                <a:latin typeface="Lucida Console" panose="020B0609040504020204" pitchFamily="49" charset="0"/>
              </a:rPr>
              <a:t>System.out.println</a:t>
            </a:r>
            <a:r>
              <a:rPr lang="en-US" sz="1600" dirty="0">
                <a:solidFill>
                  <a:srgbClr val="000000"/>
                </a:solidFill>
                <a:latin typeface="Lucida Console" panose="020B0609040504020204" pitchFamily="49" charset="0"/>
              </a:rPr>
              <a:t>(</a:t>
            </a:r>
            <a:r>
              <a:rPr lang="en-US" sz="1600" dirty="0" err="1">
                <a:solidFill>
                  <a:srgbClr val="000000"/>
                </a:solidFill>
                <a:latin typeface="Lucida Console" panose="020B0609040504020204" pitchFamily="49" charset="0"/>
              </a:rPr>
              <a:t>table.getTableName</a:t>
            </a:r>
            <a:r>
              <a:rPr lang="en-US" sz="1600" dirty="0">
                <a:solidFill>
                  <a:srgbClr val="000000"/>
                </a:solidFill>
                <a:latin typeface="Lucida Console" panose="020B0609040504020204" pitchFamily="49" charset="0"/>
              </a:rPr>
              <a:t>());</a:t>
            </a:r>
          </a:p>
          <a:p>
            <a:r>
              <a:rPr lang="en-US" sz="1600" dirty="0">
                <a:solidFill>
                  <a:srgbClr val="000000"/>
                </a:solidFill>
                <a:latin typeface="Lucida Console" panose="020B0609040504020204" pitchFamily="49" charset="0"/>
              </a:rPr>
              <a:t>}</a:t>
            </a:r>
          </a:p>
        </p:txBody>
      </p:sp>
    </p:spTree>
    <p:custDataLst>
      <p:tags r:id="rId1"/>
    </p:custDataLst>
    <p:extLst>
      <p:ext uri="{BB962C8B-B14F-4D97-AF65-F5344CB8AC3E}">
        <p14:creationId xmlns:p14="http://schemas.microsoft.com/office/powerpoint/2010/main" val="2627830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20"/>
          </p:nvPr>
        </p:nvSpPr>
        <p:spPr/>
        <p:txBody>
          <a:bodyPr/>
          <a:lstStyle/>
          <a:p>
            <a:fld id="{989D9560-4C13-4692-9687-98ECDD2D9552}" type="slidenum">
              <a:rPr lang="en-US" smtClean="0"/>
              <a:t>2</a:t>
            </a:fld>
            <a:endParaRPr lang="en-US" dirty="0"/>
          </a:p>
        </p:txBody>
      </p:sp>
      <p:sp>
        <p:nvSpPr>
          <p:cNvPr id="4" name="Title 3"/>
          <p:cNvSpPr>
            <a:spLocks noGrp="1"/>
          </p:cNvSpPr>
          <p:nvPr>
            <p:ph type="title"/>
          </p:nvPr>
        </p:nvSpPr>
        <p:spPr/>
        <p:txBody>
          <a:bodyPr/>
          <a:lstStyle/>
          <a:p>
            <a:r>
              <a:rPr lang="en-US" dirty="0"/>
              <a:t>Agenda</a:t>
            </a:r>
          </a:p>
        </p:txBody>
      </p:sp>
      <p:grpSp>
        <p:nvGrpSpPr>
          <p:cNvPr id="34" name="complete" descr="You just completed module 7, Getting Started with Databases."/>
          <p:cNvGrpSpPr/>
          <p:nvPr/>
        </p:nvGrpSpPr>
        <p:grpSpPr>
          <a:xfrm>
            <a:off x="547880" y="1358456"/>
            <a:ext cx="2102206" cy="1090287"/>
            <a:chOff x="547880" y="1753881"/>
            <a:chExt cx="2102206" cy="1090287"/>
          </a:xfrm>
        </p:grpSpPr>
        <p:sp>
          <p:nvSpPr>
            <p:cNvPr id="35" name="Rectangle 34"/>
            <p:cNvSpPr/>
            <p:nvPr/>
          </p:nvSpPr>
          <p:spPr>
            <a:xfrm>
              <a:off x="547880" y="2021208"/>
              <a:ext cx="2102206" cy="822960"/>
            </a:xfrm>
            <a:prstGeom prst="rect">
              <a:avLst/>
            </a:prstGeom>
            <a:solidFill>
              <a:schemeClr val="bg2"/>
            </a:solidFill>
            <a:ln w="127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600" dirty="0">
                  <a:solidFill>
                    <a:schemeClr val="tx1"/>
                  </a:solidFill>
                </a:rPr>
                <a:t>Getting Started with Databases</a:t>
              </a:r>
            </a:p>
          </p:txBody>
        </p:sp>
        <p:sp>
          <p:nvSpPr>
            <p:cNvPr id="36" name="TextBox 35"/>
            <p:cNvSpPr txBox="1"/>
            <p:nvPr/>
          </p:nvSpPr>
          <p:spPr>
            <a:xfrm>
              <a:off x="547880" y="1753881"/>
              <a:ext cx="2102206" cy="274320"/>
            </a:xfrm>
            <a:prstGeom prst="rect">
              <a:avLst/>
            </a:prstGeom>
            <a:solidFill>
              <a:schemeClr val="accent1"/>
            </a:solidFill>
            <a:ln w="12700">
              <a:solidFill>
                <a:schemeClr val="accent1">
                  <a:shade val="50000"/>
                </a:schemeClr>
              </a:solidFill>
            </a:ln>
          </p:spPr>
          <p:txBody>
            <a:bodyPr wrap="none" rtlCol="0" anchor="ctr" anchorCtr="0">
              <a:noAutofit/>
            </a:bodyPr>
            <a:lstStyle>
              <a:defPPr>
                <a:defRPr lang="en-US"/>
              </a:defPPr>
              <a:lvl1pPr algn="ctr">
                <a:defRPr>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Module 7</a:t>
              </a:r>
            </a:p>
          </p:txBody>
        </p:sp>
      </p:grpSp>
      <p:sp>
        <p:nvSpPr>
          <p:cNvPr id="62" name="L-Shape 61">
            <a:extLst>
              <a:ext uri="{FF2B5EF4-FFF2-40B4-BE49-F238E27FC236}">
                <a16:creationId xmlns:a16="http://schemas.microsoft.com/office/drawing/2014/main" id="{B61D0F9B-7B10-46E2-9372-10DFA551CB9D}"/>
              </a:ext>
              <a:ext uri="{C183D7F6-B498-43B3-948B-1728B52AA6E4}">
                <adec:decorative xmlns:adec="http://schemas.microsoft.com/office/drawing/2017/decorative" val="1"/>
              </a:ext>
            </a:extLst>
          </p:cNvPr>
          <p:cNvSpPr/>
          <p:nvPr/>
        </p:nvSpPr>
        <p:spPr>
          <a:xfrm rot="18353955">
            <a:off x="2157078" y="1347681"/>
            <a:ext cx="436700" cy="150581"/>
          </a:xfrm>
          <a:prstGeom prst="corner">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Next" descr="You are starting module 8, Processing your Database Operations.  This module is followed by a lab.">
            <a:extLst>
              <a:ext uri="{FF2B5EF4-FFF2-40B4-BE49-F238E27FC236}">
                <a16:creationId xmlns:a16="http://schemas.microsoft.com/office/drawing/2014/main" id="{1C35E473-4F3B-4526-B91D-24C424AD2B54}"/>
              </a:ext>
            </a:extLst>
          </p:cNvPr>
          <p:cNvGrpSpPr/>
          <p:nvPr/>
        </p:nvGrpSpPr>
        <p:grpSpPr>
          <a:xfrm>
            <a:off x="2650086" y="1344168"/>
            <a:ext cx="8625682" cy="5012182"/>
            <a:chOff x="2650086" y="1344168"/>
            <a:chExt cx="8625682" cy="5012182"/>
          </a:xfrm>
        </p:grpSpPr>
        <p:grpSp>
          <p:nvGrpSpPr>
            <p:cNvPr id="37" name="Group 36"/>
            <p:cNvGrpSpPr/>
            <p:nvPr/>
          </p:nvGrpSpPr>
          <p:grpSpPr>
            <a:xfrm>
              <a:off x="3422803" y="1352877"/>
              <a:ext cx="2103120" cy="1095866"/>
              <a:chOff x="3172949" y="1748302"/>
              <a:chExt cx="2103120" cy="1095866"/>
            </a:xfrm>
          </p:grpSpPr>
          <p:sp>
            <p:nvSpPr>
              <p:cNvPr id="38" name="Rectangle 37"/>
              <p:cNvSpPr/>
              <p:nvPr/>
            </p:nvSpPr>
            <p:spPr>
              <a:xfrm>
                <a:off x="3172949" y="2021208"/>
                <a:ext cx="2103120" cy="822960"/>
              </a:xfrm>
              <a:prstGeom prst="rect">
                <a:avLst/>
              </a:prstGeom>
              <a:solidFill>
                <a:schemeClr val="bg2"/>
              </a:solidFill>
              <a:ln w="127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600" dirty="0">
                    <a:solidFill>
                      <a:schemeClr val="tx1"/>
                    </a:solidFill>
                  </a:rPr>
                  <a:t>Processing Your Database Operations</a:t>
                </a:r>
              </a:p>
            </p:txBody>
          </p:sp>
          <p:sp>
            <p:nvSpPr>
              <p:cNvPr id="39" name="TextBox 38"/>
              <p:cNvSpPr txBox="1"/>
              <p:nvPr/>
            </p:nvSpPr>
            <p:spPr>
              <a:xfrm>
                <a:off x="3172949" y="1748302"/>
                <a:ext cx="2103120" cy="274320"/>
              </a:xfrm>
              <a:prstGeom prst="rect">
                <a:avLst/>
              </a:prstGeom>
              <a:solidFill>
                <a:schemeClr val="accent1"/>
              </a:solidFill>
              <a:ln w="12700">
                <a:solidFill>
                  <a:schemeClr val="accent1">
                    <a:shade val="50000"/>
                  </a:schemeClr>
                </a:solidFill>
              </a:ln>
            </p:spPr>
            <p:txBody>
              <a:bodyPr wrap="none" rtlCol="0" anchor="ctr" anchorCtr="0">
                <a:noAutofit/>
              </a:bodyPr>
              <a:lstStyle>
                <a:defPPr>
                  <a:defRPr lang="en-US"/>
                </a:defPPr>
                <a:lvl1pPr algn="ctr">
                  <a:defRPr>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latin typeface="+mn-lt"/>
                  </a:rPr>
                  <a:t>Module 8</a:t>
                </a:r>
              </a:p>
            </p:txBody>
          </p:sp>
        </p:grpSp>
        <p:grpSp>
          <p:nvGrpSpPr>
            <p:cNvPr id="40" name="Group 39"/>
            <p:cNvGrpSpPr/>
            <p:nvPr/>
          </p:nvGrpSpPr>
          <p:grpSpPr>
            <a:xfrm>
              <a:off x="6178449" y="1344168"/>
              <a:ext cx="2103121" cy="1104575"/>
              <a:chOff x="5633494" y="1739593"/>
              <a:chExt cx="1888790" cy="1104575"/>
            </a:xfrm>
          </p:grpSpPr>
          <p:sp>
            <p:nvSpPr>
              <p:cNvPr id="41" name="Rectangle 40"/>
              <p:cNvSpPr/>
              <p:nvPr/>
            </p:nvSpPr>
            <p:spPr>
              <a:xfrm>
                <a:off x="5633495" y="2013913"/>
                <a:ext cx="1888789" cy="830255"/>
              </a:xfrm>
              <a:prstGeom prst="rect">
                <a:avLst/>
              </a:prstGeom>
              <a:solidFill>
                <a:schemeClr val="bg2"/>
              </a:solidFill>
              <a:ln w="127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600" dirty="0">
                    <a:solidFill>
                      <a:schemeClr val="tx1"/>
                    </a:solidFill>
                  </a:rPr>
                  <a:t>Develop Solutions Using Amazon DynamoDB</a:t>
                </a:r>
              </a:p>
            </p:txBody>
          </p:sp>
          <p:sp>
            <p:nvSpPr>
              <p:cNvPr id="42" name="TextBox 41"/>
              <p:cNvSpPr txBox="1"/>
              <p:nvPr/>
            </p:nvSpPr>
            <p:spPr>
              <a:xfrm>
                <a:off x="5633494" y="1739593"/>
                <a:ext cx="1888789" cy="274320"/>
              </a:xfrm>
              <a:prstGeom prst="rect">
                <a:avLst/>
              </a:prstGeom>
              <a:solidFill>
                <a:schemeClr val="accent5"/>
              </a:solidFill>
              <a:ln w="12700">
                <a:solidFill>
                  <a:schemeClr val="tx2"/>
                </a:solidFill>
              </a:ln>
            </p:spPr>
            <p:txBody>
              <a:bodyPr wrap="none" rtlCol="0" anchor="ctr" anchorCtr="0">
                <a:noAutofit/>
              </a:bodyPr>
              <a:lstStyle>
                <a:defPPr>
                  <a:defRPr lang="en-US"/>
                </a:defPPr>
                <a:lvl1pPr algn="ctr">
                  <a:defRPr>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solidFill>
                      <a:schemeClr val="tx2"/>
                    </a:solidFill>
                    <a:latin typeface="+mn-lt"/>
                  </a:rPr>
                  <a:t>Lab 3</a:t>
                </a:r>
              </a:p>
            </p:txBody>
          </p:sp>
        </p:grpSp>
        <p:grpSp>
          <p:nvGrpSpPr>
            <p:cNvPr id="43" name="Group 42"/>
            <p:cNvGrpSpPr/>
            <p:nvPr/>
          </p:nvGrpSpPr>
          <p:grpSpPr>
            <a:xfrm>
              <a:off x="9172648" y="1344168"/>
              <a:ext cx="2103120" cy="1104575"/>
              <a:chOff x="9172648" y="1739593"/>
              <a:chExt cx="2103120" cy="1104575"/>
            </a:xfrm>
          </p:grpSpPr>
          <p:sp>
            <p:nvSpPr>
              <p:cNvPr id="44" name="Rectangle 43"/>
              <p:cNvSpPr/>
              <p:nvPr/>
            </p:nvSpPr>
            <p:spPr>
              <a:xfrm>
                <a:off x="9172648" y="2021208"/>
                <a:ext cx="2103120" cy="822960"/>
              </a:xfrm>
              <a:prstGeom prst="rect">
                <a:avLst/>
              </a:prstGeom>
              <a:solidFill>
                <a:schemeClr val="bg2"/>
              </a:solidFill>
              <a:ln w="127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600" dirty="0">
                    <a:solidFill>
                      <a:schemeClr val="tx1"/>
                    </a:solidFill>
                  </a:rPr>
                  <a:t>Processing Your Application Logic</a:t>
                </a:r>
              </a:p>
            </p:txBody>
          </p:sp>
          <p:sp>
            <p:nvSpPr>
              <p:cNvPr id="45" name="TextBox 44"/>
              <p:cNvSpPr txBox="1"/>
              <p:nvPr/>
            </p:nvSpPr>
            <p:spPr>
              <a:xfrm>
                <a:off x="9172648" y="1739593"/>
                <a:ext cx="2103120" cy="274320"/>
              </a:xfrm>
              <a:prstGeom prst="rect">
                <a:avLst/>
              </a:prstGeom>
              <a:solidFill>
                <a:schemeClr val="accent1"/>
              </a:solidFill>
              <a:ln w="12700">
                <a:solidFill>
                  <a:schemeClr val="accent1">
                    <a:shade val="50000"/>
                  </a:schemeClr>
                </a:solidFill>
              </a:ln>
            </p:spPr>
            <p:txBody>
              <a:bodyPr wrap="none" rtlCol="0" anchor="ctr" anchorCtr="0">
                <a:noAutofit/>
              </a:bodyPr>
              <a:lstStyle>
                <a:defPPr>
                  <a:defRPr lang="en-US"/>
                </a:defPPr>
                <a:lvl1pPr algn="ctr">
                  <a:defRPr>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latin typeface="+mn-lt"/>
                  </a:rPr>
                  <a:t>Module 9</a:t>
                </a:r>
              </a:p>
            </p:txBody>
          </p:sp>
        </p:grpSp>
        <p:grpSp>
          <p:nvGrpSpPr>
            <p:cNvPr id="46" name="Group 2"/>
            <p:cNvGrpSpPr/>
            <p:nvPr/>
          </p:nvGrpSpPr>
          <p:grpSpPr>
            <a:xfrm>
              <a:off x="3252303" y="3466801"/>
              <a:ext cx="4810576" cy="2889549"/>
              <a:chOff x="2092576" y="3155484"/>
              <a:chExt cx="4810576" cy="2889549"/>
            </a:xfrm>
          </p:grpSpPr>
          <p:pic>
            <p:nvPicPr>
              <p:cNvPr id="47" name="Graphic 23">
                <a:extLst>
                  <a:ext uri="{FF2B5EF4-FFF2-40B4-BE49-F238E27FC236}">
                    <a16:creationId xmlns:a16="http://schemas.microsoft.com/office/drawing/2014/main" id="{780C44B0-24CB-0E46-8E63-78BE71121DD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57732" y="4307341"/>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TextBox 12">
                <a:extLst>
                  <a:ext uri="{FF2B5EF4-FFF2-40B4-BE49-F238E27FC236}">
                    <a16:creationId xmlns:a16="http://schemas.microsoft.com/office/drawing/2014/main" id="{F3466FCE-F293-BA43-8AA3-223118ECE0CC}"/>
                  </a:ext>
                </a:extLst>
              </p:cNvPr>
              <p:cNvSpPr txBox="1">
                <a:spLocks noChangeArrowheads="1"/>
              </p:cNvSpPr>
              <p:nvPr/>
            </p:nvSpPr>
            <p:spPr bwMode="auto">
              <a:xfrm>
                <a:off x="2798907" y="5070928"/>
                <a:ext cx="22796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Amazon DynamoDB</a:t>
                </a:r>
              </a:p>
            </p:txBody>
          </p:sp>
          <p:sp>
            <p:nvSpPr>
              <p:cNvPr id="49" name="Rectangle 7">
                <a:extLst>
                  <a:ext uri="{FF2B5EF4-FFF2-40B4-BE49-F238E27FC236}">
                    <a16:creationId xmlns:a16="http://schemas.microsoft.com/office/drawing/2014/main" id="{BEFEC4D9-0FF6-0740-BBB7-9A904CD0D43A}"/>
                  </a:ext>
                </a:extLst>
              </p:cNvPr>
              <p:cNvSpPr/>
              <p:nvPr/>
            </p:nvSpPr>
            <p:spPr>
              <a:xfrm>
                <a:off x="2798908" y="3155484"/>
                <a:ext cx="4104244" cy="288954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r>
                  <a:rPr lang="en-US" sz="1600" dirty="0">
                    <a:solidFill>
                      <a:sysClr val="windowText" lastClr="000000"/>
                    </a:solidFill>
                    <a:cs typeface="Amazon Ember Light" panose="020B0403020204020204" pitchFamily="34" charset="0"/>
                  </a:rPr>
                  <a:t>AWS Cloud</a:t>
                </a:r>
              </a:p>
            </p:txBody>
          </p:sp>
          <p:pic>
            <p:nvPicPr>
              <p:cNvPr id="50" name="Graphic 20">
                <a:extLst>
                  <a:ext uri="{FF2B5EF4-FFF2-40B4-BE49-F238E27FC236}">
                    <a16:creationId xmlns:a16="http://schemas.microsoft.com/office/drawing/2014/main" id="{3E9996A6-6D01-9B42-8D2D-8C63B84FF81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798907" y="3162547"/>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 name="Graphic 22">
                <a:extLst>
                  <a:ext uri="{FF2B5EF4-FFF2-40B4-BE49-F238E27FC236}">
                    <a16:creationId xmlns:a16="http://schemas.microsoft.com/office/drawing/2014/main" id="{B4CD81D1-9B40-5F42-95D0-DE45EF244305}"/>
                  </a:ext>
                </a:extLst>
              </p:cNvPr>
              <p:cNvPicPr>
                <a:picLocks noChangeAspect="1" noChangeArrowheads="1"/>
              </p:cNvPicPr>
              <p:nvPr/>
            </p:nvPicPr>
            <p:blipFill>
              <a:blip r:embed="rId6">
                <a:extLst>
                  <a:ext uri="{96DAC541-7B7A-43D3-8B79-37D633B846F1}">
                    <asvg:svgBlip xmlns:asvg="http://schemas.microsoft.com/office/drawing/2016/SVG/main" r:embed="rId7"/>
                  </a:ext>
                </a:extLst>
              </a:blip>
              <a:srcRect/>
              <a:stretch/>
            </p:blipFill>
            <p:spPr bwMode="auto">
              <a:xfrm>
                <a:off x="2092576" y="4453391"/>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2" name="Straight Arrow Connector 10"/>
              <p:cNvCxnSpPr>
                <a:cxnSpLocks/>
                <a:stCxn id="51" idx="3"/>
                <a:endCxn id="47" idx="1"/>
              </p:cNvCxnSpPr>
              <p:nvPr/>
            </p:nvCxnSpPr>
            <p:spPr>
              <a:xfrm>
                <a:off x="2562476" y="4688341"/>
                <a:ext cx="995256" cy="0"/>
              </a:xfrm>
              <a:prstGeom prst="straightConnector1">
                <a:avLst/>
              </a:prstGeom>
              <a:ln w="12700">
                <a:solidFill>
                  <a:schemeClr val="tx2"/>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53" name="TextBox 19">
                <a:extLst>
                  <a:ext uri="{FF2B5EF4-FFF2-40B4-BE49-F238E27FC236}">
                    <a16:creationId xmlns:a16="http://schemas.microsoft.com/office/drawing/2014/main" id="{B8854DBD-F3A0-D543-A939-29058EF5F7D0}"/>
                  </a:ext>
                </a:extLst>
              </p:cNvPr>
              <p:cNvSpPr txBox="1">
                <a:spLocks noChangeArrowheads="1"/>
              </p:cNvSpPr>
              <p:nvPr/>
            </p:nvSpPr>
            <p:spPr bwMode="auto">
              <a:xfrm>
                <a:off x="5409313" y="4911208"/>
                <a:ext cx="1493838"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Notes table with global secondary index</a:t>
                </a:r>
              </a:p>
            </p:txBody>
          </p:sp>
          <p:pic>
            <p:nvPicPr>
              <p:cNvPr id="54" name="Graphic 31">
                <a:extLst>
                  <a:ext uri="{FF2B5EF4-FFF2-40B4-BE49-F238E27FC236}">
                    <a16:creationId xmlns:a16="http://schemas.microsoft.com/office/drawing/2014/main" id="{056F3084-8A07-AE4B-8D4E-2939A4363F11}"/>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927632" y="4459741"/>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5" name="Straight Arrow Connector 13"/>
              <p:cNvCxnSpPr>
                <a:cxnSpLocks/>
                <a:stCxn id="47" idx="3"/>
                <a:endCxn id="54" idx="1"/>
              </p:cNvCxnSpPr>
              <p:nvPr/>
            </p:nvCxnSpPr>
            <p:spPr>
              <a:xfrm>
                <a:off x="4319732" y="4688341"/>
                <a:ext cx="1607900" cy="0"/>
              </a:xfrm>
              <a:prstGeom prst="straightConnector1">
                <a:avLst/>
              </a:prstGeom>
              <a:ln w="12700">
                <a:solidFill>
                  <a:schemeClr val="tx2"/>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56" name="Elbow Connector 14"/>
              <p:cNvCxnSpPr>
                <a:cxnSpLocks/>
                <a:stCxn id="51" idx="0"/>
                <a:endCxn id="54" idx="0"/>
              </p:cNvCxnSpPr>
              <p:nvPr/>
            </p:nvCxnSpPr>
            <p:spPr>
              <a:xfrm rot="16200000" flipH="1">
                <a:off x="4238704" y="2542213"/>
                <a:ext cx="6350" cy="3828706"/>
              </a:xfrm>
              <a:prstGeom prst="bentConnector3">
                <a:avLst>
                  <a:gd name="adj1" fmla="val -3600000"/>
                </a:avLst>
              </a:prstGeom>
              <a:ln>
                <a:solidFill>
                  <a:schemeClr val="tx2"/>
                </a:solidFill>
                <a:prstDash val="dash"/>
                <a:headEnd type="arrow" w="med" len="sm"/>
                <a:tailEnd type="arrow" w="med" len="sm"/>
              </a:ln>
            </p:spPr>
            <p:style>
              <a:lnRef idx="1">
                <a:schemeClr val="accent1"/>
              </a:lnRef>
              <a:fillRef idx="0">
                <a:schemeClr val="accent1"/>
              </a:fillRef>
              <a:effectRef idx="0">
                <a:schemeClr val="accent1"/>
              </a:effectRef>
              <a:fontRef idx="minor">
                <a:schemeClr val="tx1"/>
              </a:fontRef>
            </p:style>
          </p:cxnSp>
          <p:sp>
            <p:nvSpPr>
              <p:cNvPr id="57" name="TextBox 19">
                <a:extLst>
                  <a:ext uri="{FF2B5EF4-FFF2-40B4-BE49-F238E27FC236}">
                    <a16:creationId xmlns:a16="http://schemas.microsoft.com/office/drawing/2014/main" id="{B8854DBD-F3A0-D543-A939-29058EF5F7D0}"/>
                  </a:ext>
                </a:extLst>
              </p:cNvPr>
              <p:cNvSpPr txBox="1">
                <a:spLocks noChangeArrowheads="1"/>
              </p:cNvSpPr>
              <p:nvPr/>
            </p:nvSpPr>
            <p:spPr bwMode="auto">
              <a:xfrm>
                <a:off x="3093996" y="3706056"/>
                <a:ext cx="242924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Query and access data</a:t>
                </a:r>
              </a:p>
            </p:txBody>
          </p:sp>
        </p:grpSp>
        <p:cxnSp>
          <p:nvCxnSpPr>
            <p:cNvPr id="58" name="Straight Arrow Connector 57"/>
            <p:cNvCxnSpPr>
              <a:cxnSpLocks/>
              <a:stCxn id="35" idx="3"/>
              <a:endCxn id="38" idx="1"/>
            </p:cNvCxnSpPr>
            <p:nvPr/>
          </p:nvCxnSpPr>
          <p:spPr>
            <a:xfrm>
              <a:off x="2650086" y="2037263"/>
              <a:ext cx="772717" cy="0"/>
            </a:xfrm>
            <a:prstGeom prst="straightConnector1">
              <a:avLst/>
            </a:prstGeom>
            <a:ln w="12700">
              <a:solidFill>
                <a:schemeClr val="tx2"/>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cxnSpLocks/>
              <a:stCxn id="38" idx="3"/>
              <a:endCxn id="41" idx="1"/>
            </p:cNvCxnSpPr>
            <p:nvPr/>
          </p:nvCxnSpPr>
          <p:spPr>
            <a:xfrm flipV="1">
              <a:off x="5525923" y="2033616"/>
              <a:ext cx="652527" cy="3647"/>
            </a:xfrm>
            <a:prstGeom prst="straightConnector1">
              <a:avLst/>
            </a:prstGeom>
            <a:ln w="12700">
              <a:solidFill>
                <a:schemeClr val="tx2"/>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cxnSpLocks/>
              <a:stCxn id="41" idx="3"/>
              <a:endCxn id="44" idx="1"/>
            </p:cNvCxnSpPr>
            <p:nvPr/>
          </p:nvCxnSpPr>
          <p:spPr>
            <a:xfrm>
              <a:off x="8281570" y="2033616"/>
              <a:ext cx="891078" cy="3647"/>
            </a:xfrm>
            <a:prstGeom prst="straightConnector1">
              <a:avLst/>
            </a:prstGeom>
            <a:ln w="12700">
              <a:solidFill>
                <a:schemeClr val="tx2"/>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61" name="Elbow Connector 60"/>
            <p:cNvCxnSpPr>
              <a:cxnSpLocks/>
              <a:stCxn id="41" idx="2"/>
              <a:endCxn id="51" idx="1"/>
            </p:cNvCxnSpPr>
            <p:nvPr/>
          </p:nvCxnSpPr>
          <p:spPr>
            <a:xfrm rot="5400000">
              <a:off x="3965700" y="1735347"/>
              <a:ext cx="2550915" cy="3977707"/>
            </a:xfrm>
            <a:prstGeom prst="bentConnector4">
              <a:avLst>
                <a:gd name="adj1" fmla="val 21498"/>
                <a:gd name="adj2" fmla="val 105747"/>
              </a:avLst>
            </a:prstGeom>
            <a:ln w="12700">
              <a:solidFill>
                <a:schemeClr val="tx2"/>
              </a:solidFill>
              <a:headEnd w="med" len="sm"/>
              <a:tailEnd type="arrow" w="med" len="sm"/>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37213645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20"/>
          </p:nvPr>
        </p:nvSpPr>
        <p:spPr/>
        <p:txBody>
          <a:bodyPr/>
          <a:lstStyle/>
          <a:p>
            <a:fld id="{B6A95138-A96E-2F42-A959-2EFD44FE4AB7}" type="slidenum">
              <a:rPr lang="en-US" smtClean="0"/>
              <a:t>20</a:t>
            </a:fld>
            <a:endParaRPr lang="en-US" dirty="0"/>
          </a:p>
        </p:txBody>
      </p:sp>
      <p:sp>
        <p:nvSpPr>
          <p:cNvPr id="2" name="Title 1"/>
          <p:cNvSpPr>
            <a:spLocks noGrp="1"/>
          </p:cNvSpPr>
          <p:nvPr>
            <p:ph type="title"/>
          </p:nvPr>
        </p:nvSpPr>
        <p:spPr/>
        <p:txBody>
          <a:bodyPr>
            <a:normAutofit/>
          </a:bodyPr>
          <a:lstStyle/>
          <a:p>
            <a:r>
              <a:rPr lang="en-US" dirty="0"/>
              <a:t>Update, list, and delete tables (.NET) – 1 of 2</a:t>
            </a:r>
          </a:p>
        </p:txBody>
      </p:sp>
      <p:pic>
        <p:nvPicPr>
          <p:cNvPr id="19" name="Picture 18">
            <a:extLs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7482" y="1438726"/>
            <a:ext cx="847023" cy="975359"/>
          </a:xfrm>
          <a:prstGeom prst="rect">
            <a:avLst/>
          </a:prstGeom>
        </p:spPr>
      </p:pic>
      <p:sp>
        <p:nvSpPr>
          <p:cNvPr id="20" name="Rectangle 19"/>
          <p:cNvSpPr/>
          <p:nvPr/>
        </p:nvSpPr>
        <p:spPr>
          <a:xfrm>
            <a:off x="62663" y="2531180"/>
            <a:ext cx="2316661" cy="1384995"/>
          </a:xfrm>
          <a:prstGeom prst="rect">
            <a:avLst/>
          </a:prstGeom>
        </p:spPr>
        <p:txBody>
          <a:bodyPr wrap="none">
            <a:spAutoFit/>
          </a:bodyPr>
          <a:lstStyle/>
          <a:p>
            <a:pPr algn="ctr"/>
            <a:r>
              <a:rPr lang="en-US" sz="2800" dirty="0">
                <a:ea typeface="Amazon Ember Light" panose="020B0403020204020204" pitchFamily="34" charset="0"/>
                <a:cs typeface="Amazon Ember Light" panose="020B0403020204020204" pitchFamily="34" charset="0"/>
              </a:rPr>
              <a:t>AWS SDK</a:t>
            </a:r>
            <a:br>
              <a:rPr lang="en-US" sz="2800" dirty="0">
                <a:ea typeface="Amazon Ember Light" panose="020B0403020204020204" pitchFamily="34" charset="0"/>
                <a:cs typeface="Amazon Ember Light" panose="020B0403020204020204" pitchFamily="34" charset="0"/>
              </a:rPr>
            </a:br>
            <a:r>
              <a:rPr lang="en-US" sz="2800" dirty="0">
                <a:ea typeface="Amazon Ember Light" panose="020B0403020204020204" pitchFamily="34" charset="0"/>
                <a:cs typeface="Amazon Ember Light" panose="020B0403020204020204" pitchFamily="34" charset="0"/>
              </a:rPr>
              <a:t>for .NET</a:t>
            </a:r>
          </a:p>
          <a:p>
            <a:pPr algn="ctr"/>
            <a:r>
              <a:rPr lang="en-US" sz="2800" dirty="0">
                <a:ea typeface="Amazon Ember Light" panose="020B0403020204020204" pitchFamily="34" charset="0"/>
                <a:cs typeface="Amazon Ember Light" panose="020B0403020204020204" pitchFamily="34" charset="0"/>
              </a:rPr>
              <a:t>low-level API</a:t>
            </a:r>
          </a:p>
        </p:txBody>
      </p:sp>
      <p:sp>
        <p:nvSpPr>
          <p:cNvPr id="13" name="TextBox 12">
            <a:extLst>
              <a:ext uri="{FF2B5EF4-FFF2-40B4-BE49-F238E27FC236}">
                <a16:creationId xmlns:a16="http://schemas.microsoft.com/office/drawing/2014/main" id="{C25A32D8-DD10-4599-8D2A-0017E8506856}"/>
              </a:ext>
            </a:extLst>
          </p:cNvPr>
          <p:cNvSpPr txBox="1"/>
          <p:nvPr/>
        </p:nvSpPr>
        <p:spPr>
          <a:xfrm>
            <a:off x="6171222" y="1166026"/>
            <a:ext cx="3299301" cy="523220"/>
          </a:xfrm>
          <a:prstGeom prst="rect">
            <a:avLst/>
          </a:prstGeom>
          <a:noFill/>
        </p:spPr>
        <p:txBody>
          <a:bodyPr wrap="none" rtlCol="0">
            <a:spAutoFit/>
          </a:bodyPr>
          <a:lstStyle/>
          <a:p>
            <a:r>
              <a:rPr lang="en-US" sz="2800" dirty="0">
                <a:ea typeface="Amazon Ember Light" panose="020B0403020204020204" pitchFamily="34" charset="0"/>
                <a:cs typeface="Amazon Ember Light" panose="020B0403020204020204" pitchFamily="34" charset="0"/>
              </a:rPr>
              <a:t>Low-level interface</a:t>
            </a:r>
          </a:p>
        </p:txBody>
      </p:sp>
      <p:sp>
        <p:nvSpPr>
          <p:cNvPr id="21" name="TextBox 20"/>
          <p:cNvSpPr txBox="1"/>
          <p:nvPr/>
        </p:nvSpPr>
        <p:spPr>
          <a:xfrm>
            <a:off x="3666184" y="1212528"/>
            <a:ext cx="1037463" cy="400110"/>
          </a:xfrm>
          <a:prstGeom prst="rect">
            <a:avLst/>
          </a:prstGeom>
          <a:noFill/>
        </p:spPr>
        <p:txBody>
          <a:bodyPr wrap="none" rtlCol="0">
            <a:spAutoFit/>
          </a:bodyPr>
          <a:lstStyle/>
          <a:p>
            <a:r>
              <a:rPr lang="en-US" sz="2000" dirty="0">
                <a:latin typeface="Amazon Ember" panose="02000000000000000000" pitchFamily="2" charset="0"/>
                <a:ea typeface="Amazon Ember" panose="02000000000000000000" pitchFamily="2" charset="0"/>
                <a:cs typeface="Amazon Ember Light" panose="020B0403020204020204" pitchFamily="34" charset="0"/>
              </a:rPr>
              <a:t>Update</a:t>
            </a:r>
          </a:p>
        </p:txBody>
      </p:sp>
      <p:sp>
        <p:nvSpPr>
          <p:cNvPr id="9" name="Rectangle 8"/>
          <p:cNvSpPr/>
          <p:nvPr/>
        </p:nvSpPr>
        <p:spPr>
          <a:xfrm>
            <a:off x="3666185" y="1632693"/>
            <a:ext cx="8265178" cy="2923877"/>
          </a:xfrm>
          <a:prstGeom prst="rect">
            <a:avLst/>
          </a:prstGeom>
          <a:ln>
            <a:solidFill>
              <a:schemeClr val="tx2"/>
            </a:solidFill>
          </a:ln>
        </p:spPr>
        <p:txBody>
          <a:bodyPr wrap="square">
            <a:spAutoFit/>
          </a:bodyPr>
          <a:lstStyle/>
          <a:p>
            <a:r>
              <a:rPr lang="en-US" sz="1600" dirty="0">
                <a:solidFill>
                  <a:srgbClr val="0000FF"/>
                </a:solidFill>
                <a:latin typeface="Lucida Console" panose="020B0609040504020204" pitchFamily="49" charset="0"/>
              </a:rPr>
              <a:t>string</a:t>
            </a:r>
            <a:r>
              <a:rPr lang="en-US" sz="1600" dirty="0">
                <a:solidFill>
                  <a:srgbClr val="000000"/>
                </a:solidFill>
                <a:latin typeface="Lucida Console" panose="020B0609040504020204" pitchFamily="49" charset="0"/>
              </a:rPr>
              <a:t> </a:t>
            </a:r>
            <a:r>
              <a:rPr lang="en-US" sz="1600" dirty="0" err="1">
                <a:solidFill>
                  <a:srgbClr val="000000"/>
                </a:solidFill>
                <a:latin typeface="Lucida Console" panose="020B0609040504020204" pitchFamily="49" charset="0"/>
              </a:rPr>
              <a:t>tableName</a:t>
            </a:r>
            <a:r>
              <a:rPr lang="en-US" sz="1600" dirty="0">
                <a:solidFill>
                  <a:srgbClr val="000000"/>
                </a:solidFill>
                <a:latin typeface="Lucida Console" panose="020B0609040504020204" pitchFamily="49" charset="0"/>
              </a:rPr>
              <a:t> = </a:t>
            </a:r>
            <a:r>
              <a:rPr lang="en-US" sz="1600" dirty="0">
                <a:solidFill>
                  <a:srgbClr val="A31515"/>
                </a:solidFill>
                <a:latin typeface="Lucida Console" panose="020B0609040504020204" pitchFamily="49" charset="0"/>
              </a:rPr>
              <a:t>"Notes"</a:t>
            </a:r>
            <a:r>
              <a:rPr lang="en-US" sz="1600" dirty="0">
                <a:solidFill>
                  <a:srgbClr val="000000"/>
                </a:solidFill>
                <a:latin typeface="Lucida Console" panose="020B0609040504020204" pitchFamily="49" charset="0"/>
              </a:rPr>
              <a:t>;</a:t>
            </a:r>
          </a:p>
          <a:p>
            <a:br>
              <a:rPr lang="en-US" sz="800" dirty="0">
                <a:solidFill>
                  <a:srgbClr val="000000"/>
                </a:solidFill>
                <a:latin typeface="Lucida Console" panose="020B0609040504020204" pitchFamily="49" charset="0"/>
              </a:rPr>
            </a:br>
            <a:r>
              <a:rPr lang="en-US" sz="1600" dirty="0">
                <a:solidFill>
                  <a:srgbClr val="0000FF"/>
                </a:solidFill>
                <a:latin typeface="Lucida Console" panose="020B0609040504020204" pitchFamily="49" charset="0"/>
              </a:rPr>
              <a:t>var</a:t>
            </a:r>
            <a:r>
              <a:rPr lang="en-US" sz="1600" dirty="0">
                <a:solidFill>
                  <a:srgbClr val="000000"/>
                </a:solidFill>
                <a:latin typeface="Lucida Console" panose="020B0609040504020204" pitchFamily="49" charset="0"/>
              </a:rPr>
              <a:t> request = </a:t>
            </a:r>
            <a:r>
              <a:rPr lang="en-US" sz="1600" dirty="0">
                <a:solidFill>
                  <a:srgbClr val="0000FF"/>
                </a:solidFill>
                <a:latin typeface="Lucida Console" panose="020B0609040504020204" pitchFamily="49" charset="0"/>
              </a:rPr>
              <a:t>new</a:t>
            </a:r>
            <a:r>
              <a:rPr lang="en-US" sz="1600" dirty="0">
                <a:solidFill>
                  <a:srgbClr val="000000"/>
                </a:solidFill>
                <a:latin typeface="Lucida Console" panose="020B0609040504020204" pitchFamily="49" charset="0"/>
              </a:rPr>
              <a:t> </a:t>
            </a:r>
            <a:r>
              <a:rPr lang="en-US" sz="1600" dirty="0">
                <a:solidFill>
                  <a:srgbClr val="0000FF"/>
                </a:solidFill>
                <a:latin typeface="Lucida Console" panose="020B0609040504020204" pitchFamily="49" charset="0"/>
              </a:rPr>
              <a:t>UpdateTableRequest</a:t>
            </a:r>
            <a:r>
              <a:rPr lang="en-US" sz="1600" dirty="0">
                <a:solidFill>
                  <a:srgbClr val="000000"/>
                </a:solidFill>
                <a:latin typeface="Lucida Console" panose="020B0609040504020204" pitchFamily="49" charset="0"/>
              </a:rPr>
              <a:t>()</a:t>
            </a:r>
          </a:p>
          <a:p>
            <a:r>
              <a:rPr lang="en-US" sz="1600" dirty="0">
                <a:solidFill>
                  <a:srgbClr val="000000"/>
                </a:solidFill>
                <a:latin typeface="Lucida Console" panose="020B0609040504020204" pitchFamily="49" charset="0"/>
              </a:rPr>
              <a:t> {</a:t>
            </a:r>
          </a:p>
          <a:p>
            <a:r>
              <a:rPr lang="en-US" sz="1600" dirty="0">
                <a:solidFill>
                  <a:srgbClr val="000000"/>
                </a:solidFill>
                <a:latin typeface="Lucida Console" panose="020B0609040504020204" pitchFamily="49" charset="0"/>
              </a:rPr>
              <a:t>   TableName = </a:t>
            </a:r>
            <a:r>
              <a:rPr lang="en-US" sz="1600" dirty="0" err="1">
                <a:solidFill>
                  <a:srgbClr val="000000"/>
                </a:solidFill>
                <a:latin typeface="Lucida Console" panose="020B0609040504020204" pitchFamily="49" charset="0"/>
              </a:rPr>
              <a:t>tableName</a:t>
            </a:r>
            <a:r>
              <a:rPr lang="en-US" sz="1600" dirty="0">
                <a:solidFill>
                  <a:srgbClr val="000000"/>
                </a:solidFill>
                <a:latin typeface="Lucida Console" panose="020B0609040504020204" pitchFamily="49" charset="0"/>
              </a:rPr>
              <a:t>,</a:t>
            </a:r>
          </a:p>
          <a:p>
            <a:r>
              <a:rPr lang="en-US" sz="1600" dirty="0">
                <a:solidFill>
                  <a:srgbClr val="000000"/>
                </a:solidFill>
                <a:latin typeface="Lucida Console" panose="020B0609040504020204" pitchFamily="49" charset="0"/>
              </a:rPr>
              <a:t>   ProvisionedThroughput = </a:t>
            </a:r>
            <a:r>
              <a:rPr lang="en-US" sz="1600" dirty="0">
                <a:solidFill>
                  <a:srgbClr val="0000FF"/>
                </a:solidFill>
                <a:latin typeface="Lucida Console" panose="020B0609040504020204" pitchFamily="49" charset="0"/>
              </a:rPr>
              <a:t>new</a:t>
            </a:r>
            <a:r>
              <a:rPr lang="en-US" sz="1600" dirty="0">
                <a:solidFill>
                  <a:srgbClr val="000000"/>
                </a:solidFill>
                <a:latin typeface="Lucida Console" panose="020B0609040504020204" pitchFamily="49" charset="0"/>
              </a:rPr>
              <a:t> </a:t>
            </a:r>
            <a:r>
              <a:rPr lang="en-US" sz="1600" dirty="0">
                <a:solidFill>
                  <a:srgbClr val="0000FF"/>
                </a:solidFill>
                <a:latin typeface="Lucida Console" panose="020B0609040504020204" pitchFamily="49" charset="0"/>
              </a:rPr>
              <a:t>ProvisionedThroughput</a:t>
            </a:r>
            <a:r>
              <a:rPr lang="en-US" sz="1600" dirty="0">
                <a:solidFill>
                  <a:srgbClr val="000000"/>
                </a:solidFill>
                <a:latin typeface="Lucida Console" panose="020B0609040504020204" pitchFamily="49" charset="0"/>
              </a:rPr>
              <a:t>()</a:t>
            </a:r>
          </a:p>
          <a:p>
            <a:r>
              <a:rPr lang="en-US" sz="1600" dirty="0">
                <a:solidFill>
                  <a:srgbClr val="000000"/>
                </a:solidFill>
                <a:latin typeface="Lucida Console" panose="020B0609040504020204" pitchFamily="49" charset="0"/>
              </a:rPr>
              <a:t>   { </a:t>
            </a:r>
            <a:r>
              <a:rPr lang="en-US" sz="1600" dirty="0">
                <a:solidFill>
                  <a:srgbClr val="008000"/>
                </a:solidFill>
                <a:latin typeface="Lucida Console" panose="020B0609040504020204" pitchFamily="49" charset="0"/>
              </a:rPr>
              <a:t>// Provide new values.</a:t>
            </a:r>
            <a:endParaRPr lang="en-US" sz="1600" dirty="0">
              <a:solidFill>
                <a:srgbClr val="000000"/>
              </a:solidFill>
              <a:latin typeface="Lucida Console" panose="020B0609040504020204" pitchFamily="49" charset="0"/>
            </a:endParaRPr>
          </a:p>
          <a:p>
            <a:r>
              <a:rPr lang="en-US" sz="1600" dirty="0">
                <a:solidFill>
                  <a:srgbClr val="000000"/>
                </a:solidFill>
                <a:latin typeface="Lucida Console" panose="020B0609040504020204" pitchFamily="49" charset="0"/>
              </a:rPr>
              <a:t>     ReadCapacityUnits = </a:t>
            </a:r>
            <a:r>
              <a:rPr lang="en-US" sz="1600" dirty="0">
                <a:solidFill>
                  <a:srgbClr val="098658"/>
                </a:solidFill>
                <a:latin typeface="Lucida Console" panose="020B0609040504020204" pitchFamily="49" charset="0"/>
              </a:rPr>
              <a:t>20</a:t>
            </a:r>
            <a:r>
              <a:rPr lang="en-US" sz="1600" dirty="0">
                <a:solidFill>
                  <a:srgbClr val="000000"/>
                </a:solidFill>
                <a:latin typeface="Lucida Console" panose="020B0609040504020204" pitchFamily="49" charset="0"/>
              </a:rPr>
              <a:t>,</a:t>
            </a:r>
          </a:p>
          <a:p>
            <a:r>
              <a:rPr lang="en-US" sz="1600" dirty="0">
                <a:solidFill>
                  <a:srgbClr val="000000"/>
                </a:solidFill>
                <a:latin typeface="Lucida Console" panose="020B0609040504020204" pitchFamily="49" charset="0"/>
              </a:rPr>
              <a:t>     WriteCapacityUnits = </a:t>
            </a:r>
            <a:r>
              <a:rPr lang="en-US" sz="1600" dirty="0">
                <a:solidFill>
                  <a:srgbClr val="098658"/>
                </a:solidFill>
                <a:latin typeface="Lucida Console" panose="020B0609040504020204" pitchFamily="49" charset="0"/>
              </a:rPr>
              <a:t>10</a:t>
            </a:r>
            <a:endParaRPr lang="en-US" sz="1600" dirty="0">
              <a:solidFill>
                <a:srgbClr val="000000"/>
              </a:solidFill>
              <a:latin typeface="Lucida Console" panose="020B0609040504020204" pitchFamily="49" charset="0"/>
            </a:endParaRPr>
          </a:p>
          <a:p>
            <a:r>
              <a:rPr lang="en-US" sz="1600" dirty="0">
                <a:solidFill>
                  <a:srgbClr val="000000"/>
                </a:solidFill>
                <a:latin typeface="Lucida Console" panose="020B0609040504020204" pitchFamily="49" charset="0"/>
              </a:rPr>
              <a:t>   }</a:t>
            </a:r>
          </a:p>
          <a:p>
            <a:r>
              <a:rPr lang="en-US" sz="1600" dirty="0">
                <a:solidFill>
                  <a:srgbClr val="000000"/>
                </a:solidFill>
                <a:latin typeface="Lucida Console" panose="020B0609040504020204" pitchFamily="49" charset="0"/>
              </a:rPr>
              <a:t> };</a:t>
            </a:r>
          </a:p>
          <a:p>
            <a:r>
              <a:rPr lang="en-US" sz="1600" dirty="0">
                <a:solidFill>
                  <a:srgbClr val="0000FF"/>
                </a:solidFill>
                <a:latin typeface="Lucida Console" panose="020B0609040504020204" pitchFamily="49" charset="0"/>
              </a:rPr>
              <a:t>var</a:t>
            </a:r>
            <a:r>
              <a:rPr lang="en-US" sz="1600" dirty="0">
                <a:solidFill>
                  <a:srgbClr val="000000"/>
                </a:solidFill>
                <a:latin typeface="Lucida Console" panose="020B0609040504020204" pitchFamily="49" charset="0"/>
              </a:rPr>
              <a:t> response = client.UpdateTable(request);</a:t>
            </a:r>
          </a:p>
        </p:txBody>
      </p:sp>
      <p:sp>
        <p:nvSpPr>
          <p:cNvPr id="22" name="TextBox 21"/>
          <p:cNvSpPr txBox="1"/>
          <p:nvPr/>
        </p:nvSpPr>
        <p:spPr>
          <a:xfrm>
            <a:off x="3693804" y="4648125"/>
            <a:ext cx="941283" cy="400110"/>
          </a:xfrm>
          <a:prstGeom prst="rect">
            <a:avLst/>
          </a:prstGeom>
          <a:noFill/>
        </p:spPr>
        <p:txBody>
          <a:bodyPr wrap="none" rtlCol="0">
            <a:spAutoFit/>
          </a:bodyPr>
          <a:lstStyle/>
          <a:p>
            <a:r>
              <a:rPr lang="en-US" sz="2000" dirty="0">
                <a:latin typeface="Amazon Ember" panose="02000000000000000000" pitchFamily="2" charset="0"/>
                <a:ea typeface="Amazon Ember" panose="02000000000000000000" pitchFamily="2" charset="0"/>
                <a:cs typeface="Amazon Ember Light" panose="020B0403020204020204" pitchFamily="34" charset="0"/>
              </a:rPr>
              <a:t>Delete</a:t>
            </a:r>
          </a:p>
        </p:txBody>
      </p:sp>
      <p:sp>
        <p:nvSpPr>
          <p:cNvPr id="6" name="Rectangle 5"/>
          <p:cNvSpPr/>
          <p:nvPr/>
        </p:nvSpPr>
        <p:spPr>
          <a:xfrm>
            <a:off x="3719243" y="5048910"/>
            <a:ext cx="8265178" cy="830997"/>
          </a:xfrm>
          <a:prstGeom prst="rect">
            <a:avLst/>
          </a:prstGeom>
          <a:ln>
            <a:solidFill>
              <a:schemeClr val="tx2"/>
            </a:solidFill>
          </a:ln>
        </p:spPr>
        <p:txBody>
          <a:bodyPr wrap="square">
            <a:spAutoFit/>
          </a:bodyPr>
          <a:lstStyle/>
          <a:p>
            <a:r>
              <a:rPr lang="en-US" sz="1600" dirty="0">
                <a:solidFill>
                  <a:srgbClr val="0000FF"/>
                </a:solidFill>
                <a:latin typeface="Lucida Console" panose="020B0609040504020204" pitchFamily="49" charset="0"/>
              </a:rPr>
              <a:t>string</a:t>
            </a:r>
            <a:r>
              <a:rPr lang="en-US" sz="1600" dirty="0">
                <a:solidFill>
                  <a:srgbClr val="000000"/>
                </a:solidFill>
                <a:latin typeface="Lucida Console" panose="020B0609040504020204" pitchFamily="49" charset="0"/>
              </a:rPr>
              <a:t> </a:t>
            </a:r>
            <a:r>
              <a:rPr lang="en-US" sz="1600" dirty="0" err="1">
                <a:solidFill>
                  <a:srgbClr val="000000"/>
                </a:solidFill>
                <a:latin typeface="Lucida Console" panose="020B0609040504020204" pitchFamily="49" charset="0"/>
              </a:rPr>
              <a:t>tableName</a:t>
            </a:r>
            <a:r>
              <a:rPr lang="en-US" sz="1600" dirty="0">
                <a:solidFill>
                  <a:srgbClr val="000000"/>
                </a:solidFill>
                <a:latin typeface="Lucida Console" panose="020B0609040504020204" pitchFamily="49" charset="0"/>
              </a:rPr>
              <a:t> = </a:t>
            </a:r>
            <a:r>
              <a:rPr lang="en-US" sz="1600" dirty="0">
                <a:solidFill>
                  <a:srgbClr val="A31515"/>
                </a:solidFill>
                <a:latin typeface="Lucida Console" panose="020B0609040504020204" pitchFamily="49" charset="0"/>
              </a:rPr>
              <a:t>"Notes"</a:t>
            </a:r>
            <a:r>
              <a:rPr lang="en-US" sz="1600" dirty="0">
                <a:solidFill>
                  <a:srgbClr val="000000"/>
                </a:solidFill>
                <a:latin typeface="Lucida Console" panose="020B0609040504020204" pitchFamily="49" charset="0"/>
              </a:rPr>
              <a:t>;</a:t>
            </a:r>
            <a:br>
              <a:rPr lang="en-US" sz="1600" dirty="0">
                <a:solidFill>
                  <a:srgbClr val="000000"/>
                </a:solidFill>
                <a:latin typeface="Lucida Console" panose="020B0609040504020204" pitchFamily="49" charset="0"/>
              </a:rPr>
            </a:br>
            <a:r>
              <a:rPr lang="en-US" sz="1600" dirty="0">
                <a:solidFill>
                  <a:srgbClr val="0000FF"/>
                </a:solidFill>
                <a:latin typeface="Lucida Console" panose="020B0609040504020204" pitchFamily="49" charset="0"/>
              </a:rPr>
              <a:t>var</a:t>
            </a:r>
            <a:r>
              <a:rPr lang="en-US" sz="1600" dirty="0">
                <a:solidFill>
                  <a:srgbClr val="000000"/>
                </a:solidFill>
                <a:latin typeface="Lucida Console" panose="020B0609040504020204" pitchFamily="49" charset="0"/>
              </a:rPr>
              <a:t> request = </a:t>
            </a:r>
            <a:r>
              <a:rPr lang="en-US" sz="1600" dirty="0">
                <a:solidFill>
                  <a:srgbClr val="0000FF"/>
                </a:solidFill>
                <a:latin typeface="Lucida Console" panose="020B0609040504020204" pitchFamily="49" charset="0"/>
              </a:rPr>
              <a:t>new</a:t>
            </a:r>
            <a:r>
              <a:rPr lang="en-US" sz="1600" dirty="0">
                <a:solidFill>
                  <a:srgbClr val="000000"/>
                </a:solidFill>
                <a:latin typeface="Lucida Console" panose="020B0609040504020204" pitchFamily="49" charset="0"/>
              </a:rPr>
              <a:t> </a:t>
            </a:r>
            <a:r>
              <a:rPr lang="en-US" sz="1600" dirty="0">
                <a:solidFill>
                  <a:srgbClr val="0000FF"/>
                </a:solidFill>
                <a:latin typeface="Lucida Console" panose="020B0609040504020204" pitchFamily="49" charset="0"/>
              </a:rPr>
              <a:t>DeleteTableRequest</a:t>
            </a:r>
            <a:r>
              <a:rPr lang="en-US" sz="1600" dirty="0">
                <a:solidFill>
                  <a:srgbClr val="000000"/>
                </a:solidFill>
                <a:latin typeface="Lucida Console" panose="020B0609040504020204" pitchFamily="49" charset="0"/>
              </a:rPr>
              <a:t>{ TableName = </a:t>
            </a:r>
            <a:r>
              <a:rPr lang="en-US" sz="1600" dirty="0" err="1">
                <a:solidFill>
                  <a:srgbClr val="000000"/>
                </a:solidFill>
                <a:latin typeface="Lucida Console" panose="020B0609040504020204" pitchFamily="49" charset="0"/>
              </a:rPr>
              <a:t>tableName</a:t>
            </a:r>
            <a:r>
              <a:rPr lang="en-US" sz="1600" dirty="0">
                <a:solidFill>
                  <a:srgbClr val="000000"/>
                </a:solidFill>
                <a:latin typeface="Lucida Console" panose="020B0609040504020204" pitchFamily="49" charset="0"/>
              </a:rPr>
              <a:t> };</a:t>
            </a:r>
          </a:p>
          <a:p>
            <a:r>
              <a:rPr lang="en-US" sz="1600" dirty="0">
                <a:solidFill>
                  <a:srgbClr val="0000FF"/>
                </a:solidFill>
                <a:latin typeface="Lucida Console" panose="020B0609040504020204" pitchFamily="49" charset="0"/>
              </a:rPr>
              <a:t>var</a:t>
            </a:r>
            <a:r>
              <a:rPr lang="en-US" sz="1600" dirty="0">
                <a:solidFill>
                  <a:srgbClr val="000000"/>
                </a:solidFill>
                <a:latin typeface="Lucida Console" panose="020B0609040504020204" pitchFamily="49" charset="0"/>
              </a:rPr>
              <a:t> response = client.DeleteTable(request);</a:t>
            </a:r>
          </a:p>
        </p:txBody>
      </p:sp>
    </p:spTree>
    <p:custDataLst>
      <p:tags r:id="rId1"/>
    </p:custDataLst>
    <p:extLst>
      <p:ext uri="{BB962C8B-B14F-4D97-AF65-F5344CB8AC3E}">
        <p14:creationId xmlns:p14="http://schemas.microsoft.com/office/powerpoint/2010/main" val="28103856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20"/>
          </p:nvPr>
        </p:nvSpPr>
        <p:spPr/>
        <p:txBody>
          <a:bodyPr/>
          <a:lstStyle/>
          <a:p>
            <a:fld id="{B6A95138-A96E-2F42-A959-2EFD44FE4AB7}" type="slidenum">
              <a:rPr lang="en-US" smtClean="0"/>
              <a:pPr/>
              <a:t>21</a:t>
            </a:fld>
            <a:endParaRPr lang="en-US" dirty="0"/>
          </a:p>
        </p:txBody>
      </p:sp>
      <p:sp>
        <p:nvSpPr>
          <p:cNvPr id="2" name="Title 1"/>
          <p:cNvSpPr>
            <a:spLocks noGrp="1"/>
          </p:cNvSpPr>
          <p:nvPr>
            <p:ph type="title"/>
          </p:nvPr>
        </p:nvSpPr>
        <p:spPr/>
        <p:txBody>
          <a:bodyPr/>
          <a:lstStyle/>
          <a:p>
            <a:r>
              <a:rPr lang="en-US"/>
              <a:t>Update, list, and delete tables (.NET) – 2 of 2</a:t>
            </a:r>
            <a:endParaRPr lang="en-US" dirty="0"/>
          </a:p>
        </p:txBody>
      </p:sp>
      <p:pic>
        <p:nvPicPr>
          <p:cNvPr id="12" name="Picture 11">
            <a:extLst>
              <a:ext uri="{FF2B5EF4-FFF2-40B4-BE49-F238E27FC236}">
                <a16:creationId xmlns:a16="http://schemas.microsoft.com/office/drawing/2014/main" id="{F436E9BE-E793-4DF8-BDFC-CC2A13F60B9F}"/>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7482" y="1438726"/>
            <a:ext cx="847023" cy="975359"/>
          </a:xfrm>
          <a:prstGeom prst="rect">
            <a:avLst/>
          </a:prstGeom>
        </p:spPr>
      </p:pic>
      <p:sp>
        <p:nvSpPr>
          <p:cNvPr id="13" name="Rectangle 12">
            <a:extLst>
              <a:ext uri="{FF2B5EF4-FFF2-40B4-BE49-F238E27FC236}">
                <a16:creationId xmlns:a16="http://schemas.microsoft.com/office/drawing/2014/main" id="{9EDEB09E-1F3D-43A2-AE37-B822F5FE21FB}"/>
              </a:ext>
            </a:extLst>
          </p:cNvPr>
          <p:cNvSpPr/>
          <p:nvPr/>
        </p:nvSpPr>
        <p:spPr>
          <a:xfrm>
            <a:off x="62663" y="2531180"/>
            <a:ext cx="2316661" cy="1384995"/>
          </a:xfrm>
          <a:prstGeom prst="rect">
            <a:avLst/>
          </a:prstGeom>
        </p:spPr>
        <p:txBody>
          <a:bodyPr wrap="none">
            <a:spAutoFit/>
          </a:bodyPr>
          <a:lstStyle/>
          <a:p>
            <a:pPr algn="ctr"/>
            <a:r>
              <a:rPr lang="en-US" sz="2800" dirty="0">
                <a:ea typeface="Amazon Ember Light" panose="020B0403020204020204" pitchFamily="34" charset="0"/>
                <a:cs typeface="Amazon Ember Light" panose="020B0403020204020204" pitchFamily="34" charset="0"/>
              </a:rPr>
              <a:t>AWS SDK</a:t>
            </a:r>
            <a:br>
              <a:rPr lang="en-US" sz="2800" dirty="0">
                <a:ea typeface="Amazon Ember Light" panose="020B0403020204020204" pitchFamily="34" charset="0"/>
                <a:cs typeface="Amazon Ember Light" panose="020B0403020204020204" pitchFamily="34" charset="0"/>
              </a:rPr>
            </a:br>
            <a:r>
              <a:rPr lang="en-US" sz="2800" dirty="0">
                <a:ea typeface="Amazon Ember Light" panose="020B0403020204020204" pitchFamily="34" charset="0"/>
                <a:cs typeface="Amazon Ember Light" panose="020B0403020204020204" pitchFamily="34" charset="0"/>
              </a:rPr>
              <a:t>for .NET</a:t>
            </a:r>
          </a:p>
          <a:p>
            <a:pPr algn="ctr"/>
            <a:r>
              <a:rPr lang="en-US" sz="2800" dirty="0">
                <a:ea typeface="Amazon Ember Light" panose="020B0403020204020204" pitchFamily="34" charset="0"/>
                <a:cs typeface="Amazon Ember Light" panose="020B0403020204020204" pitchFamily="34" charset="0"/>
              </a:rPr>
              <a:t>low-level API</a:t>
            </a:r>
          </a:p>
        </p:txBody>
      </p:sp>
      <p:sp>
        <p:nvSpPr>
          <p:cNvPr id="18" name="TextBox 17">
            <a:extLst>
              <a:ext uri="{FF2B5EF4-FFF2-40B4-BE49-F238E27FC236}">
                <a16:creationId xmlns:a16="http://schemas.microsoft.com/office/drawing/2014/main" id="{33A2AA91-2C4B-4861-B708-C402F2FC9D0F}"/>
              </a:ext>
            </a:extLst>
          </p:cNvPr>
          <p:cNvSpPr txBox="1"/>
          <p:nvPr/>
        </p:nvSpPr>
        <p:spPr>
          <a:xfrm>
            <a:off x="6171222" y="1166026"/>
            <a:ext cx="3174267" cy="523220"/>
          </a:xfrm>
          <a:prstGeom prst="rect">
            <a:avLst/>
          </a:prstGeom>
          <a:noFill/>
        </p:spPr>
        <p:txBody>
          <a:bodyPr wrap="none" rtlCol="0">
            <a:spAutoFit/>
          </a:bodyPr>
          <a:lstStyle>
            <a:defPPr>
              <a:defRPr lang="en-US"/>
            </a:defPPr>
            <a:lvl1pPr>
              <a:defRPr sz="2800">
                <a:ea typeface="Amazon Ember Light" panose="020B0403020204020204" pitchFamily="34" charset="0"/>
                <a:cs typeface="Amazon Ember Light" panose="020B0403020204020204" pitchFamily="34" charset="0"/>
              </a:defRPr>
            </a:lvl1pPr>
          </a:lstStyle>
          <a:p>
            <a:r>
              <a:rPr lang="en-US" dirty="0"/>
              <a:t>Low-level interface</a:t>
            </a:r>
          </a:p>
        </p:txBody>
      </p:sp>
      <p:sp>
        <p:nvSpPr>
          <p:cNvPr id="21" name="TextBox 20"/>
          <p:cNvSpPr txBox="1"/>
          <p:nvPr/>
        </p:nvSpPr>
        <p:spPr>
          <a:xfrm>
            <a:off x="3399559" y="1402799"/>
            <a:ext cx="675185" cy="461665"/>
          </a:xfrm>
          <a:prstGeom prst="rect">
            <a:avLst/>
          </a:prstGeom>
          <a:noFill/>
        </p:spPr>
        <p:txBody>
          <a:bodyPr wrap="none" rtlCol="0">
            <a:spAutoFit/>
          </a:bodyPr>
          <a:lstStyle/>
          <a:p>
            <a:r>
              <a:rPr lang="en-US" sz="2400" dirty="0">
                <a:latin typeface="Amazon Ember" panose="02000000000000000000" pitchFamily="2" charset="0"/>
                <a:ea typeface="Amazon Ember" panose="02000000000000000000" pitchFamily="2" charset="0"/>
                <a:cs typeface="Amazon Ember Light" panose="020B0403020204020204" pitchFamily="34" charset="0"/>
              </a:rPr>
              <a:t>List</a:t>
            </a:r>
          </a:p>
        </p:txBody>
      </p:sp>
      <p:sp>
        <p:nvSpPr>
          <p:cNvPr id="5" name="Rectangle 4"/>
          <p:cNvSpPr/>
          <p:nvPr/>
        </p:nvSpPr>
        <p:spPr>
          <a:xfrm>
            <a:off x="3513446" y="1872319"/>
            <a:ext cx="8077200" cy="2862322"/>
          </a:xfrm>
          <a:prstGeom prst="rect">
            <a:avLst/>
          </a:prstGeom>
          <a:ln>
            <a:solidFill>
              <a:schemeClr val="tx1"/>
            </a:solidFill>
          </a:ln>
        </p:spPr>
        <p:txBody>
          <a:bodyPr wrap="square">
            <a:spAutoFit/>
          </a:bodyPr>
          <a:lstStyle/>
          <a:p>
            <a:r>
              <a:rPr lang="en-US" dirty="0">
                <a:solidFill>
                  <a:srgbClr val="008000"/>
                </a:solidFill>
                <a:latin typeface="Consolas" panose="020B0609020204030204" pitchFamily="49" charset="0"/>
              </a:rPr>
              <a:t>// Create a request object to specify optional parameters.</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var</a:t>
            </a:r>
            <a:r>
              <a:rPr lang="en-US" dirty="0">
                <a:solidFill>
                  <a:srgbClr val="000000"/>
                </a:solidFill>
                <a:latin typeface="Consolas" panose="020B0609020204030204" pitchFamily="49" charset="0"/>
              </a:rPr>
              <a:t> request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ListTablesRequest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Limit = </a:t>
            </a:r>
            <a:r>
              <a:rPr lang="en-US" dirty="0">
                <a:solidFill>
                  <a:srgbClr val="098658"/>
                </a:solidFill>
                <a:latin typeface="Consolas" panose="020B0609020204030204" pitchFamily="49" charset="0"/>
              </a:rPr>
              <a:t>10</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Page size.</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ExclusiveStartTableName = lastEvaluatedTableName</a:t>
            </a:r>
          </a:p>
          <a:p>
            <a:r>
              <a:rPr lang="en-US" dirty="0">
                <a:solidFill>
                  <a:srgbClr val="000000"/>
                </a:solidFill>
                <a:latin typeface="Consolas" panose="020B0609020204030204" pitchFamily="49" charset="0"/>
              </a:rPr>
              <a:t>   };</a:t>
            </a:r>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var</a:t>
            </a:r>
            <a:r>
              <a:rPr lang="en-US" dirty="0">
                <a:solidFill>
                  <a:srgbClr val="000000"/>
                </a:solidFill>
                <a:latin typeface="Consolas" panose="020B0609020204030204" pitchFamily="49" charset="0"/>
              </a:rPr>
              <a:t> response = client.ListTables(request);</a:t>
            </a:r>
          </a:p>
          <a:p>
            <a:r>
              <a:rPr lang="en-US" dirty="0">
                <a:solidFill>
                  <a:srgbClr val="0000FF"/>
                </a:solidFill>
                <a:latin typeface="Consolas" panose="020B0609020204030204" pitchFamily="49" charset="0"/>
              </a:rPr>
              <a:t>ListTablesResult</a:t>
            </a:r>
            <a:r>
              <a:rPr lang="en-US" dirty="0">
                <a:solidFill>
                  <a:srgbClr val="000000"/>
                </a:solidFill>
                <a:latin typeface="Consolas" panose="020B0609020204030204" pitchFamily="49" charset="0"/>
              </a:rPr>
              <a:t> result = response.ListTablesResult;</a:t>
            </a:r>
          </a:p>
          <a:p>
            <a:r>
              <a:rPr lang="en-US" dirty="0">
                <a:solidFill>
                  <a:srgbClr val="000000"/>
                </a:solidFill>
                <a:latin typeface="Consolas" panose="020B0609020204030204" pitchFamily="49" charset="0"/>
              </a:rPr>
              <a:t>foreach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name in result.TableNames)</a:t>
            </a:r>
          </a:p>
          <a:p>
            <a:r>
              <a:rPr lang="en-US" dirty="0">
                <a:solidFill>
                  <a:srgbClr val="000000"/>
                </a:solidFill>
                <a:latin typeface="Consolas" panose="020B0609020204030204" pitchFamily="49" charset="0"/>
              </a:rPr>
              <a:t>   Console.WriteLine(name);</a:t>
            </a:r>
          </a:p>
        </p:txBody>
      </p:sp>
      <p:sp>
        <p:nvSpPr>
          <p:cNvPr id="7" name="Rectangle 6">
            <a:extLst>
              <a:ext uri="{C183D7F6-B498-43B3-948B-1728B52AA6E4}">
                <adec:decorative xmlns:adec="http://schemas.microsoft.com/office/drawing/2017/decorative" val="1"/>
              </a:ext>
            </a:extLst>
          </p:cNvPr>
          <p:cNvSpPr/>
          <p:nvPr/>
        </p:nvSpPr>
        <p:spPr>
          <a:xfrm>
            <a:off x="3399559" y="4917876"/>
            <a:ext cx="5516254" cy="369332"/>
          </a:xfrm>
          <a:prstGeom prst="rect">
            <a:avLst/>
          </a:prstGeom>
        </p:spPr>
        <p:txBody>
          <a:bodyPr wrap="none">
            <a:spAutoFit/>
          </a:bodyPr>
          <a:lstStyle/>
          <a:p>
            <a:r>
              <a:rPr lang="en-US" dirty="0"/>
              <a:t>The </a:t>
            </a:r>
            <a:r>
              <a:rPr lang="en-US" dirty="0">
                <a:latin typeface="Lucida Console" panose="020B0609040504020204" pitchFamily="49" charset="0"/>
              </a:rPr>
              <a:t>ListTables</a:t>
            </a:r>
            <a:r>
              <a:rPr lang="en-US" dirty="0"/>
              <a:t> operation requires no parameters.</a:t>
            </a:r>
          </a:p>
        </p:txBody>
      </p:sp>
    </p:spTree>
    <p:custDataLst>
      <p:tags r:id="rId1"/>
    </p:custDataLst>
    <p:extLst>
      <p:ext uri="{BB962C8B-B14F-4D97-AF65-F5344CB8AC3E}">
        <p14:creationId xmlns:p14="http://schemas.microsoft.com/office/powerpoint/2010/main" val="33898782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20"/>
          </p:nvPr>
        </p:nvSpPr>
        <p:spPr/>
        <p:txBody>
          <a:bodyPr/>
          <a:lstStyle/>
          <a:p>
            <a:fld id="{B6A95138-A96E-2F42-A959-2EFD44FE4AB7}" type="slidenum">
              <a:rPr lang="en-US" smtClean="0"/>
              <a:t>22</a:t>
            </a:fld>
            <a:endParaRPr lang="en-US" dirty="0"/>
          </a:p>
        </p:txBody>
      </p:sp>
      <p:sp>
        <p:nvSpPr>
          <p:cNvPr id="2" name="Title 1"/>
          <p:cNvSpPr>
            <a:spLocks noGrp="1"/>
          </p:cNvSpPr>
          <p:nvPr>
            <p:ph type="title"/>
          </p:nvPr>
        </p:nvSpPr>
        <p:spPr/>
        <p:txBody>
          <a:bodyPr/>
          <a:lstStyle/>
          <a:p>
            <a:r>
              <a:rPr lang="en-US" dirty="0"/>
              <a:t>Load data</a:t>
            </a:r>
          </a:p>
        </p:txBody>
      </p:sp>
      <p:grpSp>
        <p:nvGrpSpPr>
          <p:cNvPr id="6" name="justGraphic">
            <a:extLst>
              <a:ext uri="{FF2B5EF4-FFF2-40B4-BE49-F238E27FC236}">
                <a16:creationId xmlns:a16="http://schemas.microsoft.com/office/drawing/2014/main" id="{00596023-F75B-4177-B83E-94D97618BFD0}"/>
              </a:ext>
              <a:ext uri="{C183D7F6-B498-43B3-948B-1728B52AA6E4}">
                <adec:decorative xmlns:adec="http://schemas.microsoft.com/office/drawing/2017/decorative" val="1"/>
              </a:ext>
            </a:extLst>
          </p:cNvPr>
          <p:cNvGrpSpPr/>
          <p:nvPr/>
        </p:nvGrpSpPr>
        <p:grpSpPr>
          <a:xfrm>
            <a:off x="0" y="2170456"/>
            <a:ext cx="12192000" cy="3308777"/>
            <a:chOff x="0" y="2170456"/>
            <a:chExt cx="12192000" cy="3308777"/>
          </a:xfrm>
        </p:grpSpPr>
        <p:sp>
          <p:nvSpPr>
            <p:cNvPr id="32" name="Rectangle 31">
              <a:extLst>
                <a:ext uri="{FF2B5EF4-FFF2-40B4-BE49-F238E27FC236}">
                  <a16:creationId xmlns:a16="http://schemas.microsoft.com/office/drawing/2014/main" id="{EECAA462-67A6-4E15-84B5-A18C61960FFF}"/>
                </a:ext>
              </a:extLst>
            </p:cNvPr>
            <p:cNvSpPr/>
            <p:nvPr/>
          </p:nvSpPr>
          <p:spPr>
            <a:xfrm>
              <a:off x="0" y="3983145"/>
              <a:ext cx="12192000" cy="345394"/>
            </a:xfrm>
            <a:prstGeom prst="rect">
              <a:avLst/>
            </a:prstGeom>
            <a:solidFill>
              <a:schemeClr val="bg2">
                <a:lumMod val="9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pic>
          <p:nvPicPr>
            <p:cNvPr id="33" name="Picture 32">
              <a:extLst>
                <a:ext uri="{FF2B5EF4-FFF2-40B4-BE49-F238E27FC236}">
                  <a16:creationId xmlns:a16="http://schemas.microsoft.com/office/drawing/2014/main" id="{96610E70-C397-4047-9434-2B0F90B275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05569" y="2170456"/>
              <a:ext cx="1828800" cy="1828800"/>
            </a:xfrm>
            <a:prstGeom prst="rect">
              <a:avLst/>
            </a:prstGeom>
          </p:spPr>
        </p:pic>
        <p:pic>
          <p:nvPicPr>
            <p:cNvPr id="34" name="Picture 33">
              <a:extLst>
                <a:ext uri="{FF2B5EF4-FFF2-40B4-BE49-F238E27FC236}">
                  <a16:creationId xmlns:a16="http://schemas.microsoft.com/office/drawing/2014/main" id="{067B7E07-70E4-4F4F-B837-E10FFCC59A5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40836" y="2170456"/>
              <a:ext cx="1828800" cy="1828800"/>
            </a:xfrm>
            <a:prstGeom prst="rect">
              <a:avLst/>
            </a:prstGeom>
          </p:spPr>
        </p:pic>
        <p:pic>
          <p:nvPicPr>
            <p:cNvPr id="35" name="Picture 34">
              <a:extLst>
                <a:ext uri="{FF2B5EF4-FFF2-40B4-BE49-F238E27FC236}">
                  <a16:creationId xmlns:a16="http://schemas.microsoft.com/office/drawing/2014/main" id="{8E429EB3-EB81-43B3-A94D-AD61348A19A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0955" y="2170456"/>
              <a:ext cx="1828800" cy="1828800"/>
            </a:xfrm>
            <a:prstGeom prst="rect">
              <a:avLst/>
            </a:prstGeom>
          </p:spPr>
        </p:pic>
        <p:sp>
          <p:nvSpPr>
            <p:cNvPr id="36" name="TextBox 35">
              <a:extLst>
                <a:ext uri="{FF2B5EF4-FFF2-40B4-BE49-F238E27FC236}">
                  <a16:creationId xmlns:a16="http://schemas.microsoft.com/office/drawing/2014/main" id="{AB6FED4D-65B5-4B32-BC68-B53DC48B893D}"/>
                </a:ext>
              </a:extLst>
            </p:cNvPr>
            <p:cNvSpPr txBox="1"/>
            <p:nvPr/>
          </p:nvSpPr>
          <p:spPr>
            <a:xfrm>
              <a:off x="972330" y="3969135"/>
              <a:ext cx="1466050" cy="369332"/>
            </a:xfrm>
            <a:prstGeom prst="rect">
              <a:avLst/>
            </a:prstGeom>
            <a:noFill/>
          </p:spPr>
          <p:txBody>
            <a:bodyPr wrap="square" rtlCol="0">
              <a:spAutoFit/>
            </a:bodyPr>
            <a:lstStyle/>
            <a:p>
              <a:r>
                <a:rPr lang="en-US" dirty="0">
                  <a:ea typeface="Amazon Ember Light" panose="020B0403020204020204" pitchFamily="34" charset="0"/>
                  <a:cs typeface="Amazon Ember Light" panose="020B0403020204020204" pitchFamily="34" charset="0"/>
                </a:rPr>
                <a:t>Step 1: Plan</a:t>
              </a:r>
            </a:p>
          </p:txBody>
        </p:sp>
        <p:sp>
          <p:nvSpPr>
            <p:cNvPr id="37" name="TextBox 36">
              <a:extLst>
                <a:ext uri="{FF2B5EF4-FFF2-40B4-BE49-F238E27FC236}">
                  <a16:creationId xmlns:a16="http://schemas.microsoft.com/office/drawing/2014/main" id="{46FDA35E-F5F5-4C46-A49B-E9ADD976E4AE}"/>
                </a:ext>
              </a:extLst>
            </p:cNvPr>
            <p:cNvSpPr txBox="1"/>
            <p:nvPr/>
          </p:nvSpPr>
          <p:spPr>
            <a:xfrm>
              <a:off x="3425419" y="3969135"/>
              <a:ext cx="2521493" cy="369332"/>
            </a:xfrm>
            <a:prstGeom prst="rect">
              <a:avLst/>
            </a:prstGeom>
            <a:noFill/>
          </p:spPr>
          <p:txBody>
            <a:bodyPr wrap="square" rtlCol="0">
              <a:spAutoFit/>
            </a:bodyPr>
            <a:lstStyle/>
            <a:p>
              <a:r>
                <a:rPr lang="en-US" dirty="0">
                  <a:ea typeface="Amazon Ember Light" panose="020B0403020204020204" pitchFamily="34" charset="0"/>
                  <a:cs typeface="Amazon Ember Light" panose="020B0403020204020204" pitchFamily="34" charset="0"/>
                </a:rPr>
                <a:t>Step 2: Create a table</a:t>
              </a:r>
            </a:p>
          </p:txBody>
        </p:sp>
        <p:sp>
          <p:nvSpPr>
            <p:cNvPr id="39" name="TextBox 38">
              <a:extLst>
                <a:ext uri="{FF2B5EF4-FFF2-40B4-BE49-F238E27FC236}">
                  <a16:creationId xmlns:a16="http://schemas.microsoft.com/office/drawing/2014/main" id="{DE6CE17D-2F9B-40D7-B280-F7F518038A44}"/>
                </a:ext>
              </a:extLst>
            </p:cNvPr>
            <p:cNvSpPr txBox="1"/>
            <p:nvPr/>
          </p:nvSpPr>
          <p:spPr>
            <a:xfrm>
              <a:off x="9424797" y="3987124"/>
              <a:ext cx="2626687" cy="369332"/>
            </a:xfrm>
            <a:prstGeom prst="rect">
              <a:avLst/>
            </a:prstGeom>
            <a:noFill/>
          </p:spPr>
          <p:txBody>
            <a:bodyPr wrap="square" rtlCol="0">
              <a:spAutoFit/>
            </a:bodyPr>
            <a:lstStyle/>
            <a:p>
              <a:r>
                <a:rPr lang="en-US" dirty="0">
                  <a:ea typeface="Amazon Ember Light" panose="020B0403020204020204" pitchFamily="34" charset="0"/>
                  <a:cs typeface="Amazon Ember Light" panose="020B0403020204020204" pitchFamily="34" charset="0"/>
                </a:rPr>
                <a:t>Step 4: Work with data</a:t>
              </a:r>
            </a:p>
          </p:txBody>
        </p:sp>
        <p:grpSp>
          <p:nvGrpSpPr>
            <p:cNvPr id="40" name="Group 39">
              <a:extLst>
                <a:ext uri="{FF2B5EF4-FFF2-40B4-BE49-F238E27FC236}">
                  <a16:creationId xmlns:a16="http://schemas.microsoft.com/office/drawing/2014/main" id="{DE89F1B6-DFE7-4E86-BB2A-50EC9722E7DD}"/>
                </a:ext>
              </a:extLst>
            </p:cNvPr>
            <p:cNvGrpSpPr/>
            <p:nvPr/>
          </p:nvGrpSpPr>
          <p:grpSpPr>
            <a:xfrm>
              <a:off x="4022364" y="2302734"/>
              <a:ext cx="1470160" cy="1304605"/>
              <a:chOff x="4022364" y="2302734"/>
              <a:chExt cx="1470160" cy="1304605"/>
            </a:xfrm>
          </p:grpSpPr>
          <p:pic>
            <p:nvPicPr>
              <p:cNvPr id="41" name="Picture 40">
                <a:extLst>
                  <a:ext uri="{FF2B5EF4-FFF2-40B4-BE49-F238E27FC236}">
                    <a16:creationId xmlns:a16="http://schemas.microsoft.com/office/drawing/2014/main" id="{95986568-6753-44B9-B01A-7EF14B83143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87919" y="2302734"/>
                <a:ext cx="1304605" cy="1304605"/>
              </a:xfrm>
              <a:prstGeom prst="rect">
                <a:avLst/>
              </a:prstGeom>
            </p:spPr>
          </p:pic>
          <p:grpSp>
            <p:nvGrpSpPr>
              <p:cNvPr id="42" name="Group 41">
                <a:extLst>
                  <a:ext uri="{FF2B5EF4-FFF2-40B4-BE49-F238E27FC236}">
                    <a16:creationId xmlns:a16="http://schemas.microsoft.com/office/drawing/2014/main" id="{301EF615-29D1-40AE-8BA5-B7251A594676}"/>
                  </a:ext>
                </a:extLst>
              </p:cNvPr>
              <p:cNvGrpSpPr/>
              <p:nvPr/>
            </p:nvGrpSpPr>
            <p:grpSpPr>
              <a:xfrm>
                <a:off x="4022364" y="2826155"/>
                <a:ext cx="654411" cy="605424"/>
                <a:chOff x="4022364" y="2651933"/>
                <a:chExt cx="654411" cy="605424"/>
              </a:xfrm>
            </p:grpSpPr>
            <p:sp>
              <p:nvSpPr>
                <p:cNvPr id="43" name="Rectangle 42">
                  <a:extLst>
                    <a:ext uri="{FF2B5EF4-FFF2-40B4-BE49-F238E27FC236}">
                      <a16:creationId xmlns:a16="http://schemas.microsoft.com/office/drawing/2014/main" id="{E2E5D9E4-6830-45FD-86A3-B2BEE4FFFBC6}"/>
                    </a:ext>
                  </a:extLst>
                </p:cNvPr>
                <p:cNvSpPr/>
                <p:nvPr/>
              </p:nvSpPr>
              <p:spPr>
                <a:xfrm>
                  <a:off x="4022364" y="2651933"/>
                  <a:ext cx="654411" cy="6054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4" name="Group 43">
                  <a:extLst>
                    <a:ext uri="{FF2B5EF4-FFF2-40B4-BE49-F238E27FC236}">
                      <a16:creationId xmlns:a16="http://schemas.microsoft.com/office/drawing/2014/main" id="{A3E9CB92-A6FD-4210-BCBF-3287D2AF45F4}"/>
                    </a:ext>
                  </a:extLst>
                </p:cNvPr>
                <p:cNvGrpSpPr/>
                <p:nvPr/>
              </p:nvGrpSpPr>
              <p:grpSpPr>
                <a:xfrm>
                  <a:off x="4022364" y="2682810"/>
                  <a:ext cx="654411" cy="574547"/>
                  <a:chOff x="3964570" y="2732686"/>
                  <a:chExt cx="915863" cy="804092"/>
                </a:xfrm>
              </p:grpSpPr>
              <p:grpSp>
                <p:nvGrpSpPr>
                  <p:cNvPr id="45" name="Group 44">
                    <a:extLst>
                      <a:ext uri="{FF2B5EF4-FFF2-40B4-BE49-F238E27FC236}">
                        <a16:creationId xmlns:a16="http://schemas.microsoft.com/office/drawing/2014/main" id="{9F7F99C6-AF6F-46C6-9D95-7893735E0959}"/>
                      </a:ext>
                    </a:extLst>
                  </p:cNvPr>
                  <p:cNvGrpSpPr/>
                  <p:nvPr/>
                </p:nvGrpSpPr>
                <p:grpSpPr>
                  <a:xfrm>
                    <a:off x="3964570" y="2732686"/>
                    <a:ext cx="137160" cy="804092"/>
                    <a:chOff x="3993549" y="3349591"/>
                    <a:chExt cx="137160" cy="804092"/>
                  </a:xfrm>
                </p:grpSpPr>
                <p:sp>
                  <p:nvSpPr>
                    <p:cNvPr id="51" name="Rectangle 50">
                      <a:extLst>
                        <a:ext uri="{FF2B5EF4-FFF2-40B4-BE49-F238E27FC236}">
                          <a16:creationId xmlns:a16="http://schemas.microsoft.com/office/drawing/2014/main" id="{A4B155B2-CBB7-4026-8AEA-A63C28355D35}"/>
                        </a:ext>
                      </a:extLst>
                    </p:cNvPr>
                    <p:cNvSpPr/>
                    <p:nvPr/>
                  </p:nvSpPr>
                  <p:spPr>
                    <a:xfrm>
                      <a:off x="3993549" y="3349591"/>
                      <a:ext cx="137160" cy="137160"/>
                    </a:xfrm>
                    <a:prstGeom prst="rect">
                      <a:avLst/>
                    </a:prstGeom>
                    <a:solidFill>
                      <a:schemeClr val="bg1"/>
                    </a:solidFill>
                    <a:ln w="28575">
                      <a:solidFill>
                        <a:srgbClr val="8BA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9076963E-2B2B-4FD8-802A-8609DCBCD6C3}"/>
                        </a:ext>
                      </a:extLst>
                    </p:cNvPr>
                    <p:cNvSpPr/>
                    <p:nvPr/>
                  </p:nvSpPr>
                  <p:spPr>
                    <a:xfrm>
                      <a:off x="3993549" y="3571902"/>
                      <a:ext cx="137160" cy="137160"/>
                    </a:xfrm>
                    <a:prstGeom prst="rect">
                      <a:avLst/>
                    </a:prstGeom>
                    <a:solidFill>
                      <a:schemeClr val="bg1"/>
                    </a:solidFill>
                    <a:ln w="28575">
                      <a:solidFill>
                        <a:srgbClr val="8BA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AF999835-583A-489F-B51C-DFC5643AA59E}"/>
                        </a:ext>
                      </a:extLst>
                    </p:cNvPr>
                    <p:cNvSpPr/>
                    <p:nvPr/>
                  </p:nvSpPr>
                  <p:spPr>
                    <a:xfrm>
                      <a:off x="3993549" y="3794213"/>
                      <a:ext cx="137160" cy="137160"/>
                    </a:xfrm>
                    <a:prstGeom prst="rect">
                      <a:avLst/>
                    </a:prstGeom>
                    <a:solidFill>
                      <a:schemeClr val="bg1"/>
                    </a:solidFill>
                    <a:ln w="28575">
                      <a:solidFill>
                        <a:srgbClr val="8BA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a:extLst>
                        <a:ext uri="{FF2B5EF4-FFF2-40B4-BE49-F238E27FC236}">
                          <a16:creationId xmlns:a16="http://schemas.microsoft.com/office/drawing/2014/main" id="{045C9B7A-9852-4CC0-974C-76D73F8F4506}"/>
                        </a:ext>
                      </a:extLst>
                    </p:cNvPr>
                    <p:cNvSpPr/>
                    <p:nvPr/>
                  </p:nvSpPr>
                  <p:spPr>
                    <a:xfrm>
                      <a:off x="3993549" y="4016523"/>
                      <a:ext cx="137160" cy="137160"/>
                    </a:xfrm>
                    <a:prstGeom prst="rect">
                      <a:avLst/>
                    </a:prstGeom>
                    <a:solidFill>
                      <a:schemeClr val="bg1"/>
                    </a:solidFill>
                    <a:ln w="28575">
                      <a:solidFill>
                        <a:srgbClr val="8BA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6" name="Group 45">
                    <a:extLst>
                      <a:ext uri="{FF2B5EF4-FFF2-40B4-BE49-F238E27FC236}">
                        <a16:creationId xmlns:a16="http://schemas.microsoft.com/office/drawing/2014/main" id="{A1B84041-94B7-48BF-B769-62021D996DCB}"/>
                      </a:ext>
                    </a:extLst>
                  </p:cNvPr>
                  <p:cNvGrpSpPr/>
                  <p:nvPr/>
                </p:nvGrpSpPr>
                <p:grpSpPr>
                  <a:xfrm>
                    <a:off x="4176013" y="2732686"/>
                    <a:ext cx="704420" cy="804092"/>
                    <a:chOff x="3993549" y="3349591"/>
                    <a:chExt cx="137160" cy="804092"/>
                  </a:xfrm>
                </p:grpSpPr>
                <p:sp>
                  <p:nvSpPr>
                    <p:cNvPr id="47" name="Rectangle 46">
                      <a:extLst>
                        <a:ext uri="{FF2B5EF4-FFF2-40B4-BE49-F238E27FC236}">
                          <a16:creationId xmlns:a16="http://schemas.microsoft.com/office/drawing/2014/main" id="{1286233D-2507-4337-BE6A-D5B76C518C94}"/>
                        </a:ext>
                      </a:extLst>
                    </p:cNvPr>
                    <p:cNvSpPr/>
                    <p:nvPr/>
                  </p:nvSpPr>
                  <p:spPr>
                    <a:xfrm>
                      <a:off x="3993549" y="3349591"/>
                      <a:ext cx="137160" cy="137160"/>
                    </a:xfrm>
                    <a:prstGeom prst="rect">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A1421CEB-4A89-467B-B979-6E2C805D54E6}"/>
                        </a:ext>
                      </a:extLst>
                    </p:cNvPr>
                    <p:cNvSpPr/>
                    <p:nvPr/>
                  </p:nvSpPr>
                  <p:spPr>
                    <a:xfrm>
                      <a:off x="3993549" y="3571902"/>
                      <a:ext cx="137160" cy="137160"/>
                    </a:xfrm>
                    <a:prstGeom prst="rect">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a:extLst>
                        <a:ext uri="{FF2B5EF4-FFF2-40B4-BE49-F238E27FC236}">
                          <a16:creationId xmlns:a16="http://schemas.microsoft.com/office/drawing/2014/main" id="{3F6BCAD5-8EA7-470D-9A18-6266B3EB70E9}"/>
                        </a:ext>
                      </a:extLst>
                    </p:cNvPr>
                    <p:cNvSpPr/>
                    <p:nvPr/>
                  </p:nvSpPr>
                  <p:spPr>
                    <a:xfrm>
                      <a:off x="3993549" y="3794213"/>
                      <a:ext cx="137160" cy="137160"/>
                    </a:xfrm>
                    <a:prstGeom prst="rect">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8CBC1A20-AE59-46DB-B8F8-DF037AD1C601}"/>
                        </a:ext>
                      </a:extLst>
                    </p:cNvPr>
                    <p:cNvSpPr/>
                    <p:nvPr/>
                  </p:nvSpPr>
                  <p:spPr>
                    <a:xfrm>
                      <a:off x="3993549" y="4016523"/>
                      <a:ext cx="137160" cy="137160"/>
                    </a:xfrm>
                    <a:prstGeom prst="rect">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cxnSp>
          <p:nvCxnSpPr>
            <p:cNvPr id="15" name="Elbow Connector 14"/>
            <p:cNvCxnSpPr>
              <a:cxnSpLocks/>
            </p:cNvCxnSpPr>
            <p:nvPr/>
          </p:nvCxnSpPr>
          <p:spPr>
            <a:xfrm rot="16200000" flipH="1">
              <a:off x="6209640" y="4589040"/>
              <a:ext cx="1140764" cy="639621"/>
            </a:xfrm>
            <a:prstGeom prst="bentConnector3">
              <a:avLst>
                <a:gd name="adj1" fmla="val 100098"/>
              </a:avLst>
            </a:prstGeom>
            <a:ln w="44450">
              <a:solidFill>
                <a:schemeClr val="hlink"/>
              </a:solidFill>
              <a:tailEnd type="arrow" w="lg" len="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grpSp>
      <p:sp>
        <p:nvSpPr>
          <p:cNvPr id="56" name="Rectangle 55">
            <a:extLst>
              <a:ext uri="{FF2B5EF4-FFF2-40B4-BE49-F238E27FC236}">
                <a16:creationId xmlns:a16="http://schemas.microsoft.com/office/drawing/2014/main" id="{91B66203-5F2C-4332-A60C-945B1FDC2CAD}"/>
              </a:ext>
              <a:ext uri="{C183D7F6-B498-43B3-948B-1728B52AA6E4}">
                <adec:decorative xmlns:adec="http://schemas.microsoft.com/office/drawing/2017/decorative" val="1"/>
              </a:ext>
            </a:extLst>
          </p:cNvPr>
          <p:cNvSpPr/>
          <p:nvPr/>
        </p:nvSpPr>
        <p:spPr>
          <a:xfrm>
            <a:off x="9213605" y="2103781"/>
            <a:ext cx="2978394" cy="2734919"/>
          </a:xfrm>
          <a:prstGeom prst="rect">
            <a:avLst/>
          </a:prstGeom>
          <a:solidFill>
            <a:srgbClr val="FFFF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a:extLst>
              <a:ext uri="{FF2B5EF4-FFF2-40B4-BE49-F238E27FC236}">
                <a16:creationId xmlns:a16="http://schemas.microsoft.com/office/drawing/2014/main" id="{7FE5983F-8716-4E6A-8991-E90576EDB929}"/>
              </a:ext>
            </a:extLst>
          </p:cNvPr>
          <p:cNvSpPr txBox="1"/>
          <p:nvPr/>
        </p:nvSpPr>
        <p:spPr>
          <a:xfrm>
            <a:off x="6244009" y="3969135"/>
            <a:ext cx="2222723" cy="369332"/>
          </a:xfrm>
          <a:prstGeom prst="rect">
            <a:avLst/>
          </a:prstGeom>
          <a:noFill/>
        </p:spPr>
        <p:txBody>
          <a:bodyPr wrap="square" rtlCol="0">
            <a:spAutoFit/>
          </a:bodyPr>
          <a:lstStyle/>
          <a:p>
            <a:r>
              <a:rPr lang="en-US" dirty="0">
                <a:ea typeface="Amazon Ember Light" panose="020B0403020204020204" pitchFamily="34" charset="0"/>
                <a:cs typeface="Amazon Ember Light" panose="020B0403020204020204" pitchFamily="34" charset="0"/>
              </a:rPr>
              <a:t>Step 3: Load data</a:t>
            </a:r>
          </a:p>
        </p:txBody>
      </p:sp>
      <p:sp>
        <p:nvSpPr>
          <p:cNvPr id="31" name="TextBox 30">
            <a:extLst>
              <a:ext uri="{FF2B5EF4-FFF2-40B4-BE49-F238E27FC236}">
                <a16:creationId xmlns:a16="http://schemas.microsoft.com/office/drawing/2014/main" id="{C40F67B4-770E-4C67-953E-C96C675E5B82}"/>
              </a:ext>
            </a:extLst>
          </p:cNvPr>
          <p:cNvSpPr txBox="1"/>
          <p:nvPr/>
        </p:nvSpPr>
        <p:spPr>
          <a:xfrm>
            <a:off x="7080786" y="5063734"/>
            <a:ext cx="2626687"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a:ea typeface="Amazon Ember Light" panose="020B0403020204020204" pitchFamily="34" charset="0"/>
                <a:cs typeface="Amazon Ember Light" panose="020B0403020204020204" pitchFamily="34" charset="0"/>
              </a:rPr>
              <a:t>Single items</a:t>
            </a:r>
          </a:p>
          <a:p>
            <a:pPr marL="342900" indent="-342900">
              <a:buFont typeface="Arial" panose="020B0604020202020204" pitchFamily="34" charset="0"/>
              <a:buChar char="•"/>
            </a:pPr>
            <a:r>
              <a:rPr lang="en-US" sz="2000" dirty="0">
                <a:ea typeface="Amazon Ember Light" panose="020B0403020204020204" pitchFamily="34" charset="0"/>
                <a:cs typeface="Amazon Ember Light" panose="020B0403020204020204" pitchFamily="34" charset="0"/>
              </a:rPr>
              <a:t>Batch operations</a:t>
            </a:r>
          </a:p>
        </p:txBody>
      </p:sp>
    </p:spTree>
    <p:custDataLst>
      <p:tags r:id="rId1"/>
    </p:custDataLst>
    <p:extLst>
      <p:ext uri="{BB962C8B-B14F-4D97-AF65-F5344CB8AC3E}">
        <p14:creationId xmlns:p14="http://schemas.microsoft.com/office/powerpoint/2010/main" val="23863648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Loading items</a:t>
            </a:r>
            <a:endParaRPr lang="en-US" dirty="0"/>
          </a:p>
        </p:txBody>
      </p:sp>
      <p:sp>
        <p:nvSpPr>
          <p:cNvPr id="5" name="Text Placeholder 4"/>
          <p:cNvSpPr>
            <a:spLocks noGrp="1"/>
          </p:cNvSpPr>
          <p:nvPr>
            <p:ph type="subTitle" idx="1"/>
          </p:nvPr>
        </p:nvSpPr>
        <p:spPr/>
        <p:txBody>
          <a:bodyPr/>
          <a:lstStyle/>
          <a:p>
            <a:r>
              <a:rPr lang="en-US"/>
              <a:t>Module 8: Processing Your Database Operations</a:t>
            </a:r>
          </a:p>
          <a:p>
            <a:endParaRPr lang="en-US" dirty="0"/>
          </a:p>
        </p:txBody>
      </p:sp>
    </p:spTree>
    <p:custDataLst>
      <p:tags r:id="rId1"/>
    </p:custDataLst>
    <p:extLst>
      <p:ext uri="{BB962C8B-B14F-4D97-AF65-F5344CB8AC3E}">
        <p14:creationId xmlns:p14="http://schemas.microsoft.com/office/powerpoint/2010/main" val="31822715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20"/>
          </p:nvPr>
        </p:nvSpPr>
        <p:spPr/>
        <p:txBody>
          <a:bodyPr/>
          <a:lstStyle/>
          <a:p>
            <a:fld id="{989D9560-4C13-4692-9687-98ECDD2D9552}" type="slidenum">
              <a:rPr lang="en-US" smtClean="0"/>
              <a:pPr/>
              <a:t>24</a:t>
            </a:fld>
            <a:endParaRPr lang="en-US" dirty="0"/>
          </a:p>
        </p:txBody>
      </p:sp>
      <p:sp>
        <p:nvSpPr>
          <p:cNvPr id="2" name="Title 1"/>
          <p:cNvSpPr>
            <a:spLocks noGrp="1"/>
          </p:cNvSpPr>
          <p:nvPr>
            <p:ph type="title"/>
          </p:nvPr>
        </p:nvSpPr>
        <p:spPr/>
        <p:txBody>
          <a:bodyPr/>
          <a:lstStyle/>
          <a:p>
            <a:r>
              <a:rPr lang="en-US"/>
              <a:t>Creating an item</a:t>
            </a:r>
            <a:endParaRPr lang="en-US" dirty="0"/>
          </a:p>
        </p:txBody>
      </p:sp>
      <p:grpSp>
        <p:nvGrpSpPr>
          <p:cNvPr id="13" name="terminal" descr="Terminal window."/>
          <p:cNvGrpSpPr/>
          <p:nvPr/>
        </p:nvGrpSpPr>
        <p:grpSpPr>
          <a:xfrm>
            <a:off x="261543" y="1687072"/>
            <a:ext cx="11649095" cy="1676591"/>
            <a:chOff x="608670" y="2694687"/>
            <a:chExt cx="10699171" cy="1676591"/>
          </a:xfrm>
        </p:grpSpPr>
        <p:sp>
          <p:nvSpPr>
            <p:cNvPr id="14" name="Rounded Rectangle 13"/>
            <p:cNvSpPr/>
            <p:nvPr/>
          </p:nvSpPr>
          <p:spPr>
            <a:xfrm>
              <a:off x="608670" y="3025702"/>
              <a:ext cx="10699171" cy="1345576"/>
            </a:xfrm>
            <a:prstGeom prst="roundRect">
              <a:avLst>
                <a:gd name="adj" fmla="val 0"/>
              </a:avLst>
            </a:prstGeom>
            <a:solidFill>
              <a:schemeClr val="tx1"/>
            </a:solidFill>
            <a:ln w="12700">
              <a:solidFill>
                <a:schemeClr val="accent1">
                  <a:shade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t" anchorCtr="0"/>
            <a:lstStyle/>
            <a:p>
              <a:endParaRPr lang="en-US" sz="1600" dirty="0">
                <a:solidFill>
                  <a:schemeClr val="bg2"/>
                </a:solidFill>
                <a:latin typeface="Lucida Console" panose="020B0609040504020204" pitchFamily="49" charset="0"/>
                <a:ea typeface="Amazon Ember Light" charset="0"/>
                <a:cs typeface="Amazon Ember Light" charset="0"/>
              </a:endParaRPr>
            </a:p>
          </p:txBody>
        </p:sp>
        <p:sp>
          <p:nvSpPr>
            <p:cNvPr id="15" name="Rectangle 14"/>
            <p:cNvSpPr/>
            <p:nvPr/>
          </p:nvSpPr>
          <p:spPr>
            <a:xfrm>
              <a:off x="608670" y="2694687"/>
              <a:ext cx="10699171" cy="338554"/>
            </a:xfrm>
            <a:prstGeom prst="rect">
              <a:avLst/>
            </a:prstGeom>
            <a:solidFill>
              <a:schemeClr val="accent3"/>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solidFill>
                    <a:schemeClr val="tx1"/>
                  </a:solidFill>
                  <a:latin typeface="Lucida Console" panose="020B0609040504020204" pitchFamily="49" charset="0"/>
                </a:rPr>
                <a:t>Terminal</a:t>
              </a:r>
            </a:p>
          </p:txBody>
        </p:sp>
        <p:sp>
          <p:nvSpPr>
            <p:cNvPr id="16" name="TextBox 15"/>
            <p:cNvSpPr txBox="1"/>
            <p:nvPr/>
          </p:nvSpPr>
          <p:spPr>
            <a:xfrm>
              <a:off x="11007613" y="2694687"/>
              <a:ext cx="300228" cy="338554"/>
            </a:xfrm>
            <a:prstGeom prst="rect">
              <a:avLst/>
            </a:prstGeom>
            <a:noFill/>
          </p:spPr>
          <p:txBody>
            <a:bodyPr wrap="square" rtlCol="0">
              <a:spAutoFit/>
            </a:bodyPr>
            <a:lstStyle/>
            <a:p>
              <a:r>
                <a:rPr lang="en-US" sz="1600" dirty="0">
                  <a:latin typeface="Lucida Console" panose="020B0609040504020204" pitchFamily="49" charset="0"/>
                  <a:ea typeface="Amazon Ember Light" panose="020B0403020204020204" pitchFamily="34" charset="0"/>
                  <a:cs typeface="Amazon Ember Light" panose="020B0403020204020204" pitchFamily="34" charset="0"/>
                </a:rPr>
                <a:t>X</a:t>
              </a:r>
            </a:p>
          </p:txBody>
        </p:sp>
      </p:grpSp>
      <p:sp>
        <p:nvSpPr>
          <p:cNvPr id="9" name="code">
            <a:extLst>
              <a:ext uri="{FF2B5EF4-FFF2-40B4-BE49-F238E27FC236}">
                <a16:creationId xmlns:a16="http://schemas.microsoft.com/office/drawing/2014/main" id="{A5074AEE-49D2-4307-A602-628F95976463}"/>
              </a:ext>
            </a:extLst>
          </p:cNvPr>
          <p:cNvSpPr/>
          <p:nvPr/>
        </p:nvSpPr>
        <p:spPr>
          <a:xfrm>
            <a:off x="420843" y="2136339"/>
            <a:ext cx="11350315" cy="1077218"/>
          </a:xfrm>
          <a:prstGeom prst="rect">
            <a:avLst/>
          </a:prstGeom>
        </p:spPr>
        <p:txBody>
          <a:bodyPr>
            <a:spAutoFit/>
          </a:bodyPr>
          <a:lstStyle/>
          <a:p>
            <a:r>
              <a:rPr lang="en-US" sz="1600" dirty="0">
                <a:solidFill>
                  <a:schemeClr val="bg1"/>
                </a:solidFill>
                <a:latin typeface="Lucida Console" panose="020B0609040504020204" pitchFamily="49" charset="0"/>
                <a:ea typeface="Amazon Ember Light" charset="0"/>
                <a:cs typeface="Amazon Ember Light" charset="0"/>
              </a:rPr>
              <a:t>&gt;&gt; </a:t>
            </a:r>
            <a:r>
              <a:rPr lang="en-US" sz="1600" dirty="0" err="1">
                <a:solidFill>
                  <a:schemeClr val="bg1"/>
                </a:solidFill>
                <a:latin typeface="Lucida Console" panose="020B0609040504020204" pitchFamily="49" charset="0"/>
                <a:ea typeface="Amazon Ember Light" charset="0"/>
                <a:cs typeface="Amazon Ember Light" charset="0"/>
              </a:rPr>
              <a:t>aws</a:t>
            </a:r>
            <a:r>
              <a:rPr lang="en-US" sz="1600" dirty="0">
                <a:solidFill>
                  <a:schemeClr val="bg1"/>
                </a:solidFill>
                <a:latin typeface="Lucida Console" panose="020B0609040504020204" pitchFamily="49" charset="0"/>
                <a:ea typeface="Amazon Ember Light" charset="0"/>
                <a:cs typeface="Amazon Ember Light" charset="0"/>
              </a:rPr>
              <a:t> </a:t>
            </a:r>
            <a:r>
              <a:rPr lang="en-US" sz="1600" dirty="0" err="1">
                <a:solidFill>
                  <a:schemeClr val="bg1"/>
                </a:solidFill>
                <a:latin typeface="Lucida Console" panose="020B0609040504020204" pitchFamily="49" charset="0"/>
                <a:ea typeface="Amazon Ember Light" charset="0"/>
                <a:cs typeface="Amazon Ember Light" charset="0"/>
              </a:rPr>
              <a:t>dynamodb</a:t>
            </a:r>
            <a:r>
              <a:rPr lang="en-US" sz="1600" dirty="0">
                <a:solidFill>
                  <a:schemeClr val="bg1"/>
                </a:solidFill>
                <a:latin typeface="Lucida Console" panose="020B0609040504020204" pitchFamily="49" charset="0"/>
                <a:ea typeface="Amazon Ember Light" charset="0"/>
                <a:cs typeface="Amazon Ember Light" charset="0"/>
              </a:rPr>
              <a:t> put-item</a:t>
            </a:r>
          </a:p>
          <a:p>
            <a:r>
              <a:rPr lang="en-US" sz="1600" dirty="0">
                <a:solidFill>
                  <a:schemeClr val="bg1"/>
                </a:solidFill>
                <a:latin typeface="Lucida Console" panose="020B0609040504020204" pitchFamily="49" charset="0"/>
                <a:ea typeface="Amazon Ember Light" charset="0"/>
                <a:cs typeface="Amazon Ember Light" charset="0"/>
              </a:rPr>
              <a:t>    --table-name Notes</a:t>
            </a:r>
          </a:p>
          <a:p>
            <a:r>
              <a:rPr lang="en-US" sz="1600" dirty="0">
                <a:solidFill>
                  <a:schemeClr val="bg1"/>
                </a:solidFill>
                <a:latin typeface="Lucida Console" panose="020B0609040504020204" pitchFamily="49" charset="0"/>
                <a:ea typeface="Amazon Ember Light" charset="0"/>
                <a:cs typeface="Amazon Ember Light" charset="0"/>
              </a:rPr>
              <a:t>    --item \</a:t>
            </a:r>
          </a:p>
          <a:p>
            <a:r>
              <a:rPr lang="en-US" sz="1600" dirty="0">
                <a:solidFill>
                  <a:schemeClr val="bg1"/>
                </a:solidFill>
                <a:latin typeface="Lucida Console" panose="020B0609040504020204" pitchFamily="49" charset="0"/>
                <a:ea typeface="Amazon Ember Light" charset="0"/>
                <a:cs typeface="Amazon Ember Light" charset="0"/>
              </a:rPr>
              <a:t>'</a:t>
            </a:r>
            <a:r>
              <a:rPr lang="pt-BR" sz="1600" dirty="0">
                <a:solidFill>
                  <a:schemeClr val="bg1"/>
                </a:solidFill>
                <a:latin typeface="Lucida Console" panose="020B0609040504020204" pitchFamily="49" charset="0"/>
              </a:rPr>
              <a:t>{"UserId":{"S":"StudentD"}, "NoteId":{"N":"42"}, "Notes":{"S":"Test note"}}'</a:t>
            </a:r>
          </a:p>
        </p:txBody>
      </p:sp>
      <p:sp>
        <p:nvSpPr>
          <p:cNvPr id="3" name="TextBox 2"/>
          <p:cNvSpPr txBox="1"/>
          <p:nvPr/>
        </p:nvSpPr>
        <p:spPr>
          <a:xfrm>
            <a:off x="419100" y="3836038"/>
            <a:ext cx="3426836" cy="2308324"/>
          </a:xfrm>
          <a:prstGeom prst="rect">
            <a:avLst/>
          </a:prstGeom>
          <a:noFill/>
        </p:spPr>
        <p:txBody>
          <a:bodyPr wrap="square" rtlCol="0">
            <a:spAutoFit/>
          </a:bodyPr>
          <a:lstStyle/>
          <a:p>
            <a:r>
              <a:rPr lang="en-US" sz="2400" dirty="0" err="1">
                <a:latin typeface="Lucida Console" panose="020B0609040504020204" pitchFamily="49" charset="0"/>
                <a:ea typeface="Amazon Ember Light" panose="020B0403020204020204" pitchFamily="34" charset="0"/>
                <a:cs typeface="Amazon Ember Light" panose="020B0403020204020204" pitchFamily="34" charset="0"/>
              </a:rPr>
              <a:t>PutItem</a:t>
            </a: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 creates a new item. If an item with the same key already exists in the table, it is replaced with the new item.</a:t>
            </a:r>
          </a:p>
        </p:txBody>
      </p:sp>
      <p:cxnSp>
        <p:nvCxnSpPr>
          <p:cNvPr id="11" name="Elbow Connector 10">
            <a:extLst>
              <a:ext uri="{C183D7F6-B498-43B3-948B-1728B52AA6E4}">
                <adec:decorative xmlns:adec="http://schemas.microsoft.com/office/drawing/2017/decorative" val="1"/>
              </a:ext>
            </a:extLst>
          </p:cNvPr>
          <p:cNvCxnSpPr/>
          <p:nvPr/>
        </p:nvCxnSpPr>
        <p:spPr>
          <a:xfrm rot="16200000" flipH="1">
            <a:off x="3909088" y="3994555"/>
            <a:ext cx="2303567" cy="1086136"/>
          </a:xfrm>
          <a:prstGeom prst="bentConnector2">
            <a:avLst/>
          </a:prstGeom>
          <a:ln w="44450">
            <a:solidFill>
              <a:schemeClr val="hlink"/>
            </a:solidFill>
            <a:tailEnd type="arrow" w="lg" len="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graphicFrame>
        <p:nvGraphicFramePr>
          <p:cNvPr id="8" name="Table 7" descr="Table reflects the newly created item."/>
          <p:cNvGraphicFramePr>
            <a:graphicFrameLocks noGrp="1"/>
          </p:cNvGraphicFramePr>
          <p:nvPr>
            <p:extLst>
              <p:ext uri="{D42A27DB-BD31-4B8C-83A1-F6EECF244321}">
                <p14:modId xmlns:p14="http://schemas.microsoft.com/office/powerpoint/2010/main" val="1035948285"/>
              </p:ext>
            </p:extLst>
          </p:nvPr>
        </p:nvGraphicFramePr>
        <p:xfrm>
          <a:off x="5572319" y="3591299"/>
          <a:ext cx="6049352" cy="2316840"/>
        </p:xfrm>
        <a:graphic>
          <a:graphicData uri="http://schemas.openxmlformats.org/drawingml/2006/table">
            <a:tbl>
              <a:tblPr firstRow="1" bandRow="1">
                <a:tableStyleId>{073A0DAA-6AF3-43AB-8588-CEC1D06C72B9}</a:tableStyleId>
              </a:tblPr>
              <a:tblGrid>
                <a:gridCol w="1512338">
                  <a:extLst>
                    <a:ext uri="{9D8B030D-6E8A-4147-A177-3AD203B41FA5}">
                      <a16:colId xmlns:a16="http://schemas.microsoft.com/office/drawing/2014/main" val="948720766"/>
                    </a:ext>
                  </a:extLst>
                </a:gridCol>
                <a:gridCol w="1512338">
                  <a:extLst>
                    <a:ext uri="{9D8B030D-6E8A-4147-A177-3AD203B41FA5}">
                      <a16:colId xmlns:a16="http://schemas.microsoft.com/office/drawing/2014/main" val="1640103089"/>
                    </a:ext>
                  </a:extLst>
                </a:gridCol>
                <a:gridCol w="1512338">
                  <a:extLst>
                    <a:ext uri="{9D8B030D-6E8A-4147-A177-3AD203B41FA5}">
                      <a16:colId xmlns:a16="http://schemas.microsoft.com/office/drawing/2014/main" val="1352193545"/>
                    </a:ext>
                  </a:extLst>
                </a:gridCol>
                <a:gridCol w="1512338">
                  <a:extLst>
                    <a:ext uri="{9D8B030D-6E8A-4147-A177-3AD203B41FA5}">
                      <a16:colId xmlns:a16="http://schemas.microsoft.com/office/drawing/2014/main" val="1192829027"/>
                    </a:ext>
                  </a:extLst>
                </a:gridCol>
              </a:tblGrid>
              <a:tr h="463368">
                <a:tc>
                  <a:txBody>
                    <a:bodyPr/>
                    <a:lstStyle/>
                    <a:p>
                      <a:pPr algn="ctr"/>
                      <a:r>
                        <a:rPr lang="en-US" b="1" kern="1200" dirty="0">
                          <a:solidFill>
                            <a:schemeClr val="bg1"/>
                          </a:solidFill>
                          <a:latin typeface="Lucida Console" panose="020B0609040504020204" pitchFamily="49" charset="0"/>
                        </a:rPr>
                        <a:t>UserId</a:t>
                      </a:r>
                      <a:endParaRPr lang="en-US" b="1" dirty="0">
                        <a:solidFill>
                          <a:schemeClr val="bg1"/>
                        </a:solidFill>
                        <a:latin typeface="Lucida Console" panose="020B0609040504020204" pitchFamily="49" charset="0"/>
                        <a:ea typeface="Amazon Ember" panose="02000000000000000000" pitchFamily="2" charset="0"/>
                      </a:endParaRPr>
                    </a:p>
                  </a:txBody>
                  <a:tcPr anchor="ctr">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kern="1200" dirty="0">
                          <a:solidFill>
                            <a:schemeClr val="tx2"/>
                          </a:solidFill>
                          <a:latin typeface="Lucida Console" panose="020B0609040504020204" pitchFamily="49" charset="0"/>
                        </a:rPr>
                        <a:t>NoteId</a:t>
                      </a:r>
                      <a:endParaRPr lang="en-US" b="1" i="0" kern="1200" dirty="0">
                        <a:solidFill>
                          <a:schemeClr val="tx2"/>
                        </a:solidFill>
                        <a:latin typeface="Lucida Console" panose="020B0609040504020204" pitchFamily="49" charset="0"/>
                        <a:ea typeface="Amazon Ember" panose="02000000000000000000" pitchFamily="2" charset="0"/>
                        <a:cs typeface="Amazon Ember Light" charset="0"/>
                      </a:endParaRPr>
                    </a:p>
                  </a:txBody>
                  <a:tcPr anchor="ctr">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kern="1200" dirty="0">
                          <a:solidFill>
                            <a:schemeClr val="tx2"/>
                          </a:solidFill>
                          <a:latin typeface="Lucida Console" panose="020B0609040504020204" pitchFamily="49" charset="0"/>
                        </a:rPr>
                        <a:t>Notes</a:t>
                      </a:r>
                      <a:endParaRPr lang="en-US" b="1" i="0" kern="1200" dirty="0">
                        <a:solidFill>
                          <a:schemeClr val="tx2"/>
                        </a:solidFill>
                        <a:latin typeface="Lucida Console" panose="020B0609040504020204" pitchFamily="49" charset="0"/>
                        <a:ea typeface="Amazon Ember" panose="02000000000000000000" pitchFamily="2" charset="0"/>
                        <a:cs typeface="Amazon Ember Light" charset="0"/>
                      </a:endParaRPr>
                    </a:p>
                  </a:txBody>
                  <a:tcPr anchor="ctr">
                    <a:solidFill>
                      <a:schemeClr val="accent3"/>
                    </a:solidFill>
                  </a:tcPr>
                </a:tc>
                <a:tc>
                  <a:txBody>
                    <a:bodyPr/>
                    <a:lstStyle/>
                    <a:p>
                      <a:pPr algn="ctr"/>
                      <a:r>
                        <a:rPr lang="en-US" b="1" dirty="0">
                          <a:solidFill>
                            <a:schemeClr val="tx2"/>
                          </a:solidFill>
                          <a:latin typeface="Lucida Console" panose="020B0609040504020204" pitchFamily="49" charset="0"/>
                        </a:rPr>
                        <a:t>Favorite</a:t>
                      </a:r>
                    </a:p>
                  </a:txBody>
                  <a:tcPr anchor="ctr">
                    <a:solidFill>
                      <a:schemeClr val="accent3"/>
                    </a:solidFill>
                  </a:tcPr>
                </a:tc>
                <a:extLst>
                  <a:ext uri="{0D108BD9-81ED-4DB2-BD59-A6C34878D82A}">
                    <a16:rowId xmlns:a16="http://schemas.microsoft.com/office/drawing/2014/main" val="1676852620"/>
                  </a:ext>
                </a:extLst>
              </a:tr>
              <a:tr h="463368">
                <a:tc>
                  <a:txBody>
                    <a:bodyPr/>
                    <a:lstStyle/>
                    <a:p>
                      <a:pPr algn="l"/>
                      <a:r>
                        <a:rPr lang="en-US" sz="1600" dirty="0">
                          <a:latin typeface="Lucida Console" panose="020B0609040504020204" pitchFamily="49" charset="0"/>
                        </a:rPr>
                        <a:t>StudentA</a:t>
                      </a:r>
                      <a:endParaRPr lang="en-US" sz="1600" b="0" dirty="0">
                        <a:solidFill>
                          <a:schemeClr val="tx1"/>
                        </a:solidFill>
                        <a:latin typeface="Lucida Console" panose="020B0609040504020204" pitchFamily="49" charset="0"/>
                        <a:ea typeface="Amazon Ember" panose="02000000000000000000" pitchFamily="2" charset="0"/>
                      </a:endParaRPr>
                    </a:p>
                  </a:txBody>
                  <a:tcPr anchor="ctr">
                    <a:solidFill>
                      <a:schemeClr val="accent4"/>
                    </a:solidFill>
                  </a:tcPr>
                </a:tc>
                <a:tc>
                  <a:txBody>
                    <a:bodyPr/>
                    <a:lstStyle/>
                    <a:p>
                      <a:pPr algn="ctr"/>
                      <a:r>
                        <a:rPr lang="en-US" sz="1600" dirty="0">
                          <a:latin typeface="Lucida Console" panose="020B0609040504020204" pitchFamily="49" charset="0"/>
                        </a:rPr>
                        <a:t>11</a:t>
                      </a:r>
                      <a:endParaRPr lang="en-US" sz="1600" dirty="0">
                        <a:solidFill>
                          <a:schemeClr val="tx1"/>
                        </a:solidFill>
                        <a:latin typeface="Lucida Console" panose="020B0609040504020204" pitchFamily="49" charset="0"/>
                      </a:endParaRPr>
                    </a:p>
                  </a:txBody>
                  <a:tcPr anchor="ctr">
                    <a:solidFill>
                      <a:schemeClr val="accent4"/>
                    </a:solidFill>
                  </a:tcPr>
                </a:tc>
                <a:tc>
                  <a:txBody>
                    <a:bodyPr/>
                    <a:lstStyle/>
                    <a:p>
                      <a:pPr algn="l"/>
                      <a:r>
                        <a:rPr lang="en-US" sz="1600" dirty="0">
                          <a:latin typeface="Lucida Console" panose="020B0609040504020204" pitchFamily="49" charset="0"/>
                        </a:rPr>
                        <a:t>Hello…</a:t>
                      </a:r>
                      <a:endParaRPr lang="en-US" sz="1600" dirty="0">
                        <a:solidFill>
                          <a:schemeClr val="tx1"/>
                        </a:solidFill>
                        <a:latin typeface="Lucida Console" panose="020B0609040504020204" pitchFamily="49" charset="0"/>
                      </a:endParaRPr>
                    </a:p>
                  </a:txBody>
                  <a:tcPr anchor="ctr">
                    <a:solidFill>
                      <a:schemeClr val="accent4"/>
                    </a:solidFill>
                  </a:tcPr>
                </a:tc>
                <a:tc>
                  <a:txBody>
                    <a:bodyPr/>
                    <a:lstStyle/>
                    <a:p>
                      <a:pPr algn="ctr"/>
                      <a:endParaRPr lang="en-US" sz="1600" dirty="0">
                        <a:solidFill>
                          <a:schemeClr val="tx1"/>
                        </a:solidFill>
                        <a:latin typeface="Lucida Console" panose="020B0609040504020204" pitchFamily="49" charset="0"/>
                      </a:endParaRPr>
                    </a:p>
                  </a:txBody>
                  <a:tcPr anchor="ctr">
                    <a:solidFill>
                      <a:schemeClr val="accent4"/>
                    </a:solidFill>
                  </a:tcPr>
                </a:tc>
                <a:extLst>
                  <a:ext uri="{0D108BD9-81ED-4DB2-BD59-A6C34878D82A}">
                    <a16:rowId xmlns:a16="http://schemas.microsoft.com/office/drawing/2014/main" val="915382171"/>
                  </a:ext>
                </a:extLst>
              </a:tr>
              <a:tr h="463368">
                <a:tc>
                  <a:txBody>
                    <a:bodyPr/>
                    <a:lstStyle/>
                    <a:p>
                      <a:pPr algn="l"/>
                      <a:r>
                        <a:rPr lang="en-US" sz="1600" dirty="0">
                          <a:latin typeface="Lucida Console" panose="020B0609040504020204" pitchFamily="49" charset="0"/>
                        </a:rPr>
                        <a:t>StudentC</a:t>
                      </a:r>
                      <a:endParaRPr lang="en-US" sz="1600" b="0" dirty="0">
                        <a:solidFill>
                          <a:schemeClr val="tx1"/>
                        </a:solidFill>
                        <a:latin typeface="Lucida Console" panose="020B0609040504020204" pitchFamily="49" charset="0"/>
                        <a:ea typeface="Amazon Ember" panose="02000000000000000000" pitchFamily="2" charset="0"/>
                      </a:endParaRPr>
                    </a:p>
                  </a:txBody>
                  <a:tcPr anchor="ctr"/>
                </a:tc>
                <a:tc>
                  <a:txBody>
                    <a:bodyPr/>
                    <a:lstStyle/>
                    <a:p>
                      <a:pPr algn="ctr"/>
                      <a:r>
                        <a:rPr lang="en-US" sz="1600" dirty="0">
                          <a:latin typeface="Lucida Console" panose="020B0609040504020204" pitchFamily="49" charset="0"/>
                        </a:rPr>
                        <a:t>12</a:t>
                      </a:r>
                      <a:endParaRPr lang="en-US" sz="1600" dirty="0">
                        <a:solidFill>
                          <a:schemeClr val="tx1"/>
                        </a:solidFill>
                        <a:latin typeface="Lucida Console" panose="020B0609040504020204" pitchFamily="49" charset="0"/>
                      </a:endParaRPr>
                    </a:p>
                  </a:txBody>
                  <a:tcPr anchor="ctr"/>
                </a:tc>
                <a:tc>
                  <a:txBody>
                    <a:bodyPr/>
                    <a:lstStyle/>
                    <a:p>
                      <a:pPr algn="l"/>
                      <a:r>
                        <a:rPr lang="en-US" sz="1600" dirty="0">
                          <a:latin typeface="Lucida Console" panose="020B0609040504020204" pitchFamily="49" charset="0"/>
                        </a:rPr>
                        <a:t>Thanks…</a:t>
                      </a:r>
                      <a:endParaRPr lang="en-US" sz="1600" dirty="0">
                        <a:solidFill>
                          <a:schemeClr val="tx1"/>
                        </a:solidFill>
                        <a:latin typeface="Lucida Console" panose="020B0609040504020204" pitchFamily="49" charset="0"/>
                      </a:endParaRPr>
                    </a:p>
                  </a:txBody>
                  <a:tcPr anchor="ctr"/>
                </a:tc>
                <a:tc>
                  <a:txBody>
                    <a:bodyPr/>
                    <a:lstStyle/>
                    <a:p>
                      <a:pPr algn="ctr"/>
                      <a:r>
                        <a:rPr lang="en-US" sz="1600" dirty="0">
                          <a:latin typeface="Lucida Console" panose="020B0609040504020204" pitchFamily="49" charset="0"/>
                        </a:rPr>
                        <a:t>Yes</a:t>
                      </a:r>
                      <a:endParaRPr lang="en-US" sz="1600" dirty="0">
                        <a:solidFill>
                          <a:schemeClr val="tx1"/>
                        </a:solidFill>
                        <a:latin typeface="Lucida Console" panose="020B0609040504020204" pitchFamily="49" charset="0"/>
                      </a:endParaRPr>
                    </a:p>
                  </a:txBody>
                  <a:tcPr anchor="ctr"/>
                </a:tc>
                <a:extLst>
                  <a:ext uri="{0D108BD9-81ED-4DB2-BD59-A6C34878D82A}">
                    <a16:rowId xmlns:a16="http://schemas.microsoft.com/office/drawing/2014/main" val="447927830"/>
                  </a:ext>
                </a:extLst>
              </a:tr>
              <a:tr h="463368">
                <a:tc>
                  <a:txBody>
                    <a:bodyPr/>
                    <a:lstStyle/>
                    <a:p>
                      <a:pPr algn="l"/>
                      <a:r>
                        <a:rPr lang="en-US" sz="1600" dirty="0">
                          <a:latin typeface="Lucida Console" panose="020B0609040504020204" pitchFamily="49" charset="0"/>
                        </a:rPr>
                        <a:t>StudentB</a:t>
                      </a:r>
                      <a:endParaRPr lang="en-US" sz="1600" b="0" dirty="0">
                        <a:solidFill>
                          <a:schemeClr val="tx1"/>
                        </a:solidFill>
                        <a:latin typeface="Lucida Console" panose="020B0609040504020204" pitchFamily="49" charset="0"/>
                        <a:ea typeface="Amazon Ember" panose="02000000000000000000" pitchFamily="2" charset="0"/>
                      </a:endParaRPr>
                    </a:p>
                  </a:txBody>
                  <a:tcPr anchor="ctr">
                    <a:solidFill>
                      <a:schemeClr val="accent4"/>
                    </a:solidFill>
                  </a:tcPr>
                </a:tc>
                <a:tc>
                  <a:txBody>
                    <a:bodyPr/>
                    <a:lstStyle/>
                    <a:p>
                      <a:pPr algn="ctr"/>
                      <a:r>
                        <a:rPr lang="en-US" sz="1600" dirty="0">
                          <a:latin typeface="Lucida Console" panose="020B0609040504020204" pitchFamily="49" charset="0"/>
                        </a:rPr>
                        <a:t>23</a:t>
                      </a:r>
                      <a:endParaRPr lang="en-US" sz="1600" dirty="0">
                        <a:solidFill>
                          <a:schemeClr val="tx1"/>
                        </a:solidFill>
                        <a:latin typeface="Lucida Console" panose="020B0609040504020204" pitchFamily="49" charset="0"/>
                      </a:endParaRPr>
                    </a:p>
                  </a:txBody>
                  <a:tcPr anchor="ctr">
                    <a:solidFill>
                      <a:schemeClr val="accent4"/>
                    </a:solidFill>
                  </a:tcPr>
                </a:tc>
                <a:tc>
                  <a:txBody>
                    <a:bodyPr/>
                    <a:lstStyle/>
                    <a:p>
                      <a:pPr algn="l"/>
                      <a:r>
                        <a:rPr lang="en-US" sz="1600" dirty="0">
                          <a:latin typeface="Lucida Console" panose="020B0609040504020204" pitchFamily="49" charset="0"/>
                        </a:rPr>
                        <a:t>Amazon…</a:t>
                      </a:r>
                      <a:endParaRPr lang="en-US" sz="1600" dirty="0">
                        <a:solidFill>
                          <a:schemeClr val="tx1"/>
                        </a:solidFill>
                        <a:latin typeface="Lucida Console" panose="020B0609040504020204" pitchFamily="49" charset="0"/>
                      </a:endParaRPr>
                    </a:p>
                  </a:txBody>
                  <a:tcPr anchor="ctr">
                    <a:solidFill>
                      <a:schemeClr val="accent4"/>
                    </a:solidFill>
                  </a:tcPr>
                </a:tc>
                <a:tc>
                  <a:txBody>
                    <a:bodyPr/>
                    <a:lstStyle/>
                    <a:p>
                      <a:pPr algn="ctr"/>
                      <a:endParaRPr lang="en-US" sz="1600" dirty="0">
                        <a:solidFill>
                          <a:schemeClr val="tx1"/>
                        </a:solidFill>
                        <a:latin typeface="Lucida Console" panose="020B0609040504020204" pitchFamily="49" charset="0"/>
                      </a:endParaRPr>
                    </a:p>
                  </a:txBody>
                  <a:tcPr anchor="ctr">
                    <a:solidFill>
                      <a:schemeClr val="accent4"/>
                    </a:solidFill>
                  </a:tcPr>
                </a:tc>
                <a:extLst>
                  <a:ext uri="{0D108BD9-81ED-4DB2-BD59-A6C34878D82A}">
                    <a16:rowId xmlns:a16="http://schemas.microsoft.com/office/drawing/2014/main" val="1758974780"/>
                  </a:ext>
                </a:extLst>
              </a:tr>
              <a:tr h="463368">
                <a:tc>
                  <a:txBody>
                    <a:bodyPr/>
                    <a:lstStyle/>
                    <a:p>
                      <a:pPr algn="l"/>
                      <a:r>
                        <a:rPr lang="en-US" sz="1600" b="0" dirty="0">
                          <a:solidFill>
                            <a:schemeClr val="accent6"/>
                          </a:solidFill>
                          <a:latin typeface="Lucida Console" panose="020B0609040504020204" pitchFamily="49" charset="0"/>
                          <a:ea typeface="Amazon Ember" panose="02000000000000000000" pitchFamily="2" charset="0"/>
                        </a:rPr>
                        <a:t>StudentD</a:t>
                      </a:r>
                    </a:p>
                  </a:txBody>
                  <a:tcPr anchor="ctr"/>
                </a:tc>
                <a:tc>
                  <a:txBody>
                    <a:bodyPr/>
                    <a:lstStyle/>
                    <a:p>
                      <a:pPr algn="ctr"/>
                      <a:r>
                        <a:rPr lang="en-US" sz="1600" dirty="0">
                          <a:solidFill>
                            <a:schemeClr val="accent6"/>
                          </a:solidFill>
                          <a:latin typeface="Lucida Console" panose="020B0609040504020204" pitchFamily="49" charset="0"/>
                        </a:rPr>
                        <a:t>42</a:t>
                      </a:r>
                    </a:p>
                  </a:txBody>
                  <a:tcPr anchor="ctr"/>
                </a:tc>
                <a:tc>
                  <a:txBody>
                    <a:bodyPr/>
                    <a:lstStyle/>
                    <a:p>
                      <a:pPr algn="l"/>
                      <a:r>
                        <a:rPr lang="en-US" sz="1600" dirty="0">
                          <a:solidFill>
                            <a:schemeClr val="accent6"/>
                          </a:solidFill>
                          <a:latin typeface="Lucida Console" panose="020B0609040504020204" pitchFamily="49" charset="0"/>
                        </a:rPr>
                        <a:t>Test…</a:t>
                      </a:r>
                    </a:p>
                  </a:txBody>
                  <a:tcPr anchor="ctr"/>
                </a:tc>
                <a:tc>
                  <a:txBody>
                    <a:bodyPr/>
                    <a:lstStyle/>
                    <a:p>
                      <a:pPr algn="ctr"/>
                      <a:endParaRPr lang="en-US" sz="1600" dirty="0">
                        <a:solidFill>
                          <a:srgbClr val="00B050"/>
                        </a:solidFill>
                        <a:latin typeface="Lucida Console" panose="020B0609040504020204" pitchFamily="49" charset="0"/>
                      </a:endParaRPr>
                    </a:p>
                  </a:txBody>
                  <a:tcPr anchor="ctr"/>
                </a:tc>
                <a:extLst>
                  <a:ext uri="{0D108BD9-81ED-4DB2-BD59-A6C34878D82A}">
                    <a16:rowId xmlns:a16="http://schemas.microsoft.com/office/drawing/2014/main" val="3805854065"/>
                  </a:ext>
                </a:extLst>
              </a:tr>
            </a:tbl>
          </a:graphicData>
        </a:graphic>
      </p:graphicFrame>
      <p:sp>
        <p:nvSpPr>
          <p:cNvPr id="7" name="Rectangle 6"/>
          <p:cNvSpPr/>
          <p:nvPr/>
        </p:nvSpPr>
        <p:spPr>
          <a:xfrm>
            <a:off x="3553477" y="6065690"/>
            <a:ext cx="5253361" cy="369332"/>
          </a:xfrm>
          <a:prstGeom prst="rect">
            <a:avLst/>
          </a:prstGeom>
        </p:spPr>
        <p:txBody>
          <a:bodyPr wrap="none">
            <a:spAutoFit/>
          </a:bodyPr>
          <a:lstStyle/>
          <a:p>
            <a:r>
              <a:rPr lang="en-US" dirty="0"/>
              <a:t>*</a:t>
            </a:r>
            <a:r>
              <a:rPr lang="en-US" dirty="0">
                <a:latin typeface="Lucida Console" panose="020B0609040504020204" pitchFamily="49" charset="0"/>
              </a:rPr>
              <a:t>PutItem</a:t>
            </a:r>
            <a:r>
              <a:rPr lang="en-US" dirty="0"/>
              <a:t> operations are </a:t>
            </a:r>
            <a:r>
              <a:rPr lang="en-US" i="1" dirty="0"/>
              <a:t>unconditional </a:t>
            </a:r>
            <a:r>
              <a:rPr lang="en-US" dirty="0"/>
              <a:t>by default</a:t>
            </a:r>
          </a:p>
        </p:txBody>
      </p:sp>
    </p:spTree>
    <p:custDataLst>
      <p:tags r:id="rId1"/>
    </p:custDataLst>
    <p:extLst>
      <p:ext uri="{BB962C8B-B14F-4D97-AF65-F5344CB8AC3E}">
        <p14:creationId xmlns:p14="http://schemas.microsoft.com/office/powerpoint/2010/main" val="15882293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20"/>
          </p:nvPr>
        </p:nvSpPr>
        <p:spPr/>
        <p:txBody>
          <a:bodyPr/>
          <a:lstStyle/>
          <a:p>
            <a:fld id="{989D9560-4C13-4692-9687-98ECDD2D9552}" type="slidenum">
              <a:rPr lang="en-US" smtClean="0"/>
              <a:t>25</a:t>
            </a:fld>
            <a:endParaRPr lang="en-US" dirty="0"/>
          </a:p>
        </p:txBody>
      </p:sp>
      <p:sp>
        <p:nvSpPr>
          <p:cNvPr id="2" name="Title 1"/>
          <p:cNvSpPr>
            <a:spLocks noGrp="1"/>
          </p:cNvSpPr>
          <p:nvPr>
            <p:ph type="title"/>
          </p:nvPr>
        </p:nvSpPr>
        <p:spPr/>
        <p:txBody>
          <a:bodyPr/>
          <a:lstStyle/>
          <a:p>
            <a:r>
              <a:rPr lang="en-US" dirty="0">
                <a:latin typeface="+mj-lt"/>
              </a:rPr>
              <a:t>Putting or deleting multiple items</a:t>
            </a:r>
          </a:p>
        </p:txBody>
      </p:sp>
      <p:grpSp>
        <p:nvGrpSpPr>
          <p:cNvPr id="5" name="terminal" descr="Terminal window."/>
          <p:cNvGrpSpPr/>
          <p:nvPr/>
        </p:nvGrpSpPr>
        <p:grpSpPr>
          <a:xfrm>
            <a:off x="290967" y="1707000"/>
            <a:ext cx="11649095" cy="1247215"/>
            <a:chOff x="608670" y="2732787"/>
            <a:chExt cx="10699171" cy="1247215"/>
          </a:xfrm>
        </p:grpSpPr>
        <p:sp>
          <p:nvSpPr>
            <p:cNvPr id="6" name="Rounded Rectangle 5"/>
            <p:cNvSpPr/>
            <p:nvPr/>
          </p:nvSpPr>
          <p:spPr>
            <a:xfrm>
              <a:off x="608670" y="3025702"/>
              <a:ext cx="10699171" cy="954300"/>
            </a:xfrm>
            <a:prstGeom prst="roundRect">
              <a:avLst>
                <a:gd name="adj" fmla="val 0"/>
              </a:avLst>
            </a:prstGeom>
            <a:solidFill>
              <a:schemeClr val="tx1"/>
            </a:solidFill>
            <a:ln w="12700">
              <a:solidFill>
                <a:schemeClr val="accent1">
                  <a:shade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t" anchorCtr="0"/>
            <a:lstStyle/>
            <a:p>
              <a:endParaRPr lang="en-US" sz="1600" dirty="0">
                <a:solidFill>
                  <a:schemeClr val="bg2"/>
                </a:solidFill>
                <a:latin typeface="Lucida Console" panose="020B0609040504020204" pitchFamily="49" charset="0"/>
                <a:ea typeface="Amazon Ember Light" charset="0"/>
                <a:cs typeface="Amazon Ember Light" charset="0"/>
              </a:endParaRPr>
            </a:p>
          </p:txBody>
        </p:sp>
        <p:sp>
          <p:nvSpPr>
            <p:cNvPr id="7" name="Rectangle 6"/>
            <p:cNvSpPr/>
            <p:nvPr/>
          </p:nvSpPr>
          <p:spPr>
            <a:xfrm>
              <a:off x="608670" y="2732787"/>
              <a:ext cx="10699171" cy="338554"/>
            </a:xfrm>
            <a:prstGeom prst="rect">
              <a:avLst/>
            </a:prstGeom>
            <a:solidFill>
              <a:schemeClr val="accent3"/>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solidFill>
                    <a:schemeClr val="tx1"/>
                  </a:solidFill>
                  <a:latin typeface="Lucida Console" panose="020B0609040504020204" pitchFamily="49" charset="0"/>
                </a:rPr>
                <a:t>Terminal</a:t>
              </a:r>
            </a:p>
          </p:txBody>
        </p:sp>
        <p:sp>
          <p:nvSpPr>
            <p:cNvPr id="8" name="TextBox 7"/>
            <p:cNvSpPr txBox="1"/>
            <p:nvPr/>
          </p:nvSpPr>
          <p:spPr>
            <a:xfrm>
              <a:off x="11007613" y="2732787"/>
              <a:ext cx="300228" cy="338554"/>
            </a:xfrm>
            <a:prstGeom prst="rect">
              <a:avLst/>
            </a:prstGeom>
            <a:noFill/>
          </p:spPr>
          <p:txBody>
            <a:bodyPr wrap="square" rtlCol="0">
              <a:spAutoFit/>
            </a:bodyPr>
            <a:lstStyle/>
            <a:p>
              <a:r>
                <a:rPr lang="en-US" sz="1600" dirty="0">
                  <a:latin typeface="Lucida Console" panose="020B0609040504020204" pitchFamily="49" charset="0"/>
                  <a:ea typeface="Amazon Ember Light" panose="020B0403020204020204" pitchFamily="34" charset="0"/>
                  <a:cs typeface="Amazon Ember Light" panose="020B0403020204020204" pitchFamily="34" charset="0"/>
                </a:rPr>
                <a:t>X</a:t>
              </a:r>
            </a:p>
          </p:txBody>
        </p:sp>
      </p:grpSp>
      <p:sp>
        <p:nvSpPr>
          <p:cNvPr id="4" name="Rectangle 3">
            <a:extLst>
              <a:ext uri="{FF2B5EF4-FFF2-40B4-BE49-F238E27FC236}">
                <a16:creationId xmlns:a16="http://schemas.microsoft.com/office/drawing/2014/main" id="{C8B38DFF-AB7B-4A24-B15B-FE462B3D2D73}"/>
              </a:ext>
            </a:extLst>
          </p:cNvPr>
          <p:cNvSpPr/>
          <p:nvPr/>
        </p:nvSpPr>
        <p:spPr>
          <a:xfrm>
            <a:off x="365760" y="2126879"/>
            <a:ext cx="10581167" cy="646331"/>
          </a:xfrm>
          <a:prstGeom prst="rect">
            <a:avLst/>
          </a:prstGeom>
        </p:spPr>
        <p:txBody>
          <a:bodyPr wrap="square">
            <a:spAutoFit/>
          </a:bodyPr>
          <a:lstStyle/>
          <a:p>
            <a:r>
              <a:rPr lang="en-US" dirty="0">
                <a:solidFill>
                  <a:schemeClr val="bg2"/>
                </a:solidFill>
                <a:latin typeface="Lucida Console" panose="020B0609040504020204" pitchFamily="49" charset="0"/>
                <a:ea typeface="Amazon Ember Light" charset="0"/>
                <a:cs typeface="Amazon Ember Light" charset="0"/>
              </a:rPr>
              <a:t>&gt;&gt; </a:t>
            </a:r>
            <a:r>
              <a:rPr lang="en-US" dirty="0" err="1">
                <a:solidFill>
                  <a:schemeClr val="bg2"/>
                </a:solidFill>
                <a:latin typeface="Lucida Console" panose="020B0609040504020204" pitchFamily="49" charset="0"/>
                <a:ea typeface="Amazon Ember Light" charset="0"/>
                <a:cs typeface="Amazon Ember Light" charset="0"/>
              </a:rPr>
              <a:t>aws</a:t>
            </a:r>
            <a:r>
              <a:rPr lang="en-US" dirty="0">
                <a:solidFill>
                  <a:schemeClr val="bg2"/>
                </a:solidFill>
                <a:latin typeface="Lucida Console" panose="020B0609040504020204" pitchFamily="49" charset="0"/>
                <a:ea typeface="Amazon Ember Light" charset="0"/>
                <a:cs typeface="Amazon Ember Light" charset="0"/>
              </a:rPr>
              <a:t> </a:t>
            </a:r>
            <a:r>
              <a:rPr lang="en-US" dirty="0" err="1">
                <a:solidFill>
                  <a:schemeClr val="bg2"/>
                </a:solidFill>
                <a:latin typeface="Lucida Console" panose="020B0609040504020204" pitchFamily="49" charset="0"/>
                <a:ea typeface="Amazon Ember Light" charset="0"/>
                <a:cs typeface="Amazon Ember Light" charset="0"/>
              </a:rPr>
              <a:t>dynamodb</a:t>
            </a:r>
            <a:r>
              <a:rPr lang="en-US" dirty="0">
                <a:solidFill>
                  <a:schemeClr val="bg2"/>
                </a:solidFill>
                <a:latin typeface="Lucida Console" panose="020B0609040504020204" pitchFamily="49" charset="0"/>
                <a:ea typeface="Amazon Ember Light" charset="0"/>
                <a:cs typeface="Amazon Ember Light" charset="0"/>
              </a:rPr>
              <a:t> batch-write-item</a:t>
            </a:r>
          </a:p>
          <a:p>
            <a:r>
              <a:rPr lang="en-US" dirty="0">
                <a:solidFill>
                  <a:schemeClr val="bg2"/>
                </a:solidFill>
                <a:latin typeface="Lucida Console" panose="020B0609040504020204" pitchFamily="49" charset="0"/>
                <a:ea typeface="Amazon Ember Light" charset="0"/>
                <a:cs typeface="Amazon Ember Light" charset="0"/>
              </a:rPr>
              <a:t>    --request-items file://request-items.json</a:t>
            </a:r>
          </a:p>
        </p:txBody>
      </p:sp>
      <p:grpSp>
        <p:nvGrpSpPr>
          <p:cNvPr id="12" name="justGraphic">
            <a:extLst>
              <a:ext uri="{FF2B5EF4-FFF2-40B4-BE49-F238E27FC236}">
                <a16:creationId xmlns:a16="http://schemas.microsoft.com/office/drawing/2014/main" id="{36C30462-3DC7-4D1F-9ABA-E4089373BEB0}"/>
              </a:ext>
              <a:ext uri="{C183D7F6-B498-43B3-948B-1728B52AA6E4}">
                <adec:decorative xmlns:adec="http://schemas.microsoft.com/office/drawing/2017/decorative" val="1"/>
              </a:ext>
            </a:extLst>
          </p:cNvPr>
          <p:cNvGrpSpPr/>
          <p:nvPr/>
        </p:nvGrpSpPr>
        <p:grpSpPr>
          <a:xfrm>
            <a:off x="840627" y="2923982"/>
            <a:ext cx="2336489" cy="1669811"/>
            <a:chOff x="840627" y="2923982"/>
            <a:chExt cx="2336489" cy="1669811"/>
          </a:xfrm>
        </p:grpSpPr>
        <p:pic>
          <p:nvPicPr>
            <p:cNvPr id="10" name="Picture 9"/>
            <p:cNvPicPr>
              <a:picLocks noChangeAspect="1"/>
            </p:cNvPicPr>
            <p:nvPr/>
          </p:nvPicPr>
          <p:blipFill rotWithShape="1">
            <a:blip r:embed="rId4">
              <a:extLst>
                <a:ext uri="{28A0092B-C50C-407E-A947-70E740481C1C}">
                  <a14:useLocalDpi xmlns:a14="http://schemas.microsoft.com/office/drawing/2010/main" val="0"/>
                </a:ext>
              </a:extLst>
            </a:blip>
            <a:srcRect l="19818" t="13257" r="21208" b="11529"/>
            <a:stretch/>
          </p:blipFill>
          <p:spPr>
            <a:xfrm>
              <a:off x="840627" y="3562161"/>
              <a:ext cx="808892" cy="1031632"/>
            </a:xfrm>
            <a:prstGeom prst="rect">
              <a:avLst/>
            </a:prstGeom>
            <a:noFill/>
          </p:spPr>
        </p:pic>
        <p:cxnSp>
          <p:nvCxnSpPr>
            <p:cNvPr id="11" name="Straight Arrow Connector 10"/>
            <p:cNvCxnSpPr/>
            <p:nvPr/>
          </p:nvCxnSpPr>
          <p:spPr>
            <a:xfrm>
              <a:off x="1649519" y="4093947"/>
              <a:ext cx="1527597" cy="0"/>
            </a:xfrm>
            <a:prstGeom prst="straightConnector1">
              <a:avLst/>
            </a:prstGeom>
            <a:ln w="44450">
              <a:solidFill>
                <a:schemeClr val="hlink"/>
              </a:solidFill>
              <a:tailEnd type="arrow" w="lg" len="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1245073" y="2923982"/>
              <a:ext cx="0" cy="659951"/>
            </a:xfrm>
            <a:prstGeom prst="straightConnector1">
              <a:avLst/>
            </a:prstGeom>
            <a:ln w="44450">
              <a:solidFill>
                <a:schemeClr val="hlink"/>
              </a:solidFill>
              <a:tailEnd type="arrow" w="lg" len="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grpSp>
      <p:sp>
        <p:nvSpPr>
          <p:cNvPr id="9" name="Rectangle 8"/>
          <p:cNvSpPr/>
          <p:nvPr/>
        </p:nvSpPr>
        <p:spPr>
          <a:xfrm>
            <a:off x="146856" y="4486314"/>
            <a:ext cx="2650841" cy="1077218"/>
          </a:xfrm>
          <a:prstGeom prst="rect">
            <a:avLst/>
          </a:prstGeom>
        </p:spPr>
        <p:txBody>
          <a:bodyPr wrap="square">
            <a:spAutoFit/>
          </a:bodyPr>
          <a:lstStyle/>
          <a:p>
            <a:r>
              <a:rPr lang="en-US" sz="1600" dirty="0">
                <a:latin typeface="Lucida Console" panose="020B0609040504020204" pitchFamily="49" charset="0"/>
                <a:ea typeface="Amazon Ember Light" charset="0"/>
                <a:cs typeface="Amazon Ember Light" charset="0"/>
              </a:rPr>
              <a:t>request-items.json</a:t>
            </a:r>
          </a:p>
          <a:p>
            <a:r>
              <a:rPr lang="en-US" sz="1600" dirty="0">
                <a:ea typeface="Amazon Ember Light" charset="0"/>
                <a:cs typeface="Amazon Ember Light" charset="0"/>
              </a:rPr>
              <a:t>Data types must be specified within the JSON structure.</a:t>
            </a:r>
          </a:p>
        </p:txBody>
      </p:sp>
      <p:sp>
        <p:nvSpPr>
          <p:cNvPr id="14" name="TextBox 13"/>
          <p:cNvSpPr txBox="1"/>
          <p:nvPr/>
        </p:nvSpPr>
        <p:spPr>
          <a:xfrm>
            <a:off x="419100" y="5497477"/>
            <a:ext cx="1770036" cy="523220"/>
          </a:xfrm>
          <a:prstGeom prst="rect">
            <a:avLst/>
          </a:prstGeom>
          <a:noFill/>
        </p:spPr>
        <p:txBody>
          <a:bodyPr wrap="none" rtlCol="0">
            <a:spAutoFit/>
          </a:bodyPr>
          <a:lstStyle/>
          <a:p>
            <a:r>
              <a:rPr lang="en-US" sz="2800" b="1" u="sng" dirty="0">
                <a:latin typeface="Amazon Ember Light" panose="020B0403020204020204" pitchFamily="34" charset="0"/>
                <a:ea typeface="Amazon Ember Light" panose="020B0403020204020204" pitchFamily="34" charset="0"/>
                <a:cs typeface="Amazon Ember Light" panose="020B0403020204020204" pitchFamily="34" charset="0"/>
              </a:rPr>
              <a:t>&lt;</a:t>
            </a:r>
            <a:r>
              <a:rPr lang="en-US" sz="2800" dirty="0">
                <a:latin typeface="Amazon Ember Light" panose="020B0403020204020204" pitchFamily="34" charset="0"/>
                <a:ea typeface="Amazon Ember Light" panose="020B0403020204020204" pitchFamily="34" charset="0"/>
                <a:cs typeface="Amazon Ember Light" panose="020B0403020204020204" pitchFamily="34" charset="0"/>
              </a:rPr>
              <a:t>25 items</a:t>
            </a:r>
          </a:p>
        </p:txBody>
      </p:sp>
      <p:graphicFrame>
        <p:nvGraphicFramePr>
          <p:cNvPr id="13" name="Table 12" descr="Table gets updated."/>
          <p:cNvGraphicFramePr>
            <a:graphicFrameLocks noGrp="1"/>
          </p:cNvGraphicFramePr>
          <p:nvPr>
            <p:extLst>
              <p:ext uri="{D42A27DB-BD31-4B8C-83A1-F6EECF244321}">
                <p14:modId xmlns:p14="http://schemas.microsoft.com/office/powerpoint/2010/main" val="2494702222"/>
              </p:ext>
            </p:extLst>
          </p:nvPr>
        </p:nvGraphicFramePr>
        <p:xfrm>
          <a:off x="3189194" y="3333460"/>
          <a:ext cx="5288420" cy="2316840"/>
        </p:xfrm>
        <a:graphic>
          <a:graphicData uri="http://schemas.openxmlformats.org/drawingml/2006/table">
            <a:tbl>
              <a:tblPr firstRow="1" bandRow="1">
                <a:tableStyleId>{073A0DAA-6AF3-43AB-8588-CEC1D06C72B9}</a:tableStyleId>
              </a:tblPr>
              <a:tblGrid>
                <a:gridCol w="1322105">
                  <a:extLst>
                    <a:ext uri="{9D8B030D-6E8A-4147-A177-3AD203B41FA5}">
                      <a16:colId xmlns:a16="http://schemas.microsoft.com/office/drawing/2014/main" val="948720766"/>
                    </a:ext>
                  </a:extLst>
                </a:gridCol>
                <a:gridCol w="1322105">
                  <a:extLst>
                    <a:ext uri="{9D8B030D-6E8A-4147-A177-3AD203B41FA5}">
                      <a16:colId xmlns:a16="http://schemas.microsoft.com/office/drawing/2014/main" val="1640103089"/>
                    </a:ext>
                  </a:extLst>
                </a:gridCol>
                <a:gridCol w="1322105">
                  <a:extLst>
                    <a:ext uri="{9D8B030D-6E8A-4147-A177-3AD203B41FA5}">
                      <a16:colId xmlns:a16="http://schemas.microsoft.com/office/drawing/2014/main" val="1352193545"/>
                    </a:ext>
                  </a:extLst>
                </a:gridCol>
                <a:gridCol w="1322105">
                  <a:extLst>
                    <a:ext uri="{9D8B030D-6E8A-4147-A177-3AD203B41FA5}">
                      <a16:colId xmlns:a16="http://schemas.microsoft.com/office/drawing/2014/main" val="1192829027"/>
                    </a:ext>
                  </a:extLst>
                </a:gridCol>
              </a:tblGrid>
              <a:tr h="463368">
                <a:tc>
                  <a:txBody>
                    <a:bodyPr/>
                    <a:lstStyle/>
                    <a:p>
                      <a:pPr algn="ctr"/>
                      <a:r>
                        <a:rPr lang="en-US" b="1" kern="1200" dirty="0">
                          <a:solidFill>
                            <a:schemeClr val="bg1"/>
                          </a:solidFill>
                          <a:latin typeface="Lucida Console" panose="020B0609040504020204" pitchFamily="49" charset="0"/>
                        </a:rPr>
                        <a:t>UserId</a:t>
                      </a:r>
                      <a:endParaRPr lang="en-US" b="1" dirty="0">
                        <a:solidFill>
                          <a:schemeClr val="bg1"/>
                        </a:solidFill>
                        <a:latin typeface="Lucida Console" panose="020B0609040504020204" pitchFamily="49" charset="0"/>
                        <a:ea typeface="Amazon Ember" panose="02000000000000000000" pitchFamily="2" charset="0"/>
                      </a:endParaRPr>
                    </a:p>
                  </a:txBody>
                  <a:tcPr anchor="ctr">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kern="1200" dirty="0">
                          <a:solidFill>
                            <a:schemeClr val="tx2"/>
                          </a:solidFill>
                          <a:latin typeface="Lucida Console" panose="020B0609040504020204" pitchFamily="49" charset="0"/>
                        </a:rPr>
                        <a:t>NoteId</a:t>
                      </a:r>
                      <a:endParaRPr lang="en-US" b="1" i="0" kern="1200" dirty="0">
                        <a:solidFill>
                          <a:schemeClr val="tx2"/>
                        </a:solidFill>
                        <a:latin typeface="Lucida Console" panose="020B0609040504020204" pitchFamily="49" charset="0"/>
                        <a:ea typeface="Amazon Ember" panose="02000000000000000000" pitchFamily="2" charset="0"/>
                        <a:cs typeface="Amazon Ember Light" charset="0"/>
                      </a:endParaRPr>
                    </a:p>
                  </a:txBody>
                  <a:tcPr anchor="ctr">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kern="1200" dirty="0">
                          <a:solidFill>
                            <a:schemeClr val="tx2"/>
                          </a:solidFill>
                          <a:latin typeface="Lucida Console" panose="020B0609040504020204" pitchFamily="49" charset="0"/>
                        </a:rPr>
                        <a:t>Notes</a:t>
                      </a:r>
                      <a:endParaRPr lang="en-US" b="1" i="0" kern="1200" dirty="0">
                        <a:solidFill>
                          <a:schemeClr val="tx2"/>
                        </a:solidFill>
                        <a:latin typeface="Lucida Console" panose="020B0609040504020204" pitchFamily="49" charset="0"/>
                        <a:ea typeface="Amazon Ember" panose="02000000000000000000" pitchFamily="2" charset="0"/>
                        <a:cs typeface="Amazon Ember Light" charset="0"/>
                      </a:endParaRPr>
                    </a:p>
                  </a:txBody>
                  <a:tcPr anchor="ctr">
                    <a:solidFill>
                      <a:schemeClr val="accent3"/>
                    </a:solidFill>
                  </a:tcPr>
                </a:tc>
                <a:tc>
                  <a:txBody>
                    <a:bodyPr/>
                    <a:lstStyle/>
                    <a:p>
                      <a:pPr algn="ctr"/>
                      <a:r>
                        <a:rPr lang="en-US" b="1" dirty="0">
                          <a:solidFill>
                            <a:schemeClr val="tx2"/>
                          </a:solidFill>
                          <a:latin typeface="Lucida Console" panose="020B0609040504020204" pitchFamily="49" charset="0"/>
                        </a:rPr>
                        <a:t>Favorite</a:t>
                      </a:r>
                    </a:p>
                  </a:txBody>
                  <a:tcPr anchor="ctr">
                    <a:solidFill>
                      <a:schemeClr val="accent3"/>
                    </a:solidFill>
                  </a:tcPr>
                </a:tc>
                <a:extLst>
                  <a:ext uri="{0D108BD9-81ED-4DB2-BD59-A6C34878D82A}">
                    <a16:rowId xmlns:a16="http://schemas.microsoft.com/office/drawing/2014/main" val="1676852620"/>
                  </a:ext>
                </a:extLst>
              </a:tr>
              <a:tr h="463368">
                <a:tc>
                  <a:txBody>
                    <a:bodyPr/>
                    <a:lstStyle/>
                    <a:p>
                      <a:pPr algn="l"/>
                      <a:r>
                        <a:rPr lang="en-US" sz="1600" dirty="0">
                          <a:solidFill>
                            <a:schemeClr val="tx2"/>
                          </a:solidFill>
                          <a:latin typeface="Lucida Console" panose="020B0609040504020204" pitchFamily="49" charset="0"/>
                        </a:rPr>
                        <a:t>StudentA</a:t>
                      </a:r>
                      <a:endParaRPr lang="en-US" sz="1600" b="0" dirty="0">
                        <a:solidFill>
                          <a:schemeClr val="tx2"/>
                        </a:solidFill>
                        <a:latin typeface="Lucida Console" panose="020B0609040504020204" pitchFamily="49" charset="0"/>
                        <a:ea typeface="Amazon Ember" panose="02000000000000000000" pitchFamily="2" charset="0"/>
                      </a:endParaRPr>
                    </a:p>
                  </a:txBody>
                  <a:tcPr anchor="ctr">
                    <a:solidFill>
                      <a:schemeClr val="accent4"/>
                    </a:solidFill>
                  </a:tcPr>
                </a:tc>
                <a:tc>
                  <a:txBody>
                    <a:bodyPr/>
                    <a:lstStyle/>
                    <a:p>
                      <a:pPr algn="ctr"/>
                      <a:r>
                        <a:rPr lang="en-US" sz="1600" dirty="0">
                          <a:solidFill>
                            <a:schemeClr val="tx2"/>
                          </a:solidFill>
                          <a:latin typeface="Lucida Console" panose="020B0609040504020204" pitchFamily="49" charset="0"/>
                        </a:rPr>
                        <a:t>11</a:t>
                      </a:r>
                    </a:p>
                  </a:txBody>
                  <a:tcPr anchor="ctr">
                    <a:solidFill>
                      <a:schemeClr val="accent4"/>
                    </a:solidFill>
                  </a:tcPr>
                </a:tc>
                <a:tc>
                  <a:txBody>
                    <a:bodyPr/>
                    <a:lstStyle/>
                    <a:p>
                      <a:pPr algn="l"/>
                      <a:r>
                        <a:rPr lang="en-US" sz="1600" dirty="0">
                          <a:solidFill>
                            <a:schemeClr val="tx2"/>
                          </a:solidFill>
                          <a:latin typeface="Lucida Console" panose="020B0609040504020204" pitchFamily="49" charset="0"/>
                        </a:rPr>
                        <a:t>Hello…</a:t>
                      </a:r>
                    </a:p>
                  </a:txBody>
                  <a:tcPr anchor="ctr">
                    <a:solidFill>
                      <a:schemeClr val="accent4"/>
                    </a:solidFill>
                  </a:tcPr>
                </a:tc>
                <a:tc>
                  <a:txBody>
                    <a:bodyPr/>
                    <a:lstStyle/>
                    <a:p>
                      <a:pPr algn="ctr"/>
                      <a:endParaRPr lang="en-US" sz="1600" dirty="0">
                        <a:solidFill>
                          <a:schemeClr val="tx2"/>
                        </a:solidFill>
                        <a:latin typeface="Lucida Console" panose="020B0609040504020204" pitchFamily="49" charset="0"/>
                      </a:endParaRPr>
                    </a:p>
                  </a:txBody>
                  <a:tcPr anchor="ctr">
                    <a:solidFill>
                      <a:schemeClr val="accent4"/>
                    </a:solidFill>
                  </a:tcPr>
                </a:tc>
                <a:extLst>
                  <a:ext uri="{0D108BD9-81ED-4DB2-BD59-A6C34878D82A}">
                    <a16:rowId xmlns:a16="http://schemas.microsoft.com/office/drawing/2014/main" val="915382171"/>
                  </a:ext>
                </a:extLst>
              </a:tr>
              <a:tr h="463368">
                <a:tc>
                  <a:txBody>
                    <a:bodyPr/>
                    <a:lstStyle/>
                    <a:p>
                      <a:pPr algn="l"/>
                      <a:r>
                        <a:rPr lang="en-US" sz="1600" dirty="0">
                          <a:solidFill>
                            <a:schemeClr val="tx2"/>
                          </a:solidFill>
                          <a:latin typeface="Lucida Console" panose="020B0609040504020204" pitchFamily="49" charset="0"/>
                        </a:rPr>
                        <a:t>StudentC</a:t>
                      </a:r>
                      <a:endParaRPr lang="en-US" sz="1600" b="0" dirty="0">
                        <a:solidFill>
                          <a:schemeClr val="tx2"/>
                        </a:solidFill>
                        <a:latin typeface="Lucida Console" panose="020B0609040504020204" pitchFamily="49" charset="0"/>
                        <a:ea typeface="Amazon Ember" panose="02000000000000000000" pitchFamily="2" charset="0"/>
                      </a:endParaRPr>
                    </a:p>
                  </a:txBody>
                  <a:tcPr anchor="ctr"/>
                </a:tc>
                <a:tc>
                  <a:txBody>
                    <a:bodyPr/>
                    <a:lstStyle/>
                    <a:p>
                      <a:pPr algn="ctr"/>
                      <a:r>
                        <a:rPr lang="en-US" sz="1600" dirty="0">
                          <a:solidFill>
                            <a:schemeClr val="tx2"/>
                          </a:solidFill>
                          <a:latin typeface="Lucida Console" panose="020B0609040504020204" pitchFamily="49" charset="0"/>
                        </a:rPr>
                        <a:t>12</a:t>
                      </a:r>
                    </a:p>
                  </a:txBody>
                  <a:tcPr anchor="ctr"/>
                </a:tc>
                <a:tc>
                  <a:txBody>
                    <a:bodyPr/>
                    <a:lstStyle/>
                    <a:p>
                      <a:pPr algn="l"/>
                      <a:r>
                        <a:rPr lang="en-US" sz="1600" dirty="0">
                          <a:solidFill>
                            <a:schemeClr val="tx2"/>
                          </a:solidFill>
                          <a:latin typeface="Lucida Console" panose="020B0609040504020204" pitchFamily="49" charset="0"/>
                        </a:rPr>
                        <a:t>Thanks…</a:t>
                      </a:r>
                    </a:p>
                  </a:txBody>
                  <a:tcPr anchor="ctr"/>
                </a:tc>
                <a:tc>
                  <a:txBody>
                    <a:bodyPr/>
                    <a:lstStyle/>
                    <a:p>
                      <a:pPr algn="ctr"/>
                      <a:r>
                        <a:rPr lang="en-US" sz="1600" dirty="0">
                          <a:solidFill>
                            <a:schemeClr val="tx2"/>
                          </a:solidFill>
                          <a:latin typeface="Lucida Console" panose="020B0609040504020204" pitchFamily="49" charset="0"/>
                        </a:rPr>
                        <a:t>Yes</a:t>
                      </a:r>
                    </a:p>
                  </a:txBody>
                  <a:tcPr anchor="ctr"/>
                </a:tc>
                <a:extLst>
                  <a:ext uri="{0D108BD9-81ED-4DB2-BD59-A6C34878D82A}">
                    <a16:rowId xmlns:a16="http://schemas.microsoft.com/office/drawing/2014/main" val="447927830"/>
                  </a:ext>
                </a:extLst>
              </a:tr>
              <a:tr h="463368">
                <a:tc>
                  <a:txBody>
                    <a:bodyPr/>
                    <a:lstStyle/>
                    <a:p>
                      <a:pPr algn="l"/>
                      <a:r>
                        <a:rPr lang="en-US" sz="1600" dirty="0">
                          <a:solidFill>
                            <a:schemeClr val="tx2"/>
                          </a:solidFill>
                          <a:latin typeface="Lucida Console" panose="020B0609040504020204" pitchFamily="49" charset="0"/>
                        </a:rPr>
                        <a:t>StudentB</a:t>
                      </a:r>
                      <a:endParaRPr lang="en-US" sz="1600" b="0" dirty="0">
                        <a:solidFill>
                          <a:schemeClr val="tx2"/>
                        </a:solidFill>
                        <a:latin typeface="Lucida Console" panose="020B0609040504020204" pitchFamily="49" charset="0"/>
                        <a:ea typeface="Amazon Ember" panose="02000000000000000000" pitchFamily="2" charset="0"/>
                      </a:endParaRPr>
                    </a:p>
                  </a:txBody>
                  <a:tcPr anchor="ctr">
                    <a:solidFill>
                      <a:schemeClr val="accent4"/>
                    </a:solidFill>
                  </a:tcPr>
                </a:tc>
                <a:tc>
                  <a:txBody>
                    <a:bodyPr/>
                    <a:lstStyle/>
                    <a:p>
                      <a:pPr algn="ctr"/>
                      <a:r>
                        <a:rPr lang="en-US" sz="1600" dirty="0">
                          <a:solidFill>
                            <a:schemeClr val="tx2"/>
                          </a:solidFill>
                          <a:latin typeface="Lucida Console" panose="020B0609040504020204" pitchFamily="49" charset="0"/>
                        </a:rPr>
                        <a:t>23</a:t>
                      </a:r>
                    </a:p>
                  </a:txBody>
                  <a:tcPr anchor="ctr">
                    <a:solidFill>
                      <a:schemeClr val="accent4"/>
                    </a:solidFill>
                  </a:tcPr>
                </a:tc>
                <a:tc>
                  <a:txBody>
                    <a:bodyPr/>
                    <a:lstStyle/>
                    <a:p>
                      <a:pPr algn="l"/>
                      <a:r>
                        <a:rPr lang="en-US" sz="1600" dirty="0">
                          <a:solidFill>
                            <a:schemeClr val="tx2"/>
                          </a:solidFill>
                          <a:latin typeface="Lucida Console" panose="020B0609040504020204" pitchFamily="49" charset="0"/>
                        </a:rPr>
                        <a:t>Amazon…</a:t>
                      </a:r>
                    </a:p>
                  </a:txBody>
                  <a:tcPr anchor="ctr">
                    <a:solidFill>
                      <a:schemeClr val="accent4"/>
                    </a:solidFill>
                  </a:tcPr>
                </a:tc>
                <a:tc>
                  <a:txBody>
                    <a:bodyPr/>
                    <a:lstStyle/>
                    <a:p>
                      <a:pPr algn="ctr"/>
                      <a:endParaRPr lang="en-US" sz="1600" dirty="0">
                        <a:solidFill>
                          <a:schemeClr val="tx2"/>
                        </a:solidFill>
                        <a:latin typeface="Lucida Console" panose="020B0609040504020204" pitchFamily="49" charset="0"/>
                      </a:endParaRPr>
                    </a:p>
                  </a:txBody>
                  <a:tcPr anchor="ctr">
                    <a:solidFill>
                      <a:schemeClr val="accent4"/>
                    </a:solidFill>
                  </a:tcPr>
                </a:tc>
                <a:extLst>
                  <a:ext uri="{0D108BD9-81ED-4DB2-BD59-A6C34878D82A}">
                    <a16:rowId xmlns:a16="http://schemas.microsoft.com/office/drawing/2014/main" val="1758974780"/>
                  </a:ext>
                </a:extLst>
              </a:tr>
              <a:tr h="463368">
                <a:tc>
                  <a:txBody>
                    <a:bodyPr/>
                    <a:lstStyle/>
                    <a:p>
                      <a:pPr algn="l"/>
                      <a:r>
                        <a:rPr lang="en-US" sz="1600" b="0" dirty="0">
                          <a:solidFill>
                            <a:schemeClr val="tx2"/>
                          </a:solidFill>
                          <a:latin typeface="Lucida Console" panose="020B0609040504020204" pitchFamily="49" charset="0"/>
                          <a:ea typeface="Amazon Ember" panose="02000000000000000000" pitchFamily="2" charset="0"/>
                        </a:rPr>
                        <a:t>StudentD</a:t>
                      </a:r>
                    </a:p>
                  </a:txBody>
                  <a:tcPr anchor="ctr"/>
                </a:tc>
                <a:tc>
                  <a:txBody>
                    <a:bodyPr/>
                    <a:lstStyle/>
                    <a:p>
                      <a:pPr algn="ctr"/>
                      <a:r>
                        <a:rPr lang="en-US" sz="1600" dirty="0">
                          <a:solidFill>
                            <a:schemeClr val="tx2"/>
                          </a:solidFill>
                          <a:latin typeface="Lucida Console" panose="020B0609040504020204" pitchFamily="49" charset="0"/>
                        </a:rPr>
                        <a:t>42</a:t>
                      </a:r>
                    </a:p>
                  </a:txBody>
                  <a:tcPr anchor="ctr"/>
                </a:tc>
                <a:tc>
                  <a:txBody>
                    <a:bodyPr/>
                    <a:lstStyle/>
                    <a:p>
                      <a:pPr algn="l"/>
                      <a:r>
                        <a:rPr lang="en-US" sz="1600" dirty="0">
                          <a:solidFill>
                            <a:schemeClr val="tx2"/>
                          </a:solidFill>
                          <a:latin typeface="Lucida Console" panose="020B0609040504020204" pitchFamily="49" charset="0"/>
                        </a:rPr>
                        <a:t>Test…</a:t>
                      </a:r>
                    </a:p>
                  </a:txBody>
                  <a:tcPr anchor="ctr"/>
                </a:tc>
                <a:tc>
                  <a:txBody>
                    <a:bodyPr/>
                    <a:lstStyle/>
                    <a:p>
                      <a:pPr algn="ctr"/>
                      <a:endParaRPr lang="en-US" sz="1600" dirty="0">
                        <a:solidFill>
                          <a:schemeClr val="tx2"/>
                        </a:solidFill>
                        <a:latin typeface="Lucida Console" panose="020B0609040504020204" pitchFamily="49" charset="0"/>
                      </a:endParaRPr>
                    </a:p>
                  </a:txBody>
                  <a:tcPr anchor="ctr"/>
                </a:tc>
                <a:extLst>
                  <a:ext uri="{0D108BD9-81ED-4DB2-BD59-A6C34878D82A}">
                    <a16:rowId xmlns:a16="http://schemas.microsoft.com/office/drawing/2014/main" val="3805854065"/>
                  </a:ext>
                </a:extLst>
              </a:tr>
            </a:tbl>
          </a:graphicData>
        </a:graphic>
      </p:graphicFrame>
      <p:sp>
        <p:nvSpPr>
          <p:cNvPr id="16" name="Rectangle 15"/>
          <p:cNvSpPr/>
          <p:nvPr/>
        </p:nvSpPr>
        <p:spPr>
          <a:xfrm>
            <a:off x="8869111" y="3504685"/>
            <a:ext cx="3070951" cy="1569660"/>
          </a:xfrm>
          <a:prstGeom prst="rect">
            <a:avLst/>
          </a:prstGeom>
        </p:spPr>
        <p:txBody>
          <a:bodyPr wrap="square">
            <a:spAutoFit/>
          </a:bodyPr>
          <a:lstStyle/>
          <a:p>
            <a:r>
              <a:rPr lang="en-US" sz="2400" dirty="0">
                <a:latin typeface="Lucida Console" panose="020B0609040504020204" pitchFamily="49" charset="0"/>
              </a:rPr>
              <a:t>BatchWriteItem</a:t>
            </a:r>
            <a:r>
              <a:rPr lang="en-US" sz="2400" dirty="0"/>
              <a:t> supports </a:t>
            </a:r>
            <a:r>
              <a:rPr lang="en-US" sz="2400" dirty="0">
                <a:latin typeface="Lucida Console" panose="020B0609040504020204" pitchFamily="49" charset="0"/>
              </a:rPr>
              <a:t>DeleteRequest</a:t>
            </a:r>
            <a:r>
              <a:rPr lang="en-US" sz="2400" dirty="0"/>
              <a:t> and </a:t>
            </a:r>
            <a:r>
              <a:rPr lang="en-US" sz="2400" dirty="0" err="1">
                <a:latin typeface="Lucida Console" panose="020B0609040504020204" pitchFamily="49" charset="0"/>
              </a:rPr>
              <a:t>PutRequest</a:t>
            </a:r>
            <a:r>
              <a:rPr lang="en-US" sz="2400" dirty="0">
                <a:latin typeface="Lucida Console" panose="020B0609040504020204" pitchFamily="49" charset="0"/>
              </a:rPr>
              <a:t>.</a:t>
            </a:r>
            <a:endParaRPr lang="en-US" sz="2400" dirty="0"/>
          </a:p>
        </p:txBody>
      </p:sp>
    </p:spTree>
    <p:custDataLst>
      <p:tags r:id="rId1"/>
    </p:custDataLst>
    <p:extLst>
      <p:ext uri="{BB962C8B-B14F-4D97-AF65-F5344CB8AC3E}">
        <p14:creationId xmlns:p14="http://schemas.microsoft.com/office/powerpoint/2010/main" val="41547236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20"/>
          </p:nvPr>
        </p:nvSpPr>
        <p:spPr/>
        <p:txBody>
          <a:bodyPr/>
          <a:lstStyle/>
          <a:p>
            <a:fld id="{B6A95138-A96E-2F42-A959-2EFD44FE4AB7}" type="slidenum">
              <a:rPr lang="en-US" smtClean="0"/>
              <a:t>26</a:t>
            </a:fld>
            <a:endParaRPr lang="en-US" dirty="0"/>
          </a:p>
        </p:txBody>
      </p:sp>
      <p:sp>
        <p:nvSpPr>
          <p:cNvPr id="3" name="Title 2"/>
          <p:cNvSpPr>
            <a:spLocks noGrp="1"/>
          </p:cNvSpPr>
          <p:nvPr>
            <p:ph type="title"/>
          </p:nvPr>
        </p:nvSpPr>
        <p:spPr/>
        <p:txBody>
          <a:bodyPr/>
          <a:lstStyle/>
          <a:p>
            <a:r>
              <a:rPr lang="en-US" dirty="0"/>
              <a:t>Process data</a:t>
            </a:r>
          </a:p>
        </p:txBody>
      </p:sp>
      <p:grpSp>
        <p:nvGrpSpPr>
          <p:cNvPr id="8" name="justGraphic">
            <a:extLst>
              <a:ext uri="{FF2B5EF4-FFF2-40B4-BE49-F238E27FC236}">
                <a16:creationId xmlns:a16="http://schemas.microsoft.com/office/drawing/2014/main" id="{131404E7-FDEA-471C-99C5-2B498AD4FFD5}"/>
              </a:ext>
              <a:ext uri="{C183D7F6-B498-43B3-948B-1728B52AA6E4}">
                <adec:decorative xmlns:adec="http://schemas.microsoft.com/office/drawing/2017/decorative" val="1"/>
              </a:ext>
            </a:extLst>
          </p:cNvPr>
          <p:cNvGrpSpPr/>
          <p:nvPr/>
        </p:nvGrpSpPr>
        <p:grpSpPr>
          <a:xfrm>
            <a:off x="0" y="2170456"/>
            <a:ext cx="12192000" cy="2168011"/>
            <a:chOff x="0" y="2170456"/>
            <a:chExt cx="12192000" cy="2168011"/>
          </a:xfrm>
        </p:grpSpPr>
        <p:sp>
          <p:nvSpPr>
            <p:cNvPr id="54" name="Rectangle 53">
              <a:extLst>
                <a:ext uri="{FF2B5EF4-FFF2-40B4-BE49-F238E27FC236}">
                  <a16:creationId xmlns:a16="http://schemas.microsoft.com/office/drawing/2014/main" id="{4603D03E-D56F-4CA8-A433-103D03505B22}"/>
                </a:ext>
              </a:extLst>
            </p:cNvPr>
            <p:cNvSpPr/>
            <p:nvPr/>
          </p:nvSpPr>
          <p:spPr>
            <a:xfrm>
              <a:off x="0" y="3983145"/>
              <a:ext cx="12192000" cy="345394"/>
            </a:xfrm>
            <a:prstGeom prst="rect">
              <a:avLst/>
            </a:prstGeom>
            <a:solidFill>
              <a:schemeClr val="bg2">
                <a:lumMod val="9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pic>
          <p:nvPicPr>
            <p:cNvPr id="32" name="Picture 31">
              <a:extLst>
                <a:ext uri="{FF2B5EF4-FFF2-40B4-BE49-F238E27FC236}">
                  <a16:creationId xmlns:a16="http://schemas.microsoft.com/office/drawing/2014/main" id="{67430660-E1A9-486C-80A3-AAC292F2E2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67419" y="2170456"/>
              <a:ext cx="1828800" cy="1828800"/>
            </a:xfrm>
            <a:prstGeom prst="rect">
              <a:avLst/>
            </a:prstGeom>
          </p:spPr>
        </p:pic>
        <p:grpSp>
          <p:nvGrpSpPr>
            <p:cNvPr id="5" name="Group 4">
              <a:extLst>
                <a:ext uri="{FF2B5EF4-FFF2-40B4-BE49-F238E27FC236}">
                  <a16:creationId xmlns:a16="http://schemas.microsoft.com/office/drawing/2014/main" id="{D746F560-6C16-4A98-94A0-3A275A2972EA}"/>
                </a:ext>
              </a:extLst>
            </p:cNvPr>
            <p:cNvGrpSpPr/>
            <p:nvPr/>
          </p:nvGrpSpPr>
          <p:grpSpPr>
            <a:xfrm>
              <a:off x="790955" y="2170456"/>
              <a:ext cx="7675777" cy="2168011"/>
              <a:chOff x="790955" y="2170456"/>
              <a:chExt cx="7675777" cy="2168011"/>
            </a:xfrm>
          </p:grpSpPr>
          <p:pic>
            <p:nvPicPr>
              <p:cNvPr id="33" name="Picture 32">
                <a:extLst>
                  <a:ext uri="{FF2B5EF4-FFF2-40B4-BE49-F238E27FC236}">
                    <a16:creationId xmlns:a16="http://schemas.microsoft.com/office/drawing/2014/main" id="{D5086EC8-B646-4000-A214-32A8C3C05C4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40836" y="2170456"/>
                <a:ext cx="1828800" cy="1828800"/>
              </a:xfrm>
              <a:prstGeom prst="rect">
                <a:avLst/>
              </a:prstGeom>
            </p:spPr>
          </p:pic>
          <p:pic>
            <p:nvPicPr>
              <p:cNvPr id="34" name="Picture 33">
                <a:extLst>
                  <a:ext uri="{FF2B5EF4-FFF2-40B4-BE49-F238E27FC236}">
                    <a16:creationId xmlns:a16="http://schemas.microsoft.com/office/drawing/2014/main" id="{25D0AF7E-AB0B-452A-8136-5B8457628A9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0955" y="2170456"/>
                <a:ext cx="1828800" cy="1828800"/>
              </a:xfrm>
              <a:prstGeom prst="rect">
                <a:avLst/>
              </a:prstGeom>
            </p:spPr>
          </p:pic>
          <p:sp>
            <p:nvSpPr>
              <p:cNvPr id="35" name="TextBox 34">
                <a:extLst>
                  <a:ext uri="{FF2B5EF4-FFF2-40B4-BE49-F238E27FC236}">
                    <a16:creationId xmlns:a16="http://schemas.microsoft.com/office/drawing/2014/main" id="{1111B974-E7AB-4172-85BC-747D2EBB1357}"/>
                  </a:ext>
                </a:extLst>
              </p:cNvPr>
              <p:cNvSpPr txBox="1"/>
              <p:nvPr/>
            </p:nvSpPr>
            <p:spPr>
              <a:xfrm>
                <a:off x="972330" y="3969135"/>
                <a:ext cx="1466050" cy="369332"/>
              </a:xfrm>
              <a:prstGeom prst="rect">
                <a:avLst/>
              </a:prstGeom>
              <a:noFill/>
            </p:spPr>
            <p:txBody>
              <a:bodyPr wrap="square" rtlCol="0">
                <a:spAutoFit/>
              </a:bodyPr>
              <a:lstStyle/>
              <a:p>
                <a:r>
                  <a:rPr lang="en-US" dirty="0">
                    <a:ea typeface="Amazon Ember Light" panose="020B0403020204020204" pitchFamily="34" charset="0"/>
                    <a:cs typeface="Amazon Ember Light" panose="020B0403020204020204" pitchFamily="34" charset="0"/>
                  </a:rPr>
                  <a:t>Step 1: Plan</a:t>
                </a:r>
              </a:p>
            </p:txBody>
          </p:sp>
          <p:sp>
            <p:nvSpPr>
              <p:cNvPr id="36" name="TextBox 35">
                <a:extLst>
                  <a:ext uri="{FF2B5EF4-FFF2-40B4-BE49-F238E27FC236}">
                    <a16:creationId xmlns:a16="http://schemas.microsoft.com/office/drawing/2014/main" id="{09280920-5FB6-4243-893F-742024F84427}"/>
                  </a:ext>
                </a:extLst>
              </p:cNvPr>
              <p:cNvSpPr txBox="1"/>
              <p:nvPr/>
            </p:nvSpPr>
            <p:spPr>
              <a:xfrm>
                <a:off x="3425419" y="3969135"/>
                <a:ext cx="2423487" cy="369332"/>
              </a:xfrm>
              <a:prstGeom prst="rect">
                <a:avLst/>
              </a:prstGeom>
              <a:noFill/>
            </p:spPr>
            <p:txBody>
              <a:bodyPr wrap="square" rtlCol="0">
                <a:spAutoFit/>
              </a:bodyPr>
              <a:lstStyle/>
              <a:p>
                <a:r>
                  <a:rPr lang="en-US" dirty="0">
                    <a:ea typeface="Amazon Ember Light" panose="020B0403020204020204" pitchFamily="34" charset="0"/>
                    <a:cs typeface="Amazon Ember Light" panose="020B0403020204020204" pitchFamily="34" charset="0"/>
                  </a:rPr>
                  <a:t>Step 2: Create a table</a:t>
                </a:r>
              </a:p>
            </p:txBody>
          </p:sp>
          <p:sp>
            <p:nvSpPr>
              <p:cNvPr id="37" name="TextBox 36">
                <a:extLst>
                  <a:ext uri="{FF2B5EF4-FFF2-40B4-BE49-F238E27FC236}">
                    <a16:creationId xmlns:a16="http://schemas.microsoft.com/office/drawing/2014/main" id="{10E011B3-A771-4A71-A134-D8D560FAB184}"/>
                  </a:ext>
                </a:extLst>
              </p:cNvPr>
              <p:cNvSpPr txBox="1"/>
              <p:nvPr/>
            </p:nvSpPr>
            <p:spPr>
              <a:xfrm>
                <a:off x="6244009" y="3969135"/>
                <a:ext cx="2222723" cy="369332"/>
              </a:xfrm>
              <a:prstGeom prst="rect">
                <a:avLst/>
              </a:prstGeom>
              <a:noFill/>
            </p:spPr>
            <p:txBody>
              <a:bodyPr wrap="square" rtlCol="0">
                <a:spAutoFit/>
              </a:bodyPr>
              <a:lstStyle/>
              <a:p>
                <a:r>
                  <a:rPr lang="en-US" dirty="0">
                    <a:ea typeface="Amazon Ember Light" panose="020B0403020204020204" pitchFamily="34" charset="0"/>
                    <a:cs typeface="Amazon Ember Light" panose="020B0403020204020204" pitchFamily="34" charset="0"/>
                  </a:rPr>
                  <a:t>Step 3: Load data</a:t>
                </a:r>
              </a:p>
            </p:txBody>
          </p:sp>
          <p:grpSp>
            <p:nvGrpSpPr>
              <p:cNvPr id="39" name="Group 38">
                <a:extLst>
                  <a:ext uri="{FF2B5EF4-FFF2-40B4-BE49-F238E27FC236}">
                    <a16:creationId xmlns:a16="http://schemas.microsoft.com/office/drawing/2014/main" id="{1C16520F-C3AE-4107-8A08-61DC90628E60}"/>
                  </a:ext>
                </a:extLst>
              </p:cNvPr>
              <p:cNvGrpSpPr/>
              <p:nvPr/>
            </p:nvGrpSpPr>
            <p:grpSpPr>
              <a:xfrm>
                <a:off x="4022364" y="2302734"/>
                <a:ext cx="1470160" cy="1304605"/>
                <a:chOff x="4022364" y="2302734"/>
                <a:chExt cx="1470160" cy="1304605"/>
              </a:xfrm>
            </p:grpSpPr>
            <p:pic>
              <p:nvPicPr>
                <p:cNvPr id="40" name="Picture 39">
                  <a:extLst>
                    <a:ext uri="{FF2B5EF4-FFF2-40B4-BE49-F238E27FC236}">
                      <a16:creationId xmlns:a16="http://schemas.microsoft.com/office/drawing/2014/main" id="{D8A8BA2B-7F88-4030-9604-CB1B5E5E5E5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87919" y="2302734"/>
                  <a:ext cx="1304605" cy="1304605"/>
                </a:xfrm>
                <a:prstGeom prst="rect">
                  <a:avLst/>
                </a:prstGeom>
              </p:spPr>
            </p:pic>
            <p:grpSp>
              <p:nvGrpSpPr>
                <p:cNvPr id="41" name="Group 40">
                  <a:extLst>
                    <a:ext uri="{FF2B5EF4-FFF2-40B4-BE49-F238E27FC236}">
                      <a16:creationId xmlns:a16="http://schemas.microsoft.com/office/drawing/2014/main" id="{575834EC-92BC-49B7-8AAB-EFDC306B915C}"/>
                    </a:ext>
                  </a:extLst>
                </p:cNvPr>
                <p:cNvGrpSpPr/>
                <p:nvPr/>
              </p:nvGrpSpPr>
              <p:grpSpPr>
                <a:xfrm>
                  <a:off x="4022364" y="2826155"/>
                  <a:ext cx="654411" cy="605424"/>
                  <a:chOff x="4022364" y="2651933"/>
                  <a:chExt cx="654411" cy="605424"/>
                </a:xfrm>
              </p:grpSpPr>
              <p:sp>
                <p:nvSpPr>
                  <p:cNvPr id="42" name="Rectangle 41">
                    <a:extLst>
                      <a:ext uri="{FF2B5EF4-FFF2-40B4-BE49-F238E27FC236}">
                        <a16:creationId xmlns:a16="http://schemas.microsoft.com/office/drawing/2014/main" id="{986710D8-C55A-4881-B56C-5F5CD67BB5EE}"/>
                      </a:ext>
                    </a:extLst>
                  </p:cNvPr>
                  <p:cNvSpPr/>
                  <p:nvPr/>
                </p:nvSpPr>
                <p:spPr>
                  <a:xfrm>
                    <a:off x="4022364" y="2651933"/>
                    <a:ext cx="654411" cy="6054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3" name="Group 42">
                    <a:extLst>
                      <a:ext uri="{FF2B5EF4-FFF2-40B4-BE49-F238E27FC236}">
                        <a16:creationId xmlns:a16="http://schemas.microsoft.com/office/drawing/2014/main" id="{E37DC758-C72E-454B-8FF2-62DD6B3CA6D7}"/>
                      </a:ext>
                    </a:extLst>
                  </p:cNvPr>
                  <p:cNvGrpSpPr/>
                  <p:nvPr/>
                </p:nvGrpSpPr>
                <p:grpSpPr>
                  <a:xfrm>
                    <a:off x="4022364" y="2682810"/>
                    <a:ext cx="654411" cy="574547"/>
                    <a:chOff x="3964570" y="2732686"/>
                    <a:chExt cx="915863" cy="804092"/>
                  </a:xfrm>
                </p:grpSpPr>
                <p:grpSp>
                  <p:nvGrpSpPr>
                    <p:cNvPr id="44" name="Group 43">
                      <a:extLst>
                        <a:ext uri="{FF2B5EF4-FFF2-40B4-BE49-F238E27FC236}">
                          <a16:creationId xmlns:a16="http://schemas.microsoft.com/office/drawing/2014/main" id="{EA616686-124A-4FC2-9C12-CE746ED6B8B6}"/>
                        </a:ext>
                      </a:extLst>
                    </p:cNvPr>
                    <p:cNvGrpSpPr/>
                    <p:nvPr/>
                  </p:nvGrpSpPr>
                  <p:grpSpPr>
                    <a:xfrm>
                      <a:off x="3964570" y="2732686"/>
                      <a:ext cx="137160" cy="804092"/>
                      <a:chOff x="3993549" y="3349591"/>
                      <a:chExt cx="137160" cy="804092"/>
                    </a:xfrm>
                  </p:grpSpPr>
                  <p:sp>
                    <p:nvSpPr>
                      <p:cNvPr id="50" name="Rectangle 49">
                        <a:extLst>
                          <a:ext uri="{FF2B5EF4-FFF2-40B4-BE49-F238E27FC236}">
                            <a16:creationId xmlns:a16="http://schemas.microsoft.com/office/drawing/2014/main" id="{B7142FEE-7648-439F-A8D2-5CED8ABC438A}"/>
                          </a:ext>
                        </a:extLst>
                      </p:cNvPr>
                      <p:cNvSpPr/>
                      <p:nvPr/>
                    </p:nvSpPr>
                    <p:spPr>
                      <a:xfrm>
                        <a:off x="3993549" y="3349591"/>
                        <a:ext cx="137160" cy="137160"/>
                      </a:xfrm>
                      <a:prstGeom prst="rect">
                        <a:avLst/>
                      </a:prstGeom>
                      <a:solidFill>
                        <a:schemeClr val="bg1"/>
                      </a:solidFill>
                      <a:ln w="28575">
                        <a:solidFill>
                          <a:srgbClr val="8BA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8B93DA0E-C1A8-4F60-90CF-327E5BD9122B}"/>
                          </a:ext>
                        </a:extLst>
                      </p:cNvPr>
                      <p:cNvSpPr/>
                      <p:nvPr/>
                    </p:nvSpPr>
                    <p:spPr>
                      <a:xfrm>
                        <a:off x="3993549" y="3571902"/>
                        <a:ext cx="137160" cy="137160"/>
                      </a:xfrm>
                      <a:prstGeom prst="rect">
                        <a:avLst/>
                      </a:prstGeom>
                      <a:solidFill>
                        <a:schemeClr val="bg1"/>
                      </a:solidFill>
                      <a:ln w="28575">
                        <a:solidFill>
                          <a:srgbClr val="8BA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45F5AD65-8F10-4DF6-98C3-FD18F6AD063D}"/>
                          </a:ext>
                        </a:extLst>
                      </p:cNvPr>
                      <p:cNvSpPr/>
                      <p:nvPr/>
                    </p:nvSpPr>
                    <p:spPr>
                      <a:xfrm>
                        <a:off x="3993549" y="3794213"/>
                        <a:ext cx="137160" cy="137160"/>
                      </a:xfrm>
                      <a:prstGeom prst="rect">
                        <a:avLst/>
                      </a:prstGeom>
                      <a:solidFill>
                        <a:schemeClr val="bg1"/>
                      </a:solidFill>
                      <a:ln w="28575">
                        <a:solidFill>
                          <a:srgbClr val="8BA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BBA980C1-2BCB-4A15-A23D-C9798EB5CAE5}"/>
                          </a:ext>
                        </a:extLst>
                      </p:cNvPr>
                      <p:cNvSpPr/>
                      <p:nvPr/>
                    </p:nvSpPr>
                    <p:spPr>
                      <a:xfrm>
                        <a:off x="3993549" y="4016523"/>
                        <a:ext cx="137160" cy="137160"/>
                      </a:xfrm>
                      <a:prstGeom prst="rect">
                        <a:avLst/>
                      </a:prstGeom>
                      <a:solidFill>
                        <a:schemeClr val="bg1"/>
                      </a:solidFill>
                      <a:ln w="28575">
                        <a:solidFill>
                          <a:srgbClr val="8BA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5" name="Group 44">
                      <a:extLst>
                        <a:ext uri="{FF2B5EF4-FFF2-40B4-BE49-F238E27FC236}">
                          <a16:creationId xmlns:a16="http://schemas.microsoft.com/office/drawing/2014/main" id="{983360D3-E6B4-461D-9F72-933304B34E9B}"/>
                        </a:ext>
                      </a:extLst>
                    </p:cNvPr>
                    <p:cNvGrpSpPr/>
                    <p:nvPr/>
                  </p:nvGrpSpPr>
                  <p:grpSpPr>
                    <a:xfrm>
                      <a:off x="4176013" y="2732686"/>
                      <a:ext cx="704420" cy="804092"/>
                      <a:chOff x="3993549" y="3349591"/>
                      <a:chExt cx="137160" cy="804092"/>
                    </a:xfrm>
                  </p:grpSpPr>
                  <p:sp>
                    <p:nvSpPr>
                      <p:cNvPr id="46" name="Rectangle 45">
                        <a:extLst>
                          <a:ext uri="{FF2B5EF4-FFF2-40B4-BE49-F238E27FC236}">
                            <a16:creationId xmlns:a16="http://schemas.microsoft.com/office/drawing/2014/main" id="{E36F5D1D-E2FB-4D1D-8758-F7C2F86D781D}"/>
                          </a:ext>
                        </a:extLst>
                      </p:cNvPr>
                      <p:cNvSpPr/>
                      <p:nvPr/>
                    </p:nvSpPr>
                    <p:spPr>
                      <a:xfrm>
                        <a:off x="3993549" y="3349591"/>
                        <a:ext cx="137160" cy="137160"/>
                      </a:xfrm>
                      <a:prstGeom prst="rect">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1646E2F2-B0AF-47F0-8CE8-CEEB27BB3063}"/>
                          </a:ext>
                        </a:extLst>
                      </p:cNvPr>
                      <p:cNvSpPr/>
                      <p:nvPr/>
                    </p:nvSpPr>
                    <p:spPr>
                      <a:xfrm>
                        <a:off x="3993549" y="3571902"/>
                        <a:ext cx="137160" cy="137160"/>
                      </a:xfrm>
                      <a:prstGeom prst="rect">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B2AC4E45-B391-453D-84A5-659BA99812A6}"/>
                          </a:ext>
                        </a:extLst>
                      </p:cNvPr>
                      <p:cNvSpPr/>
                      <p:nvPr/>
                    </p:nvSpPr>
                    <p:spPr>
                      <a:xfrm>
                        <a:off x="3993549" y="3794213"/>
                        <a:ext cx="137160" cy="137160"/>
                      </a:xfrm>
                      <a:prstGeom prst="rect">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a:extLst>
                          <a:ext uri="{FF2B5EF4-FFF2-40B4-BE49-F238E27FC236}">
                            <a16:creationId xmlns:a16="http://schemas.microsoft.com/office/drawing/2014/main" id="{16A0846B-CAC0-405B-B287-37D9BEA935EC}"/>
                          </a:ext>
                        </a:extLst>
                      </p:cNvPr>
                      <p:cNvSpPr/>
                      <p:nvPr/>
                    </p:nvSpPr>
                    <p:spPr>
                      <a:xfrm>
                        <a:off x="3993549" y="4016523"/>
                        <a:ext cx="137160" cy="137160"/>
                      </a:xfrm>
                      <a:prstGeom prst="rect">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grpSp>
      </p:grpSp>
      <p:sp>
        <p:nvSpPr>
          <p:cNvPr id="38" name="TextBox 37">
            <a:extLst>
              <a:ext uri="{FF2B5EF4-FFF2-40B4-BE49-F238E27FC236}">
                <a16:creationId xmlns:a16="http://schemas.microsoft.com/office/drawing/2014/main" id="{DE408F98-972A-4D98-BE1A-0542D4DE0A3E}"/>
              </a:ext>
            </a:extLst>
          </p:cNvPr>
          <p:cNvSpPr txBox="1"/>
          <p:nvPr/>
        </p:nvSpPr>
        <p:spPr>
          <a:xfrm>
            <a:off x="8986647" y="3987124"/>
            <a:ext cx="2626687" cy="369332"/>
          </a:xfrm>
          <a:prstGeom prst="rect">
            <a:avLst/>
          </a:prstGeom>
          <a:noFill/>
        </p:spPr>
        <p:txBody>
          <a:bodyPr wrap="square" rtlCol="0">
            <a:spAutoFit/>
          </a:bodyPr>
          <a:lstStyle/>
          <a:p>
            <a:r>
              <a:rPr lang="en-US" dirty="0">
                <a:ea typeface="Amazon Ember Light" panose="020B0403020204020204" pitchFamily="34" charset="0"/>
                <a:cs typeface="Amazon Ember Light" panose="020B0403020204020204" pitchFamily="34" charset="0"/>
              </a:rPr>
              <a:t>Step 4: Process data</a:t>
            </a:r>
          </a:p>
        </p:txBody>
      </p:sp>
      <p:cxnSp>
        <p:nvCxnSpPr>
          <p:cNvPr id="7" name="Straight Arrow Connector 6">
            <a:extLst>
              <a:ext uri="{FF2B5EF4-FFF2-40B4-BE49-F238E27FC236}">
                <a16:creationId xmlns:a16="http://schemas.microsoft.com/office/drawing/2014/main" id="{C4419341-F501-43F3-B9FB-687E68D7BF7B}"/>
              </a:ext>
              <a:ext uri="{C183D7F6-B498-43B3-948B-1728B52AA6E4}">
                <adec:decorative xmlns:adec="http://schemas.microsoft.com/office/drawing/2017/decorative" val="1"/>
              </a:ext>
            </a:extLst>
          </p:cNvPr>
          <p:cNvCxnSpPr/>
          <p:nvPr/>
        </p:nvCxnSpPr>
        <p:spPr>
          <a:xfrm>
            <a:off x="9443847" y="4328539"/>
            <a:ext cx="0" cy="425094"/>
          </a:xfrm>
          <a:prstGeom prst="straightConnector1">
            <a:avLst/>
          </a:prstGeom>
          <a:ln w="44450">
            <a:solidFill>
              <a:schemeClr val="hlink"/>
            </a:solidFill>
            <a:tailEnd type="arrow" w="lg" len="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8747470" y="4723127"/>
            <a:ext cx="3444530" cy="1815882"/>
          </a:xfrm>
          <a:prstGeom prst="rect">
            <a:avLst/>
          </a:prstGeom>
          <a:noFill/>
        </p:spPr>
        <p:txBody>
          <a:bodyPr wrap="square" rtlCol="0">
            <a:spAutoFit/>
          </a:bodyPr>
          <a:lstStyle/>
          <a:p>
            <a:pPr marL="457200" indent="-457200">
              <a:buFont typeface="Arial" panose="020B0604020202020204" pitchFamily="34" charset="0"/>
              <a:buChar char="•"/>
            </a:pPr>
            <a:r>
              <a:rPr lang="en-US" sz="2000" dirty="0">
                <a:ea typeface="Amazon Ember Light" panose="020B0403020204020204" pitchFamily="34" charset="0"/>
                <a:cs typeface="Amazon Ember Light" panose="020B0403020204020204" pitchFamily="34" charset="0"/>
              </a:rPr>
              <a:t>Read</a:t>
            </a:r>
          </a:p>
          <a:p>
            <a:pPr marL="742950" lvl="1" indent="-285750">
              <a:buFont typeface="Arial" panose="020B0604020202020204" pitchFamily="34" charset="0"/>
              <a:buChar char="•"/>
            </a:pPr>
            <a:r>
              <a:rPr lang="en-US" sz="1600" dirty="0">
                <a:ea typeface="Amazon Ember Light" panose="020B0403020204020204" pitchFamily="34" charset="0"/>
                <a:cs typeface="Amazon Ember Light" panose="020B0403020204020204" pitchFamily="34" charset="0"/>
              </a:rPr>
              <a:t>Queries</a:t>
            </a:r>
          </a:p>
          <a:p>
            <a:pPr marL="742950" lvl="1" indent="-285750">
              <a:buFont typeface="Arial" panose="020B0604020202020204" pitchFamily="34" charset="0"/>
              <a:buChar char="•"/>
            </a:pPr>
            <a:r>
              <a:rPr lang="en-US" sz="1600" dirty="0">
                <a:ea typeface="Amazon Ember Light" panose="020B0403020204020204" pitchFamily="34" charset="0"/>
                <a:cs typeface="Amazon Ember Light" panose="020B0403020204020204" pitchFamily="34" charset="0"/>
              </a:rPr>
              <a:t>Scans</a:t>
            </a:r>
          </a:p>
          <a:p>
            <a:pPr marL="342900" indent="-342900">
              <a:buFont typeface="Arial" panose="020B0604020202020204" pitchFamily="34" charset="0"/>
              <a:buChar char="•"/>
            </a:pPr>
            <a:r>
              <a:rPr lang="en-US" sz="2000" dirty="0">
                <a:ea typeface="Amazon Ember Light" panose="020B0403020204020204" pitchFamily="34" charset="0"/>
                <a:cs typeface="Amazon Ember Light" panose="020B0403020204020204" pitchFamily="34" charset="0"/>
              </a:rPr>
              <a:t>Update</a:t>
            </a:r>
          </a:p>
          <a:p>
            <a:pPr marL="342900" indent="-342900">
              <a:buFont typeface="Arial" panose="020B0604020202020204" pitchFamily="34" charset="0"/>
              <a:buChar char="•"/>
            </a:pPr>
            <a:r>
              <a:rPr lang="en-US" sz="2000" dirty="0">
                <a:ea typeface="Amazon Ember Light" panose="020B0403020204020204" pitchFamily="34" charset="0"/>
                <a:cs typeface="Amazon Ember Light" panose="020B0403020204020204" pitchFamily="34" charset="0"/>
              </a:rPr>
              <a:t>Delete items</a:t>
            </a:r>
          </a:p>
          <a:p>
            <a:pPr marL="342900" indent="-342900">
              <a:buFont typeface="Arial" panose="020B0604020202020204" pitchFamily="34" charset="0"/>
              <a:buChar char="•"/>
            </a:pPr>
            <a:r>
              <a:rPr lang="en-US" sz="2000" dirty="0">
                <a:ea typeface="Amazon Ember Light" panose="020B0403020204020204" pitchFamily="34" charset="0"/>
                <a:cs typeface="Amazon Ember Light" panose="020B0403020204020204" pitchFamily="34" charset="0"/>
              </a:rPr>
              <a:t>Higher-level interfaces</a:t>
            </a:r>
          </a:p>
        </p:txBody>
      </p:sp>
    </p:spTree>
    <p:custDataLst>
      <p:tags r:id="rId1"/>
    </p:custDataLst>
    <p:extLst>
      <p:ext uri="{BB962C8B-B14F-4D97-AF65-F5344CB8AC3E}">
        <p14:creationId xmlns:p14="http://schemas.microsoft.com/office/powerpoint/2010/main" val="41288361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Reading items</a:t>
            </a:r>
            <a:endParaRPr lang="en-US" dirty="0"/>
          </a:p>
        </p:txBody>
      </p:sp>
      <p:sp>
        <p:nvSpPr>
          <p:cNvPr id="5" name="Text Placeholder 4"/>
          <p:cNvSpPr>
            <a:spLocks noGrp="1"/>
          </p:cNvSpPr>
          <p:nvPr>
            <p:ph type="subTitle" idx="1"/>
          </p:nvPr>
        </p:nvSpPr>
        <p:spPr/>
        <p:txBody>
          <a:bodyPr/>
          <a:lstStyle/>
          <a:p>
            <a:r>
              <a:rPr lang="en-US"/>
              <a:t>Module 8: Processing Your Database Operations</a:t>
            </a:r>
          </a:p>
          <a:p>
            <a:endParaRPr lang="en-US" dirty="0"/>
          </a:p>
        </p:txBody>
      </p:sp>
    </p:spTree>
    <p:custDataLst>
      <p:tags r:id="rId1"/>
    </p:custDataLst>
    <p:extLst>
      <p:ext uri="{BB962C8B-B14F-4D97-AF65-F5344CB8AC3E}">
        <p14:creationId xmlns:p14="http://schemas.microsoft.com/office/powerpoint/2010/main" val="18316206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20"/>
          </p:nvPr>
        </p:nvSpPr>
        <p:spPr/>
        <p:txBody>
          <a:bodyPr/>
          <a:lstStyle/>
          <a:p>
            <a:fld id="{989D9560-4C13-4692-9687-98ECDD2D9552}" type="slidenum">
              <a:rPr lang="en-US" smtClean="0"/>
              <a:t>28</a:t>
            </a:fld>
            <a:endParaRPr lang="en-US" dirty="0"/>
          </a:p>
        </p:txBody>
      </p:sp>
      <p:sp>
        <p:nvSpPr>
          <p:cNvPr id="2" name="Title 1"/>
          <p:cNvSpPr>
            <a:spLocks noGrp="1"/>
          </p:cNvSpPr>
          <p:nvPr>
            <p:ph type="title"/>
          </p:nvPr>
        </p:nvSpPr>
        <p:spPr/>
        <p:txBody>
          <a:bodyPr/>
          <a:lstStyle/>
          <a:p>
            <a:r>
              <a:rPr lang="en-US" dirty="0"/>
              <a:t>Read an item</a:t>
            </a:r>
          </a:p>
        </p:txBody>
      </p:sp>
      <p:sp>
        <p:nvSpPr>
          <p:cNvPr id="10" name="Rectangle 9"/>
          <p:cNvSpPr/>
          <p:nvPr/>
        </p:nvSpPr>
        <p:spPr>
          <a:xfrm>
            <a:off x="9061496" y="1445137"/>
            <a:ext cx="2711404" cy="1569660"/>
          </a:xfrm>
          <a:prstGeom prst="rect">
            <a:avLst/>
          </a:prstGeom>
        </p:spPr>
        <p:txBody>
          <a:bodyPr wrap="square">
            <a:spAutoFit/>
          </a:bodyPr>
          <a:lstStyle/>
          <a:p>
            <a:r>
              <a:rPr lang="en-US" sz="2400" dirty="0">
                <a:latin typeface="Lucida Console" panose="020B0609040504020204" pitchFamily="49" charset="0"/>
              </a:rPr>
              <a:t>GetItem</a:t>
            </a:r>
            <a:r>
              <a:rPr lang="en-US" sz="2400" dirty="0"/>
              <a:t> provides an eventually consistent read by default.</a:t>
            </a:r>
          </a:p>
        </p:txBody>
      </p:sp>
      <p:grpSp>
        <p:nvGrpSpPr>
          <p:cNvPr id="5" name="terminal" descr="Terminal window with command and response."/>
          <p:cNvGrpSpPr/>
          <p:nvPr/>
        </p:nvGrpSpPr>
        <p:grpSpPr>
          <a:xfrm>
            <a:off x="275612" y="1497744"/>
            <a:ext cx="8446358" cy="4478777"/>
            <a:chOff x="608670" y="2885187"/>
            <a:chExt cx="10699171" cy="4478777"/>
          </a:xfrm>
        </p:grpSpPr>
        <p:sp>
          <p:nvSpPr>
            <p:cNvPr id="6" name="Rounded Rectangle 5"/>
            <p:cNvSpPr/>
            <p:nvPr/>
          </p:nvSpPr>
          <p:spPr>
            <a:xfrm>
              <a:off x="608670" y="3025701"/>
              <a:ext cx="10699171" cy="4338263"/>
            </a:xfrm>
            <a:prstGeom prst="roundRect">
              <a:avLst>
                <a:gd name="adj" fmla="val 0"/>
              </a:avLst>
            </a:prstGeom>
            <a:solidFill>
              <a:schemeClr val="tx1"/>
            </a:solidFill>
            <a:ln w="12700">
              <a:solidFill>
                <a:schemeClr val="accent1">
                  <a:shade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t" anchorCtr="0"/>
            <a:lstStyle/>
            <a:p>
              <a:endParaRPr lang="en-US" sz="1600" dirty="0">
                <a:solidFill>
                  <a:srgbClr val="92D050"/>
                </a:solidFill>
                <a:latin typeface="Lucida Console" panose="020B0609040504020204" pitchFamily="49" charset="0"/>
                <a:ea typeface="Amazon Ember Light" charset="0"/>
                <a:cs typeface="Amazon Ember Light" charset="0"/>
              </a:endParaRPr>
            </a:p>
          </p:txBody>
        </p:sp>
        <p:sp>
          <p:nvSpPr>
            <p:cNvPr id="7" name="Rectangle 6"/>
            <p:cNvSpPr/>
            <p:nvPr/>
          </p:nvSpPr>
          <p:spPr>
            <a:xfrm>
              <a:off x="608670" y="2885187"/>
              <a:ext cx="10699171" cy="338554"/>
            </a:xfrm>
            <a:prstGeom prst="rect">
              <a:avLst/>
            </a:prstGeom>
            <a:solidFill>
              <a:schemeClr val="accent3"/>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solidFill>
                    <a:schemeClr val="tx1"/>
                  </a:solidFill>
                  <a:latin typeface="Lucida Console" panose="020B0609040504020204" pitchFamily="49" charset="0"/>
                </a:rPr>
                <a:t>Terminal</a:t>
              </a:r>
            </a:p>
          </p:txBody>
        </p:sp>
        <p:sp>
          <p:nvSpPr>
            <p:cNvPr id="8" name="TextBox 7"/>
            <p:cNvSpPr txBox="1"/>
            <p:nvPr/>
          </p:nvSpPr>
          <p:spPr>
            <a:xfrm>
              <a:off x="11007613" y="2885187"/>
              <a:ext cx="300228" cy="338554"/>
            </a:xfrm>
            <a:prstGeom prst="rect">
              <a:avLst/>
            </a:prstGeom>
            <a:noFill/>
          </p:spPr>
          <p:txBody>
            <a:bodyPr wrap="square" rtlCol="0">
              <a:spAutoFit/>
            </a:bodyPr>
            <a:lstStyle/>
            <a:p>
              <a:r>
                <a:rPr lang="en-US" sz="1600" dirty="0">
                  <a:latin typeface="Lucida Console" panose="020B0609040504020204" pitchFamily="49" charset="0"/>
                  <a:ea typeface="Amazon Ember Light" panose="020B0403020204020204" pitchFamily="34" charset="0"/>
                  <a:cs typeface="Amazon Ember Light" panose="020B0403020204020204" pitchFamily="34" charset="0"/>
                </a:rPr>
                <a:t>X</a:t>
              </a:r>
            </a:p>
          </p:txBody>
        </p:sp>
      </p:grpSp>
      <p:sp>
        <p:nvSpPr>
          <p:cNvPr id="4" name="Rectangle 3">
            <a:extLst>
              <a:ext uri="{FF2B5EF4-FFF2-40B4-BE49-F238E27FC236}">
                <a16:creationId xmlns:a16="http://schemas.microsoft.com/office/drawing/2014/main" id="{509150D7-7387-4491-9F46-221A9355D0D5}"/>
              </a:ext>
            </a:extLst>
          </p:cNvPr>
          <p:cNvSpPr/>
          <p:nvPr/>
        </p:nvSpPr>
        <p:spPr>
          <a:xfrm>
            <a:off x="275611" y="1836298"/>
            <a:ext cx="8868389" cy="4062651"/>
          </a:xfrm>
          <a:prstGeom prst="rect">
            <a:avLst/>
          </a:prstGeom>
        </p:spPr>
        <p:txBody>
          <a:bodyPr wrap="square">
            <a:spAutoFit/>
          </a:bodyPr>
          <a:lstStyle/>
          <a:p>
            <a:r>
              <a:rPr lang="en-US" sz="1600" dirty="0">
                <a:solidFill>
                  <a:schemeClr val="bg2"/>
                </a:solidFill>
                <a:latin typeface="Lucida Console" panose="020B0609040504020204" pitchFamily="49" charset="0"/>
                <a:ea typeface="Amazon Ember Light" charset="0"/>
                <a:cs typeface="Amazon Ember Light" charset="0"/>
              </a:rPr>
              <a:t>&gt;&gt; </a:t>
            </a:r>
            <a:r>
              <a:rPr lang="en-US" sz="1600" dirty="0" err="1">
                <a:solidFill>
                  <a:schemeClr val="bg2"/>
                </a:solidFill>
                <a:latin typeface="Lucida Console" panose="020B0609040504020204" pitchFamily="49" charset="0"/>
                <a:ea typeface="Amazon Ember Light" charset="0"/>
                <a:cs typeface="Amazon Ember Light" charset="0"/>
              </a:rPr>
              <a:t>aws</a:t>
            </a:r>
            <a:r>
              <a:rPr lang="en-US" sz="1600" dirty="0">
                <a:solidFill>
                  <a:schemeClr val="bg2"/>
                </a:solidFill>
                <a:latin typeface="Lucida Console" panose="020B0609040504020204" pitchFamily="49" charset="0"/>
                <a:ea typeface="Amazon Ember Light" charset="0"/>
                <a:cs typeface="Amazon Ember Light" charset="0"/>
              </a:rPr>
              <a:t> </a:t>
            </a:r>
            <a:r>
              <a:rPr lang="en-US" sz="1600" dirty="0" err="1">
                <a:solidFill>
                  <a:schemeClr val="bg2"/>
                </a:solidFill>
                <a:latin typeface="Lucida Console" panose="020B0609040504020204" pitchFamily="49" charset="0"/>
                <a:ea typeface="Amazon Ember Light" charset="0"/>
                <a:cs typeface="Amazon Ember Light" charset="0"/>
              </a:rPr>
              <a:t>dynamodb</a:t>
            </a:r>
            <a:r>
              <a:rPr lang="en-US" sz="1600" dirty="0">
                <a:solidFill>
                  <a:schemeClr val="bg2"/>
                </a:solidFill>
                <a:latin typeface="Lucida Console" panose="020B0609040504020204" pitchFamily="49" charset="0"/>
                <a:ea typeface="Amazon Ember Light" charset="0"/>
                <a:cs typeface="Amazon Ember Light" charset="0"/>
              </a:rPr>
              <a:t> get-item</a:t>
            </a:r>
          </a:p>
          <a:p>
            <a:r>
              <a:rPr lang="en-US" sz="1600" dirty="0">
                <a:solidFill>
                  <a:schemeClr val="bg2"/>
                </a:solidFill>
                <a:latin typeface="Lucida Console" panose="020B0609040504020204" pitchFamily="49" charset="0"/>
                <a:ea typeface="Amazon Ember Light" charset="0"/>
                <a:cs typeface="Amazon Ember Light" charset="0"/>
              </a:rPr>
              <a:t>    --table-name Notes</a:t>
            </a:r>
          </a:p>
          <a:p>
            <a:r>
              <a:rPr lang="en-US" sz="1600" dirty="0">
                <a:solidFill>
                  <a:schemeClr val="bg2"/>
                </a:solidFill>
                <a:latin typeface="Lucida Console" panose="020B0609040504020204" pitchFamily="49" charset="0"/>
                <a:ea typeface="Amazon Ember Light" charset="0"/>
                <a:cs typeface="Amazon Ember Light" charset="0"/>
              </a:rPr>
              <a:t>    --key </a:t>
            </a:r>
            <a:r>
              <a:rPr lang="pt-BR" sz="1600" dirty="0">
                <a:solidFill>
                  <a:schemeClr val="bg2"/>
                </a:solidFill>
                <a:latin typeface="Lucida Console" panose="020B0609040504020204" pitchFamily="49" charset="0"/>
                <a:ea typeface="Amazon Ember Light" charset="0"/>
                <a:cs typeface="Amazon Ember Light" charset="0"/>
              </a:rPr>
              <a:t>'{"UserId": {"S": "StudentA"}, "NoteId": {"N": "11"}}'</a:t>
            </a:r>
            <a:endParaRPr lang="en-US" sz="1600" dirty="0">
              <a:solidFill>
                <a:schemeClr val="bg2"/>
              </a:solidFill>
              <a:latin typeface="Lucida Console" panose="020B0609040504020204" pitchFamily="49" charset="0"/>
              <a:ea typeface="Amazon Ember Light" charset="0"/>
              <a:cs typeface="Amazon Ember Light" charset="0"/>
            </a:endParaRPr>
          </a:p>
          <a:p>
            <a:r>
              <a:rPr lang="en-US" sz="1600" dirty="0">
                <a:solidFill>
                  <a:srgbClr val="92D050"/>
                </a:solidFill>
                <a:latin typeface="Lucida Console" panose="020B0609040504020204" pitchFamily="49" charset="0"/>
                <a:ea typeface="Amazon Ember Light" charset="0"/>
                <a:cs typeface="Amazon Ember Light" charset="0"/>
              </a:rPr>
              <a:t>{</a:t>
            </a:r>
          </a:p>
          <a:p>
            <a:r>
              <a:rPr lang="en-US" sz="1600" dirty="0">
                <a:solidFill>
                  <a:srgbClr val="92D050"/>
                </a:solidFill>
                <a:latin typeface="Lucida Console" panose="020B0609040504020204" pitchFamily="49" charset="0"/>
                <a:ea typeface="Amazon Ember Light" charset="0"/>
                <a:cs typeface="Amazon Ember Light" charset="0"/>
              </a:rPr>
              <a:t>    "Item": {</a:t>
            </a:r>
          </a:p>
          <a:p>
            <a:r>
              <a:rPr lang="en-US" sz="1600" dirty="0">
                <a:solidFill>
                  <a:srgbClr val="92D050"/>
                </a:solidFill>
                <a:latin typeface="Lucida Console" panose="020B0609040504020204" pitchFamily="49" charset="0"/>
                <a:ea typeface="Amazon Ember Light" charset="0"/>
                <a:cs typeface="Amazon Ember Light" charset="0"/>
              </a:rPr>
              <a:t>        "Note": {</a:t>
            </a:r>
          </a:p>
          <a:p>
            <a:r>
              <a:rPr lang="en-US" sz="1600" dirty="0">
                <a:solidFill>
                  <a:srgbClr val="92D050"/>
                </a:solidFill>
                <a:latin typeface="Lucida Console" panose="020B0609040504020204" pitchFamily="49" charset="0"/>
                <a:ea typeface="Amazon Ember Light" charset="0"/>
                <a:cs typeface="Amazon Ember Light" charset="0"/>
              </a:rPr>
              <a:t>            "S": "Hello World\n"</a:t>
            </a:r>
          </a:p>
          <a:p>
            <a:r>
              <a:rPr lang="en-US" sz="1600" dirty="0">
                <a:solidFill>
                  <a:srgbClr val="92D050"/>
                </a:solidFill>
                <a:latin typeface="Lucida Console" panose="020B0609040504020204" pitchFamily="49" charset="0"/>
                <a:ea typeface="Amazon Ember Light" charset="0"/>
                <a:cs typeface="Amazon Ember Light" charset="0"/>
              </a:rPr>
              <a:t>        },</a:t>
            </a:r>
          </a:p>
          <a:p>
            <a:r>
              <a:rPr lang="en-US" sz="1600" dirty="0">
                <a:solidFill>
                  <a:srgbClr val="92D050"/>
                </a:solidFill>
                <a:latin typeface="Lucida Console" panose="020B0609040504020204" pitchFamily="49" charset="0"/>
                <a:ea typeface="Amazon Ember Light" charset="0"/>
                <a:cs typeface="Amazon Ember Light" charset="0"/>
              </a:rPr>
              <a:t>        "</a:t>
            </a:r>
            <a:r>
              <a:rPr lang="en-US" sz="1600" dirty="0" err="1">
                <a:solidFill>
                  <a:srgbClr val="92D050"/>
                </a:solidFill>
                <a:latin typeface="Lucida Console" panose="020B0609040504020204" pitchFamily="49" charset="0"/>
                <a:ea typeface="Amazon Ember Light" charset="0"/>
                <a:cs typeface="Amazon Ember Light" charset="0"/>
              </a:rPr>
              <a:t>NoteId</a:t>
            </a:r>
            <a:r>
              <a:rPr lang="en-US" sz="1600" dirty="0">
                <a:solidFill>
                  <a:srgbClr val="92D050"/>
                </a:solidFill>
                <a:latin typeface="Lucida Console" panose="020B0609040504020204" pitchFamily="49" charset="0"/>
                <a:ea typeface="Amazon Ember Light" charset="0"/>
                <a:cs typeface="Amazon Ember Light" charset="0"/>
              </a:rPr>
              <a:t>": {</a:t>
            </a:r>
          </a:p>
          <a:p>
            <a:r>
              <a:rPr lang="en-US" sz="1600" dirty="0">
                <a:solidFill>
                  <a:srgbClr val="92D050"/>
                </a:solidFill>
                <a:latin typeface="Lucida Console" panose="020B0609040504020204" pitchFamily="49" charset="0"/>
                <a:ea typeface="Amazon Ember Light" charset="0"/>
                <a:cs typeface="Amazon Ember Light" charset="0"/>
              </a:rPr>
              <a:t>            "N": "11"</a:t>
            </a:r>
          </a:p>
          <a:p>
            <a:r>
              <a:rPr lang="en-US" sz="1600" dirty="0">
                <a:solidFill>
                  <a:srgbClr val="92D050"/>
                </a:solidFill>
                <a:latin typeface="Lucida Console" panose="020B0609040504020204" pitchFamily="49" charset="0"/>
                <a:ea typeface="Amazon Ember Light" charset="0"/>
                <a:cs typeface="Amazon Ember Light" charset="0"/>
              </a:rPr>
              <a:t>        },</a:t>
            </a:r>
          </a:p>
          <a:p>
            <a:r>
              <a:rPr lang="en-US" sz="1600" dirty="0">
                <a:solidFill>
                  <a:srgbClr val="92D050"/>
                </a:solidFill>
                <a:latin typeface="Lucida Console" panose="020B0609040504020204" pitchFamily="49" charset="0"/>
                <a:ea typeface="Amazon Ember Light" charset="0"/>
                <a:cs typeface="Amazon Ember Light" charset="0"/>
              </a:rPr>
              <a:t>        "</a:t>
            </a:r>
            <a:r>
              <a:rPr lang="en-US" sz="1600" dirty="0" err="1">
                <a:solidFill>
                  <a:srgbClr val="92D050"/>
                </a:solidFill>
                <a:latin typeface="Lucida Console" panose="020B0609040504020204" pitchFamily="49" charset="0"/>
                <a:ea typeface="Amazon Ember Light" charset="0"/>
                <a:cs typeface="Amazon Ember Light" charset="0"/>
              </a:rPr>
              <a:t>UserId</a:t>
            </a:r>
            <a:r>
              <a:rPr lang="en-US" sz="1600" dirty="0">
                <a:solidFill>
                  <a:srgbClr val="92D050"/>
                </a:solidFill>
                <a:latin typeface="Lucida Console" panose="020B0609040504020204" pitchFamily="49" charset="0"/>
                <a:ea typeface="Amazon Ember Light" charset="0"/>
                <a:cs typeface="Amazon Ember Light" charset="0"/>
              </a:rPr>
              <a:t>": {</a:t>
            </a:r>
          </a:p>
          <a:p>
            <a:r>
              <a:rPr lang="en-US" sz="1600" dirty="0">
                <a:solidFill>
                  <a:srgbClr val="92D050"/>
                </a:solidFill>
                <a:latin typeface="Lucida Console" panose="020B0609040504020204" pitchFamily="49" charset="0"/>
                <a:ea typeface="Amazon Ember Light" charset="0"/>
                <a:cs typeface="Amazon Ember Light" charset="0"/>
              </a:rPr>
              <a:t>            "S": "</a:t>
            </a:r>
            <a:r>
              <a:rPr lang="en-US" sz="1600" dirty="0" err="1">
                <a:solidFill>
                  <a:srgbClr val="92D050"/>
                </a:solidFill>
                <a:latin typeface="Lucida Console" panose="020B0609040504020204" pitchFamily="49" charset="0"/>
                <a:ea typeface="Amazon Ember Light" charset="0"/>
                <a:cs typeface="Amazon Ember Light" charset="0"/>
              </a:rPr>
              <a:t>StudentA</a:t>
            </a:r>
            <a:r>
              <a:rPr lang="en-US" sz="1600" dirty="0">
                <a:solidFill>
                  <a:srgbClr val="92D050"/>
                </a:solidFill>
                <a:latin typeface="Lucida Console" panose="020B0609040504020204" pitchFamily="49" charset="0"/>
                <a:ea typeface="Amazon Ember Light" charset="0"/>
                <a:cs typeface="Amazon Ember Light" charset="0"/>
              </a:rPr>
              <a:t>"</a:t>
            </a:r>
          </a:p>
          <a:p>
            <a:r>
              <a:rPr lang="en-US" sz="1600" dirty="0">
                <a:solidFill>
                  <a:srgbClr val="92D050"/>
                </a:solidFill>
                <a:latin typeface="Lucida Console" panose="020B0609040504020204" pitchFamily="49" charset="0"/>
                <a:ea typeface="Amazon Ember Light" charset="0"/>
                <a:cs typeface="Amazon Ember Light" charset="0"/>
              </a:rPr>
              <a:t>        }</a:t>
            </a:r>
          </a:p>
          <a:p>
            <a:r>
              <a:rPr lang="en-US" sz="1600" dirty="0">
                <a:solidFill>
                  <a:srgbClr val="92D050"/>
                </a:solidFill>
                <a:latin typeface="Lucida Console" panose="020B0609040504020204" pitchFamily="49" charset="0"/>
                <a:ea typeface="Amazon Ember Light" charset="0"/>
                <a:cs typeface="Amazon Ember Light" charset="0"/>
              </a:rPr>
              <a:t>    }</a:t>
            </a:r>
          </a:p>
          <a:p>
            <a:r>
              <a:rPr lang="en-US" sz="1600" dirty="0">
                <a:solidFill>
                  <a:srgbClr val="92D050"/>
                </a:solidFill>
                <a:latin typeface="Lucida Console" panose="020B0609040504020204" pitchFamily="49" charset="0"/>
                <a:ea typeface="Amazon Ember Light" charset="0"/>
                <a:cs typeface="Amazon Ember Light" charset="0"/>
              </a:rPr>
              <a:t>}</a:t>
            </a:r>
          </a:p>
        </p:txBody>
      </p:sp>
      <p:cxnSp>
        <p:nvCxnSpPr>
          <p:cNvPr id="12" name="Connector: Elbow 11">
            <a:extLst>
              <a:ext uri="{FF2B5EF4-FFF2-40B4-BE49-F238E27FC236}">
                <a16:creationId xmlns:a16="http://schemas.microsoft.com/office/drawing/2014/main" id="{F7394EA4-3672-4D55-B370-5EDF5A01F400}"/>
              </a:ext>
              <a:ext uri="{C183D7F6-B498-43B3-948B-1728B52AA6E4}">
                <adec:decorative xmlns:adec="http://schemas.microsoft.com/office/drawing/2017/decorative" val="1"/>
              </a:ext>
            </a:extLst>
          </p:cNvPr>
          <p:cNvCxnSpPr>
            <a:cxnSpLocks/>
          </p:cNvCxnSpPr>
          <p:nvPr/>
        </p:nvCxnSpPr>
        <p:spPr>
          <a:xfrm rot="10800000" flipV="1">
            <a:off x="4630995" y="4203290"/>
            <a:ext cx="2748381" cy="290220"/>
          </a:xfrm>
          <a:prstGeom prst="bentConnector3">
            <a:avLst/>
          </a:prstGeom>
          <a:ln w="44450">
            <a:solidFill>
              <a:schemeClr val="bg1"/>
            </a:solidFill>
            <a:headEnd type="none"/>
            <a:tailEnd type="arrow" w="lg" len="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graphicFrame>
        <p:nvGraphicFramePr>
          <p:cNvPr id="9" name="Table 8">
            <a:extLst>
              <a:ext uri="{C183D7F6-B498-43B3-948B-1728B52AA6E4}">
                <adec:decorative xmlns:adec="http://schemas.microsoft.com/office/drawing/2017/decorative" val="1"/>
              </a:ext>
            </a:extLst>
          </p:cNvPr>
          <p:cNvGraphicFramePr>
            <a:graphicFrameLocks noGrp="1"/>
          </p:cNvGraphicFramePr>
          <p:nvPr>
            <p:extLst>
              <p:ext uri="{D42A27DB-BD31-4B8C-83A1-F6EECF244321}">
                <p14:modId xmlns:p14="http://schemas.microsoft.com/office/powerpoint/2010/main" val="3021934578"/>
              </p:ext>
            </p:extLst>
          </p:nvPr>
        </p:nvGraphicFramePr>
        <p:xfrm>
          <a:off x="7379375" y="3496456"/>
          <a:ext cx="4537014" cy="2316840"/>
        </p:xfrm>
        <a:graphic>
          <a:graphicData uri="http://schemas.openxmlformats.org/drawingml/2006/table">
            <a:tbl>
              <a:tblPr firstRow="1" bandRow="1">
                <a:tableStyleId>{073A0DAA-6AF3-43AB-8588-CEC1D06C72B9}</a:tableStyleId>
              </a:tblPr>
              <a:tblGrid>
                <a:gridCol w="1512338">
                  <a:extLst>
                    <a:ext uri="{9D8B030D-6E8A-4147-A177-3AD203B41FA5}">
                      <a16:colId xmlns:a16="http://schemas.microsoft.com/office/drawing/2014/main" val="948720766"/>
                    </a:ext>
                  </a:extLst>
                </a:gridCol>
                <a:gridCol w="1512338">
                  <a:extLst>
                    <a:ext uri="{9D8B030D-6E8A-4147-A177-3AD203B41FA5}">
                      <a16:colId xmlns:a16="http://schemas.microsoft.com/office/drawing/2014/main" val="1640103089"/>
                    </a:ext>
                  </a:extLst>
                </a:gridCol>
                <a:gridCol w="1512338">
                  <a:extLst>
                    <a:ext uri="{9D8B030D-6E8A-4147-A177-3AD203B41FA5}">
                      <a16:colId xmlns:a16="http://schemas.microsoft.com/office/drawing/2014/main" val="1352193545"/>
                    </a:ext>
                  </a:extLst>
                </a:gridCol>
              </a:tblGrid>
              <a:tr h="463368">
                <a:tc>
                  <a:txBody>
                    <a:bodyPr/>
                    <a:lstStyle/>
                    <a:p>
                      <a:pPr algn="ctr"/>
                      <a:r>
                        <a:rPr lang="en-US" b="1" kern="1200" dirty="0">
                          <a:solidFill>
                            <a:schemeClr val="bg1"/>
                          </a:solidFill>
                          <a:latin typeface="Lucida Console" panose="020B0609040504020204" pitchFamily="49" charset="0"/>
                        </a:rPr>
                        <a:t>UserId</a:t>
                      </a:r>
                      <a:endParaRPr lang="en-US" b="1" dirty="0">
                        <a:solidFill>
                          <a:schemeClr val="bg1"/>
                        </a:solidFill>
                        <a:latin typeface="Lucida Console" panose="020B0609040504020204" pitchFamily="49" charset="0"/>
                        <a:ea typeface="Amazon Ember" panose="02000000000000000000" pitchFamily="2" charset="0"/>
                      </a:endParaRPr>
                    </a:p>
                  </a:txBody>
                  <a:tcPr anchor="ctr">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kern="1200" dirty="0">
                          <a:solidFill>
                            <a:schemeClr val="tx2"/>
                          </a:solidFill>
                          <a:latin typeface="Lucida Console" panose="020B0609040504020204" pitchFamily="49" charset="0"/>
                        </a:rPr>
                        <a:t>NoteId</a:t>
                      </a:r>
                      <a:endParaRPr lang="en-US" b="1" i="0" kern="1200" dirty="0">
                        <a:solidFill>
                          <a:schemeClr val="tx2"/>
                        </a:solidFill>
                        <a:latin typeface="Lucida Console" panose="020B0609040504020204" pitchFamily="49" charset="0"/>
                        <a:ea typeface="Amazon Ember" panose="02000000000000000000" pitchFamily="2" charset="0"/>
                        <a:cs typeface="Amazon Ember Light" charset="0"/>
                      </a:endParaRPr>
                    </a:p>
                  </a:txBody>
                  <a:tcPr anchor="ctr">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kern="1200" dirty="0">
                          <a:solidFill>
                            <a:schemeClr val="tx2"/>
                          </a:solidFill>
                          <a:latin typeface="Lucida Console" panose="020B0609040504020204" pitchFamily="49" charset="0"/>
                        </a:rPr>
                        <a:t>Notes</a:t>
                      </a:r>
                      <a:endParaRPr lang="en-US" b="1" i="0" kern="1200" dirty="0">
                        <a:solidFill>
                          <a:schemeClr val="tx2"/>
                        </a:solidFill>
                        <a:latin typeface="Lucida Console" panose="020B0609040504020204" pitchFamily="49" charset="0"/>
                        <a:ea typeface="Amazon Ember" panose="02000000000000000000" pitchFamily="2" charset="0"/>
                        <a:cs typeface="Amazon Ember Light" charset="0"/>
                      </a:endParaRPr>
                    </a:p>
                  </a:txBody>
                  <a:tcPr anchor="ctr">
                    <a:solidFill>
                      <a:schemeClr val="accent3"/>
                    </a:solidFill>
                  </a:tcPr>
                </a:tc>
                <a:extLst>
                  <a:ext uri="{0D108BD9-81ED-4DB2-BD59-A6C34878D82A}">
                    <a16:rowId xmlns:a16="http://schemas.microsoft.com/office/drawing/2014/main" val="1676852620"/>
                  </a:ext>
                </a:extLst>
              </a:tr>
              <a:tr h="463368">
                <a:tc>
                  <a:txBody>
                    <a:bodyPr/>
                    <a:lstStyle/>
                    <a:p>
                      <a:pPr algn="l"/>
                      <a:r>
                        <a:rPr lang="en-US" sz="1600" dirty="0">
                          <a:latin typeface="Lucida Console" panose="020B0609040504020204" pitchFamily="49" charset="0"/>
                        </a:rPr>
                        <a:t>StudentA</a:t>
                      </a:r>
                      <a:endParaRPr lang="en-US" sz="1600" b="0" dirty="0">
                        <a:solidFill>
                          <a:schemeClr val="tx1"/>
                        </a:solidFill>
                        <a:latin typeface="Lucida Console" panose="020B0609040504020204" pitchFamily="49" charset="0"/>
                        <a:ea typeface="Amazon Ember" panose="02000000000000000000" pitchFamily="2" charset="0"/>
                      </a:endParaRPr>
                    </a:p>
                  </a:txBody>
                  <a:tcPr anchor="ctr">
                    <a:solidFill>
                      <a:schemeClr val="accent4"/>
                    </a:solidFill>
                  </a:tcPr>
                </a:tc>
                <a:tc>
                  <a:txBody>
                    <a:bodyPr/>
                    <a:lstStyle/>
                    <a:p>
                      <a:pPr algn="ctr"/>
                      <a:r>
                        <a:rPr lang="en-US" sz="1600" dirty="0">
                          <a:latin typeface="Lucida Console" panose="020B0609040504020204" pitchFamily="49" charset="0"/>
                        </a:rPr>
                        <a:t>11</a:t>
                      </a:r>
                      <a:endParaRPr lang="en-US" sz="1600" dirty="0">
                        <a:solidFill>
                          <a:schemeClr val="tx1"/>
                        </a:solidFill>
                        <a:latin typeface="Lucida Console" panose="020B0609040504020204" pitchFamily="49" charset="0"/>
                      </a:endParaRPr>
                    </a:p>
                  </a:txBody>
                  <a:tcPr anchor="ctr">
                    <a:solidFill>
                      <a:schemeClr val="accent4"/>
                    </a:solidFill>
                  </a:tcPr>
                </a:tc>
                <a:tc>
                  <a:txBody>
                    <a:bodyPr/>
                    <a:lstStyle/>
                    <a:p>
                      <a:pPr algn="l"/>
                      <a:r>
                        <a:rPr lang="en-US" sz="1600" dirty="0">
                          <a:latin typeface="Lucida Console" panose="020B0609040504020204" pitchFamily="49" charset="0"/>
                        </a:rPr>
                        <a:t>Hello…</a:t>
                      </a:r>
                      <a:endParaRPr lang="en-US" sz="1600" dirty="0">
                        <a:solidFill>
                          <a:schemeClr val="tx1"/>
                        </a:solidFill>
                        <a:latin typeface="Lucida Console" panose="020B0609040504020204" pitchFamily="49" charset="0"/>
                      </a:endParaRPr>
                    </a:p>
                  </a:txBody>
                  <a:tcPr anchor="ctr">
                    <a:solidFill>
                      <a:schemeClr val="accent4"/>
                    </a:solidFill>
                  </a:tcPr>
                </a:tc>
                <a:extLst>
                  <a:ext uri="{0D108BD9-81ED-4DB2-BD59-A6C34878D82A}">
                    <a16:rowId xmlns:a16="http://schemas.microsoft.com/office/drawing/2014/main" val="915382171"/>
                  </a:ext>
                </a:extLst>
              </a:tr>
              <a:tr h="463368">
                <a:tc>
                  <a:txBody>
                    <a:bodyPr/>
                    <a:lstStyle/>
                    <a:p>
                      <a:pPr algn="l"/>
                      <a:r>
                        <a:rPr lang="en-US" sz="1600" dirty="0">
                          <a:latin typeface="Lucida Console" panose="020B0609040504020204" pitchFamily="49" charset="0"/>
                        </a:rPr>
                        <a:t>StudentC</a:t>
                      </a:r>
                      <a:endParaRPr lang="en-US" sz="1600" b="0" dirty="0">
                        <a:solidFill>
                          <a:schemeClr val="tx1"/>
                        </a:solidFill>
                        <a:latin typeface="Lucida Console" panose="020B0609040504020204" pitchFamily="49" charset="0"/>
                        <a:ea typeface="Amazon Ember" panose="02000000000000000000" pitchFamily="2" charset="0"/>
                      </a:endParaRPr>
                    </a:p>
                  </a:txBody>
                  <a:tcPr anchor="ctr"/>
                </a:tc>
                <a:tc>
                  <a:txBody>
                    <a:bodyPr/>
                    <a:lstStyle/>
                    <a:p>
                      <a:pPr algn="ctr"/>
                      <a:r>
                        <a:rPr lang="en-US" sz="1600" dirty="0">
                          <a:latin typeface="Lucida Console" panose="020B0609040504020204" pitchFamily="49" charset="0"/>
                        </a:rPr>
                        <a:t>12</a:t>
                      </a:r>
                      <a:endParaRPr lang="en-US" sz="1600" dirty="0">
                        <a:solidFill>
                          <a:schemeClr val="tx1"/>
                        </a:solidFill>
                        <a:latin typeface="Lucida Console" panose="020B0609040504020204" pitchFamily="49" charset="0"/>
                      </a:endParaRPr>
                    </a:p>
                  </a:txBody>
                  <a:tcPr anchor="ctr"/>
                </a:tc>
                <a:tc>
                  <a:txBody>
                    <a:bodyPr/>
                    <a:lstStyle/>
                    <a:p>
                      <a:pPr algn="l"/>
                      <a:r>
                        <a:rPr lang="en-US" sz="1600" dirty="0">
                          <a:latin typeface="Lucida Console" panose="020B0609040504020204" pitchFamily="49" charset="0"/>
                        </a:rPr>
                        <a:t>Thank you</a:t>
                      </a:r>
                      <a:endParaRPr lang="en-US" sz="1600" dirty="0">
                        <a:solidFill>
                          <a:schemeClr val="tx1"/>
                        </a:solidFill>
                        <a:latin typeface="Lucida Console" panose="020B0609040504020204" pitchFamily="49" charset="0"/>
                      </a:endParaRPr>
                    </a:p>
                  </a:txBody>
                  <a:tcPr anchor="ctr"/>
                </a:tc>
                <a:extLst>
                  <a:ext uri="{0D108BD9-81ED-4DB2-BD59-A6C34878D82A}">
                    <a16:rowId xmlns:a16="http://schemas.microsoft.com/office/drawing/2014/main" val="447927830"/>
                  </a:ext>
                </a:extLst>
              </a:tr>
              <a:tr h="463368">
                <a:tc>
                  <a:txBody>
                    <a:bodyPr/>
                    <a:lstStyle/>
                    <a:p>
                      <a:pPr algn="l"/>
                      <a:r>
                        <a:rPr lang="en-US" sz="1600" dirty="0">
                          <a:latin typeface="Lucida Console" panose="020B0609040504020204" pitchFamily="49" charset="0"/>
                        </a:rPr>
                        <a:t>StudentB</a:t>
                      </a:r>
                      <a:endParaRPr lang="en-US" sz="1600" b="0" dirty="0">
                        <a:solidFill>
                          <a:schemeClr val="tx1"/>
                        </a:solidFill>
                        <a:latin typeface="Lucida Console" panose="020B0609040504020204" pitchFamily="49" charset="0"/>
                        <a:ea typeface="Amazon Ember" panose="02000000000000000000" pitchFamily="2" charset="0"/>
                      </a:endParaRPr>
                    </a:p>
                  </a:txBody>
                  <a:tcPr anchor="ctr">
                    <a:solidFill>
                      <a:schemeClr val="accent4"/>
                    </a:solidFill>
                  </a:tcPr>
                </a:tc>
                <a:tc>
                  <a:txBody>
                    <a:bodyPr/>
                    <a:lstStyle/>
                    <a:p>
                      <a:pPr algn="ctr"/>
                      <a:r>
                        <a:rPr lang="en-US" sz="1600" dirty="0">
                          <a:latin typeface="Lucida Console" panose="020B0609040504020204" pitchFamily="49" charset="0"/>
                        </a:rPr>
                        <a:t>23</a:t>
                      </a:r>
                      <a:endParaRPr lang="en-US" sz="1600" dirty="0">
                        <a:solidFill>
                          <a:schemeClr val="tx1"/>
                        </a:solidFill>
                        <a:latin typeface="Lucida Console" panose="020B0609040504020204" pitchFamily="49" charset="0"/>
                      </a:endParaRPr>
                    </a:p>
                  </a:txBody>
                  <a:tcPr anchor="ctr">
                    <a:solidFill>
                      <a:schemeClr val="accent4"/>
                    </a:solidFill>
                  </a:tcPr>
                </a:tc>
                <a:tc>
                  <a:txBody>
                    <a:bodyPr/>
                    <a:lstStyle/>
                    <a:p>
                      <a:pPr algn="l"/>
                      <a:r>
                        <a:rPr lang="en-US" sz="1600" dirty="0">
                          <a:latin typeface="Lucida Console" panose="020B0609040504020204" pitchFamily="49" charset="0"/>
                        </a:rPr>
                        <a:t>Amazon…</a:t>
                      </a:r>
                      <a:endParaRPr lang="en-US" sz="1600" dirty="0">
                        <a:solidFill>
                          <a:schemeClr val="tx1"/>
                        </a:solidFill>
                        <a:latin typeface="Lucida Console" panose="020B0609040504020204" pitchFamily="49" charset="0"/>
                      </a:endParaRPr>
                    </a:p>
                  </a:txBody>
                  <a:tcPr anchor="ctr">
                    <a:solidFill>
                      <a:schemeClr val="accent4"/>
                    </a:solidFill>
                  </a:tcPr>
                </a:tc>
                <a:extLst>
                  <a:ext uri="{0D108BD9-81ED-4DB2-BD59-A6C34878D82A}">
                    <a16:rowId xmlns:a16="http://schemas.microsoft.com/office/drawing/2014/main" val="1758974780"/>
                  </a:ext>
                </a:extLst>
              </a:tr>
              <a:tr h="463368">
                <a:tc>
                  <a:txBody>
                    <a:bodyPr/>
                    <a:lstStyle/>
                    <a:p>
                      <a:pPr algn="l"/>
                      <a:r>
                        <a:rPr lang="en-US" sz="1600" b="0" dirty="0">
                          <a:solidFill>
                            <a:schemeClr val="tx1"/>
                          </a:solidFill>
                          <a:latin typeface="Lucida Console" panose="020B0609040504020204" pitchFamily="49" charset="0"/>
                          <a:ea typeface="Amazon Ember" panose="02000000000000000000" pitchFamily="2" charset="0"/>
                        </a:rPr>
                        <a:t>StudentD</a:t>
                      </a:r>
                    </a:p>
                  </a:txBody>
                  <a:tcPr anchor="ctr"/>
                </a:tc>
                <a:tc>
                  <a:txBody>
                    <a:bodyPr/>
                    <a:lstStyle/>
                    <a:p>
                      <a:pPr algn="ctr"/>
                      <a:r>
                        <a:rPr lang="en-US" sz="1600" dirty="0">
                          <a:solidFill>
                            <a:schemeClr val="tx1"/>
                          </a:solidFill>
                          <a:latin typeface="Lucida Console" panose="020B0609040504020204" pitchFamily="49" charset="0"/>
                        </a:rPr>
                        <a:t>42</a:t>
                      </a:r>
                    </a:p>
                  </a:txBody>
                  <a:tcPr anchor="ctr"/>
                </a:tc>
                <a:tc>
                  <a:txBody>
                    <a:bodyPr/>
                    <a:lstStyle/>
                    <a:p>
                      <a:pPr algn="l"/>
                      <a:r>
                        <a:rPr lang="en-US" sz="1600" dirty="0">
                          <a:solidFill>
                            <a:schemeClr val="tx1"/>
                          </a:solidFill>
                          <a:latin typeface="Lucida Console" panose="020B0609040504020204" pitchFamily="49" charset="0"/>
                        </a:rPr>
                        <a:t>Test…</a:t>
                      </a:r>
                    </a:p>
                  </a:txBody>
                  <a:tcPr anchor="ctr"/>
                </a:tc>
                <a:extLst>
                  <a:ext uri="{0D108BD9-81ED-4DB2-BD59-A6C34878D82A}">
                    <a16:rowId xmlns:a16="http://schemas.microsoft.com/office/drawing/2014/main" val="3805854065"/>
                  </a:ext>
                </a:extLst>
              </a:tr>
            </a:tbl>
          </a:graphicData>
        </a:graphic>
      </p:graphicFrame>
    </p:spTree>
    <p:custDataLst>
      <p:tags r:id="rId1"/>
    </p:custDataLst>
    <p:extLst>
      <p:ext uri="{BB962C8B-B14F-4D97-AF65-F5344CB8AC3E}">
        <p14:creationId xmlns:p14="http://schemas.microsoft.com/office/powerpoint/2010/main" val="41744127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20"/>
          </p:nvPr>
        </p:nvSpPr>
        <p:spPr/>
        <p:txBody>
          <a:bodyPr/>
          <a:lstStyle/>
          <a:p>
            <a:fld id="{989D9560-4C13-4692-9687-98ECDD2D9552}" type="slidenum">
              <a:rPr lang="en-US" smtClean="0"/>
              <a:t>29</a:t>
            </a:fld>
            <a:endParaRPr lang="en-US" dirty="0"/>
          </a:p>
        </p:txBody>
      </p:sp>
      <p:sp>
        <p:nvSpPr>
          <p:cNvPr id="2" name="Title 1"/>
          <p:cNvSpPr>
            <a:spLocks noGrp="1"/>
          </p:cNvSpPr>
          <p:nvPr>
            <p:ph type="title"/>
          </p:nvPr>
        </p:nvSpPr>
        <p:spPr/>
        <p:txBody>
          <a:bodyPr/>
          <a:lstStyle/>
          <a:p>
            <a:r>
              <a:rPr lang="en-US"/>
              <a:t>Querying data</a:t>
            </a:r>
            <a:endParaRPr lang="en-US" dirty="0"/>
          </a:p>
        </p:txBody>
      </p:sp>
      <p:sp>
        <p:nvSpPr>
          <p:cNvPr id="3" name="Content Placeholder 2"/>
          <p:cNvSpPr>
            <a:spLocks noGrp="1"/>
          </p:cNvSpPr>
          <p:nvPr>
            <p:ph sz="quarter" idx="21"/>
          </p:nvPr>
        </p:nvSpPr>
        <p:spPr/>
        <p:txBody>
          <a:bodyPr/>
          <a:lstStyle/>
          <a:p>
            <a:pPr marL="0" indent="0">
              <a:buNone/>
            </a:pPr>
            <a:r>
              <a:rPr lang="en-US" sz="2000">
                <a:latin typeface="+mj-lt"/>
              </a:rPr>
              <a:t>Query</a:t>
            </a:r>
          </a:p>
          <a:p>
            <a:pPr marL="233363" lvl="1" indent="0">
              <a:buNone/>
            </a:pPr>
            <a:r>
              <a:rPr lang="en-US" sz="2000"/>
              <a:t>You must specify:</a:t>
            </a:r>
          </a:p>
          <a:p>
            <a:pPr lvl="1"/>
            <a:r>
              <a:rPr lang="en-US" sz="2000"/>
              <a:t>A single value for the partition key with an </a:t>
            </a:r>
            <a:r>
              <a:rPr lang="en-US" sz="2000" b="1">
                <a:latin typeface="Lucida Console" panose="020B0609040504020204" pitchFamily="49" charset="0"/>
                <a:ea typeface="Amazon Ember" panose="02000000000000000000" pitchFamily="2" charset="0"/>
              </a:rPr>
              <a:t>=</a:t>
            </a:r>
            <a:r>
              <a:rPr lang="en-US" sz="2000" b="1"/>
              <a:t> condition </a:t>
            </a:r>
            <a:r>
              <a:rPr lang="en-US" sz="2000"/>
              <a:t>expression</a:t>
            </a:r>
          </a:p>
          <a:p>
            <a:pPr lvl="1"/>
            <a:r>
              <a:rPr lang="en-US" sz="2000"/>
              <a:t>A second condition can be used for the sort key, with condition expression</a:t>
            </a:r>
            <a:br>
              <a:rPr lang="en-US" sz="2000"/>
            </a:br>
            <a:r>
              <a:rPr lang="en-US" sz="2000">
                <a:latin typeface="Lucida Console" panose="020B0609040504020204" pitchFamily="49" charset="0"/>
              </a:rPr>
              <a:t>=, &lt;, &gt;, &lt;=, &gt;=, AND, BETWEEN</a:t>
            </a:r>
            <a:r>
              <a:rPr lang="en-US" sz="2000"/>
              <a:t>, or </a:t>
            </a:r>
            <a:r>
              <a:rPr lang="en-US" sz="2000">
                <a:latin typeface="Lucida Console" panose="020B0609040504020204" pitchFamily="49" charset="0"/>
              </a:rPr>
              <a:t>begins_with</a:t>
            </a:r>
          </a:p>
          <a:p>
            <a:pPr marL="233363" lvl="1" indent="0">
              <a:buNone/>
            </a:pPr>
            <a:r>
              <a:rPr lang="en-US" sz="2000"/>
              <a:t>Maximum of 1 MB of data retrieved</a:t>
            </a:r>
          </a:p>
          <a:p>
            <a:pPr marL="457200" lvl="1" indent="0">
              <a:buNone/>
            </a:pPr>
            <a:endParaRPr lang="en-US" sz="2000"/>
          </a:p>
          <a:p>
            <a:pPr lvl="1"/>
            <a:endParaRPr lang="en-US" sz="2000"/>
          </a:p>
          <a:p>
            <a:pPr marL="233363" lvl="1" indent="0">
              <a:buNone/>
            </a:pPr>
            <a:endParaRPr lang="en-US" sz="2000"/>
          </a:p>
          <a:p>
            <a:pPr marL="0" indent="0">
              <a:buNone/>
            </a:pPr>
            <a:endParaRPr lang="en-US" sz="2000">
              <a:latin typeface="Amazon Ember" panose="02000000000000000000" pitchFamily="2" charset="0"/>
              <a:ea typeface="Amazon Ember" panose="02000000000000000000" pitchFamily="2" charset="0"/>
            </a:endParaRPr>
          </a:p>
          <a:p>
            <a:pPr marL="0" indent="0">
              <a:buNone/>
            </a:pPr>
            <a:r>
              <a:rPr lang="en-US" sz="2400"/>
              <a:t> </a:t>
            </a:r>
          </a:p>
          <a:p>
            <a:pPr marL="0" indent="0">
              <a:buNone/>
            </a:pPr>
            <a:endParaRPr lang="en-US" sz="2400"/>
          </a:p>
          <a:p>
            <a:pPr marL="0" indent="0">
              <a:buNone/>
            </a:pPr>
            <a:endParaRPr lang="en-US" sz="2400"/>
          </a:p>
          <a:p>
            <a:pPr marL="0" indent="0">
              <a:buNone/>
            </a:pPr>
            <a:endParaRPr lang="en-US" sz="2400" dirty="0"/>
          </a:p>
        </p:txBody>
      </p:sp>
      <p:grpSp>
        <p:nvGrpSpPr>
          <p:cNvPr id="12" name="terminal" descr="Terminal window.">
            <a:extLst>
              <a:ext uri="{FF2B5EF4-FFF2-40B4-BE49-F238E27FC236}">
                <a16:creationId xmlns:a16="http://schemas.microsoft.com/office/drawing/2014/main" id="{C93F596E-7878-48BD-AE0F-4FCDF049BCF9}"/>
              </a:ext>
            </a:extLst>
          </p:cNvPr>
          <p:cNvGrpSpPr/>
          <p:nvPr/>
        </p:nvGrpSpPr>
        <p:grpSpPr>
          <a:xfrm>
            <a:off x="304555" y="3820556"/>
            <a:ext cx="11670356" cy="1760191"/>
            <a:chOff x="304555" y="3820556"/>
            <a:chExt cx="11670356" cy="1760191"/>
          </a:xfrm>
        </p:grpSpPr>
        <p:sp>
          <p:nvSpPr>
            <p:cNvPr id="9" name="Rectangle 8">
              <a:extLst>
                <a:ext uri="{C183D7F6-B498-43B3-948B-1728B52AA6E4}">
                  <adec:decorative xmlns:adec="http://schemas.microsoft.com/office/drawing/2017/decorative" val="0"/>
                </a:ext>
              </a:extLst>
            </p:cNvPr>
            <p:cNvSpPr/>
            <p:nvPr/>
          </p:nvSpPr>
          <p:spPr>
            <a:xfrm>
              <a:off x="304555" y="3820556"/>
              <a:ext cx="11649095" cy="407519"/>
            </a:xfrm>
            <a:prstGeom prst="rect">
              <a:avLst/>
            </a:prstGeom>
            <a:solidFill>
              <a:schemeClr val="accent3"/>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solidFill>
                    <a:schemeClr val="tx1"/>
                  </a:solidFill>
                  <a:latin typeface="Lucida Console" panose="020B0609040504020204" pitchFamily="49" charset="0"/>
                </a:rPr>
                <a:t>Terminal</a:t>
              </a:r>
            </a:p>
          </p:txBody>
        </p:sp>
        <p:sp>
          <p:nvSpPr>
            <p:cNvPr id="8" name="Rounded Rectangle 7"/>
            <p:cNvSpPr/>
            <p:nvPr/>
          </p:nvSpPr>
          <p:spPr>
            <a:xfrm>
              <a:off x="304555" y="4228074"/>
              <a:ext cx="11649095" cy="1352673"/>
            </a:xfrm>
            <a:prstGeom prst="roundRect">
              <a:avLst>
                <a:gd name="adj" fmla="val 0"/>
              </a:avLst>
            </a:prstGeom>
            <a:solidFill>
              <a:schemeClr val="tx1"/>
            </a:solidFill>
            <a:ln w="12700">
              <a:solidFill>
                <a:schemeClr val="accent1">
                  <a:shade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t" anchorCtr="0"/>
            <a:lstStyle/>
            <a:p>
              <a:endParaRPr lang="en-US" sz="1600" dirty="0">
                <a:solidFill>
                  <a:schemeClr val="bg2"/>
                </a:solidFill>
                <a:latin typeface="Lucida Console" panose="020B0609040504020204" pitchFamily="49" charset="0"/>
                <a:ea typeface="Amazon Ember Light" charset="0"/>
                <a:cs typeface="Amazon Ember Light" charset="0"/>
              </a:endParaRPr>
            </a:p>
          </p:txBody>
        </p:sp>
        <p:sp>
          <p:nvSpPr>
            <p:cNvPr id="10" name="TextBox 9">
              <a:extLst>
                <a:ext uri="{C183D7F6-B498-43B3-948B-1728B52AA6E4}">
                  <adec:decorative xmlns:adec="http://schemas.microsoft.com/office/drawing/2017/decorative" val="1"/>
                </a:ext>
              </a:extLst>
            </p:cNvPr>
            <p:cNvSpPr txBox="1"/>
            <p:nvPr/>
          </p:nvSpPr>
          <p:spPr>
            <a:xfrm>
              <a:off x="11648027" y="3865717"/>
              <a:ext cx="326884" cy="338554"/>
            </a:xfrm>
            <a:prstGeom prst="rect">
              <a:avLst/>
            </a:prstGeom>
            <a:noFill/>
          </p:spPr>
          <p:txBody>
            <a:bodyPr wrap="square" rtlCol="0">
              <a:spAutoFit/>
            </a:bodyPr>
            <a:lstStyle/>
            <a:p>
              <a:r>
                <a:rPr lang="en-US" sz="1600" dirty="0">
                  <a:latin typeface="Lucida Console" panose="020B0609040504020204" pitchFamily="49" charset="0"/>
                  <a:ea typeface="Amazon Ember Light" panose="020B0403020204020204" pitchFamily="34" charset="0"/>
                  <a:cs typeface="Amazon Ember Light" panose="020B0403020204020204" pitchFamily="34" charset="0"/>
                </a:rPr>
                <a:t>X</a:t>
              </a:r>
            </a:p>
          </p:txBody>
        </p:sp>
      </p:grpSp>
      <p:sp>
        <p:nvSpPr>
          <p:cNvPr id="13" name="CLI Command">
            <a:extLst>
              <a:ext uri="{FF2B5EF4-FFF2-40B4-BE49-F238E27FC236}">
                <a16:creationId xmlns:a16="http://schemas.microsoft.com/office/drawing/2014/main" id="{92195E09-1472-4173-9DDB-EBEA89900A90}"/>
              </a:ext>
            </a:extLst>
          </p:cNvPr>
          <p:cNvSpPr/>
          <p:nvPr/>
        </p:nvSpPr>
        <p:spPr>
          <a:xfrm>
            <a:off x="365760" y="4269633"/>
            <a:ext cx="11521685" cy="1200329"/>
          </a:xfrm>
          <a:prstGeom prst="rect">
            <a:avLst/>
          </a:prstGeom>
        </p:spPr>
        <p:txBody>
          <a:bodyPr wrap="square">
            <a:spAutoFit/>
          </a:bodyPr>
          <a:lstStyle/>
          <a:p>
            <a:r>
              <a:rPr lang="en-US" dirty="0">
                <a:solidFill>
                  <a:schemeClr val="bg2"/>
                </a:solidFill>
                <a:latin typeface="Lucida Console" panose="020B0609040504020204" pitchFamily="49" charset="0"/>
                <a:ea typeface="Amazon Ember Light" charset="0"/>
                <a:cs typeface="Amazon Ember Light" charset="0"/>
              </a:rPr>
              <a:t>&gt;&gt; </a:t>
            </a:r>
            <a:r>
              <a:rPr lang="en-US" dirty="0" err="1">
                <a:solidFill>
                  <a:schemeClr val="bg2"/>
                </a:solidFill>
                <a:latin typeface="Lucida Console" panose="020B0609040504020204" pitchFamily="49" charset="0"/>
                <a:ea typeface="Amazon Ember Light" charset="0"/>
                <a:cs typeface="Amazon Ember Light" charset="0"/>
              </a:rPr>
              <a:t>aws</a:t>
            </a:r>
            <a:r>
              <a:rPr lang="en-US" dirty="0">
                <a:solidFill>
                  <a:schemeClr val="bg2"/>
                </a:solidFill>
                <a:latin typeface="Lucida Console" panose="020B0609040504020204" pitchFamily="49" charset="0"/>
                <a:ea typeface="Amazon Ember Light" charset="0"/>
                <a:cs typeface="Amazon Ember Light" charset="0"/>
              </a:rPr>
              <a:t> </a:t>
            </a:r>
            <a:r>
              <a:rPr lang="en-US" dirty="0" err="1">
                <a:solidFill>
                  <a:schemeClr val="bg2"/>
                </a:solidFill>
                <a:latin typeface="Lucida Console" panose="020B0609040504020204" pitchFamily="49" charset="0"/>
                <a:ea typeface="Amazon Ember Light" charset="0"/>
                <a:cs typeface="Amazon Ember Light" charset="0"/>
              </a:rPr>
              <a:t>dynamodb</a:t>
            </a:r>
            <a:r>
              <a:rPr lang="en-US" dirty="0">
                <a:solidFill>
                  <a:schemeClr val="bg2"/>
                </a:solidFill>
                <a:latin typeface="Lucida Console" panose="020B0609040504020204" pitchFamily="49" charset="0"/>
                <a:ea typeface="Amazon Ember Light" charset="0"/>
                <a:cs typeface="Amazon Ember Light" charset="0"/>
              </a:rPr>
              <a:t> query</a:t>
            </a:r>
          </a:p>
          <a:p>
            <a:r>
              <a:rPr lang="en-US" dirty="0">
                <a:solidFill>
                  <a:schemeClr val="bg2"/>
                </a:solidFill>
                <a:latin typeface="Lucida Console" panose="020B0609040504020204" pitchFamily="49" charset="0"/>
                <a:ea typeface="Amazon Ember Light" charset="0"/>
                <a:cs typeface="Amazon Ember Light" charset="0"/>
              </a:rPr>
              <a:t>    --table-name Notes </a:t>
            </a:r>
          </a:p>
          <a:p>
            <a:r>
              <a:rPr lang="en-US" dirty="0">
                <a:solidFill>
                  <a:schemeClr val="bg2"/>
                </a:solidFill>
                <a:latin typeface="Lucida Console" panose="020B0609040504020204" pitchFamily="49" charset="0"/>
                <a:ea typeface="Amazon Ember Light" charset="0"/>
                <a:cs typeface="Amazon Ember Light" charset="0"/>
              </a:rPr>
              <a:t>    --key-condition-expression "</a:t>
            </a:r>
            <a:r>
              <a:rPr lang="en-US" dirty="0" err="1">
                <a:solidFill>
                  <a:schemeClr val="bg2"/>
                </a:solidFill>
                <a:latin typeface="Lucida Console" panose="020B0609040504020204" pitchFamily="49" charset="0"/>
                <a:ea typeface="Amazon Ember Light" charset="0"/>
                <a:cs typeface="Amazon Ember Light" charset="0"/>
              </a:rPr>
              <a:t>UserId</a:t>
            </a:r>
            <a:r>
              <a:rPr lang="en-US" dirty="0">
                <a:solidFill>
                  <a:schemeClr val="bg2"/>
                </a:solidFill>
                <a:latin typeface="Lucida Console" panose="020B0609040504020204" pitchFamily="49" charset="0"/>
                <a:ea typeface="Amazon Ember Light" charset="0"/>
                <a:cs typeface="Amazon Ember Light" charset="0"/>
              </a:rPr>
              <a:t> = :</a:t>
            </a:r>
            <a:r>
              <a:rPr lang="en-US" dirty="0" err="1">
                <a:solidFill>
                  <a:schemeClr val="bg2"/>
                </a:solidFill>
                <a:latin typeface="Lucida Console" panose="020B0609040504020204" pitchFamily="49" charset="0"/>
                <a:ea typeface="Amazon Ember Light" charset="0"/>
                <a:cs typeface="Amazon Ember Light" charset="0"/>
              </a:rPr>
              <a:t>userid</a:t>
            </a:r>
            <a:r>
              <a:rPr lang="en-US" dirty="0">
                <a:solidFill>
                  <a:schemeClr val="bg2"/>
                </a:solidFill>
                <a:latin typeface="Lucida Console" panose="020B0609040504020204" pitchFamily="49" charset="0"/>
                <a:ea typeface="Amazon Ember Light" charset="0"/>
                <a:cs typeface="Amazon Ember Light" charset="0"/>
              </a:rPr>
              <a:t>"</a:t>
            </a:r>
          </a:p>
          <a:p>
            <a:r>
              <a:rPr lang="en-US" dirty="0">
                <a:solidFill>
                  <a:schemeClr val="bg2"/>
                </a:solidFill>
                <a:latin typeface="Lucida Console" panose="020B0609040504020204" pitchFamily="49" charset="0"/>
                <a:ea typeface="Amazon Ember Light" charset="0"/>
                <a:cs typeface="Amazon Ember Light" charset="0"/>
              </a:rPr>
              <a:t>    --expression-attribute-values '</a:t>
            </a:r>
            <a:r>
              <a:rPr lang="pt-BR" dirty="0">
                <a:latin typeface="Lucida Console" panose="020B0609040504020204" pitchFamily="49" charset="0"/>
              </a:rPr>
              <a:t>{":userid":{"S":"StudentA"}'</a:t>
            </a:r>
            <a:endParaRPr lang="en-US" dirty="0">
              <a:solidFill>
                <a:schemeClr val="bg2"/>
              </a:solidFill>
              <a:latin typeface="Lucida Console" panose="020B0609040504020204" pitchFamily="49" charset="0"/>
              <a:ea typeface="Amazon Ember Light" charset="0"/>
              <a:cs typeface="Amazon Ember Light" charset="0"/>
            </a:endParaRPr>
          </a:p>
        </p:txBody>
      </p:sp>
      <p:sp>
        <p:nvSpPr>
          <p:cNvPr id="5" name="TextBox 4">
            <a:extLst>
              <a:ext uri="{FF2B5EF4-FFF2-40B4-BE49-F238E27FC236}">
                <a16:creationId xmlns:a16="http://schemas.microsoft.com/office/drawing/2014/main" id="{9C22D3BA-B466-4641-9AF4-FB34F7077858}"/>
              </a:ext>
            </a:extLst>
          </p:cNvPr>
          <p:cNvSpPr txBox="1"/>
          <p:nvPr/>
        </p:nvSpPr>
        <p:spPr>
          <a:xfrm>
            <a:off x="325816" y="5730970"/>
            <a:ext cx="11866184" cy="584775"/>
          </a:xfrm>
          <a:prstGeom prst="rect">
            <a:avLst/>
          </a:prstGeom>
          <a:noFill/>
        </p:spPr>
        <p:txBody>
          <a:bodyPr wrap="square" rtlCol="0">
            <a:spAutoFit/>
          </a:bodyPr>
          <a:lstStyle/>
          <a:p>
            <a:r>
              <a:rPr lang="en-US" sz="1600" dirty="0">
                <a:latin typeface="Amazon Ember" panose="02000000000000000000" pitchFamily="2" charset="0"/>
                <a:ea typeface="Amazon Ember" panose="02000000000000000000" pitchFamily="2" charset="0"/>
              </a:rPr>
              <a:t>Note: </a:t>
            </a:r>
            <a:r>
              <a:rPr lang="en-US" sz="1600" dirty="0"/>
              <a:t>If you only need one item, use </a:t>
            </a:r>
            <a:r>
              <a:rPr lang="en-US" sz="1600" b="1" dirty="0" err="1">
                <a:latin typeface="Lucida Console" panose="020B0609040504020204" pitchFamily="49" charset="0"/>
              </a:rPr>
              <a:t>getItem</a:t>
            </a:r>
            <a:r>
              <a:rPr lang="en-US" sz="1600" dirty="0"/>
              <a:t>. For a collection of items, use </a:t>
            </a:r>
            <a:r>
              <a:rPr lang="en-US" sz="1600" dirty="0">
                <a:latin typeface="Lucida Console" panose="020B0609040504020204" pitchFamily="49" charset="0"/>
              </a:rPr>
              <a:t>query</a:t>
            </a:r>
            <a:r>
              <a:rPr lang="en-US" sz="1600" dirty="0"/>
              <a:t> and use filter expressions or </a:t>
            </a:r>
            <a:r>
              <a:rPr lang="en-US" sz="1600" dirty="0">
                <a:latin typeface="Lucida Console" panose="020B0609040504020204" pitchFamily="49" charset="0"/>
              </a:rPr>
              <a:t>Limit</a:t>
            </a:r>
            <a:r>
              <a:rPr lang="en-US" sz="1600" dirty="0"/>
              <a:t>. </a:t>
            </a:r>
          </a:p>
          <a:p>
            <a:endParaRPr lang="en-US" sz="1600" dirty="0"/>
          </a:p>
        </p:txBody>
      </p:sp>
    </p:spTree>
    <p:custDataLst>
      <p:tags r:id="rId1"/>
    </p:custDataLst>
    <p:extLst>
      <p:ext uri="{BB962C8B-B14F-4D97-AF65-F5344CB8AC3E}">
        <p14:creationId xmlns:p14="http://schemas.microsoft.com/office/powerpoint/2010/main" val="1969995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20"/>
          </p:nvPr>
        </p:nvSpPr>
        <p:spPr/>
        <p:txBody>
          <a:bodyPr/>
          <a:lstStyle/>
          <a:p>
            <a:fld id="{989D9560-4C13-4692-9687-98ECDD2D9552}" type="slidenum">
              <a:rPr lang="en-US" smtClean="0"/>
              <a:pPr/>
              <a:t>3</a:t>
            </a:fld>
            <a:endParaRPr lang="en-US" dirty="0"/>
          </a:p>
        </p:txBody>
      </p:sp>
      <p:sp>
        <p:nvSpPr>
          <p:cNvPr id="2" name="Title 1"/>
          <p:cNvSpPr>
            <a:spLocks noGrp="1"/>
          </p:cNvSpPr>
          <p:nvPr>
            <p:ph type="title"/>
          </p:nvPr>
        </p:nvSpPr>
        <p:spPr/>
        <p:txBody>
          <a:bodyPr/>
          <a:lstStyle/>
          <a:p>
            <a:r>
              <a:rPr lang="en-US"/>
              <a:t>Module objectives</a:t>
            </a:r>
            <a:endParaRPr lang="en-US" dirty="0"/>
          </a:p>
        </p:txBody>
      </p:sp>
      <p:sp>
        <p:nvSpPr>
          <p:cNvPr id="3" name="Content Placeholder 2"/>
          <p:cNvSpPr>
            <a:spLocks noGrp="1"/>
          </p:cNvSpPr>
          <p:nvPr>
            <p:ph sz="quarter" idx="21"/>
          </p:nvPr>
        </p:nvSpPr>
        <p:spPr/>
        <p:txBody>
          <a:bodyPr/>
          <a:lstStyle/>
          <a:p>
            <a:pPr marL="0" indent="0">
              <a:buNone/>
            </a:pPr>
            <a:r>
              <a:rPr lang="en-US" dirty="0"/>
              <a:t>By the end of this module, you will learn how to:</a:t>
            </a:r>
          </a:p>
          <a:p>
            <a:pPr lvl="1"/>
            <a:r>
              <a:rPr lang="en-US" dirty="0"/>
              <a:t>Develop programs to interact with Amazon DynamoDB using AWS SDKs</a:t>
            </a:r>
          </a:p>
          <a:p>
            <a:pPr lvl="1"/>
            <a:r>
              <a:rPr lang="en-US" dirty="0"/>
              <a:t>Perform CRUD operations to access tables, indexes, and data</a:t>
            </a:r>
          </a:p>
          <a:p>
            <a:pPr lvl="1"/>
            <a:r>
              <a:rPr lang="en-US" dirty="0"/>
              <a:t>Describe developer best practices when accessing DynamoDB</a:t>
            </a:r>
          </a:p>
          <a:p>
            <a:pPr lvl="1"/>
            <a:r>
              <a:rPr lang="en-US" dirty="0"/>
              <a:t>Review caching options for DynamoDB to improve performance</a:t>
            </a:r>
          </a:p>
        </p:txBody>
      </p:sp>
    </p:spTree>
    <p:custDataLst>
      <p:tags r:id="rId1"/>
    </p:custDataLst>
    <p:extLst>
      <p:ext uri="{BB962C8B-B14F-4D97-AF65-F5344CB8AC3E}">
        <p14:creationId xmlns:p14="http://schemas.microsoft.com/office/powerpoint/2010/main" val="38561073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20"/>
          </p:nvPr>
        </p:nvSpPr>
        <p:spPr/>
        <p:txBody>
          <a:bodyPr/>
          <a:lstStyle/>
          <a:p>
            <a:fld id="{989D9560-4C13-4692-9687-98ECDD2D9552}" type="slidenum">
              <a:rPr lang="en-US" smtClean="0"/>
              <a:pPr/>
              <a:t>30</a:t>
            </a:fld>
            <a:endParaRPr lang="en-US" dirty="0"/>
          </a:p>
        </p:txBody>
      </p:sp>
      <p:sp>
        <p:nvSpPr>
          <p:cNvPr id="2" name="Title 1"/>
          <p:cNvSpPr>
            <a:spLocks noGrp="1"/>
          </p:cNvSpPr>
          <p:nvPr>
            <p:ph type="title"/>
          </p:nvPr>
        </p:nvSpPr>
        <p:spPr/>
        <p:txBody>
          <a:bodyPr/>
          <a:lstStyle/>
          <a:p>
            <a:r>
              <a:rPr lang="en-US"/>
              <a:t>Paginating results</a:t>
            </a:r>
            <a:endParaRPr lang="en-US" dirty="0"/>
          </a:p>
        </p:txBody>
      </p:sp>
      <p:sp>
        <p:nvSpPr>
          <p:cNvPr id="3" name="Content Placeholder 2"/>
          <p:cNvSpPr>
            <a:spLocks noGrp="1"/>
          </p:cNvSpPr>
          <p:nvPr>
            <p:ph type="body" idx="1"/>
          </p:nvPr>
        </p:nvSpPr>
        <p:spPr/>
        <p:txBody>
          <a:bodyPr/>
          <a:lstStyle/>
          <a:p>
            <a:r>
              <a:rPr lang="en-US" sz="2400" dirty="0"/>
              <a:t>DynamoDB returns a result only 1 MB in size or less. Results are divided into pages of data allow for retrieval of large amounts of data.</a:t>
            </a:r>
          </a:p>
          <a:p>
            <a:r>
              <a:rPr lang="en-US" sz="2400" dirty="0"/>
              <a:t>Determine whether there are more results.</a:t>
            </a:r>
          </a:p>
          <a:p>
            <a:pPr lvl="1"/>
            <a:r>
              <a:rPr lang="en-US" sz="2000" dirty="0"/>
              <a:t>Check for </a:t>
            </a:r>
            <a:r>
              <a:rPr lang="en-US" sz="2000" dirty="0" err="1">
                <a:latin typeface="+mj-lt"/>
              </a:rPr>
              <a:t>LastEvaluatedKey</a:t>
            </a:r>
            <a:r>
              <a:rPr lang="en-US" sz="2000" dirty="0"/>
              <a:t> element.</a:t>
            </a:r>
          </a:p>
          <a:p>
            <a:r>
              <a:rPr lang="en-US" sz="2400" dirty="0"/>
              <a:t>Use the value of </a:t>
            </a:r>
            <a:r>
              <a:rPr lang="en-US" sz="2000" dirty="0" err="1">
                <a:latin typeface="+mj-lt"/>
              </a:rPr>
              <a:t>LastEvaluatedKey</a:t>
            </a:r>
            <a:r>
              <a:rPr lang="en-US" sz="2400" dirty="0"/>
              <a:t> as </a:t>
            </a:r>
            <a:r>
              <a:rPr lang="en-US" sz="2000" dirty="0" err="1">
                <a:latin typeface="+mj-lt"/>
              </a:rPr>
              <a:t>ExclusiveStartKey</a:t>
            </a:r>
            <a:r>
              <a:rPr lang="en-US" sz="2400" dirty="0"/>
              <a:t> in the new query as a parameter.</a:t>
            </a:r>
          </a:p>
          <a:p>
            <a:r>
              <a:rPr lang="en-US" sz="2400" dirty="0"/>
              <a:t>Absence of </a:t>
            </a:r>
            <a:r>
              <a:rPr lang="en-US" sz="2000" dirty="0" err="1">
                <a:latin typeface="+mj-lt"/>
              </a:rPr>
              <a:t>LastEvaluatedKey</a:t>
            </a:r>
            <a:r>
              <a:rPr lang="en-US" sz="2000" dirty="0">
                <a:latin typeface="+mj-lt"/>
              </a:rPr>
              <a:t> </a:t>
            </a:r>
            <a:r>
              <a:rPr lang="en-US" sz="2400" dirty="0"/>
              <a:t>indicates that there are no additional items to retrieve. </a:t>
            </a:r>
          </a:p>
        </p:txBody>
      </p:sp>
      <p:sp>
        <p:nvSpPr>
          <p:cNvPr id="8" name="Text Placeholder 7">
            <a:extLst>
              <a:ext uri="{FF2B5EF4-FFF2-40B4-BE49-F238E27FC236}">
                <a16:creationId xmlns:a16="http://schemas.microsoft.com/office/drawing/2014/main" id="{9E45BC4B-B5A6-4771-836C-EA2C43965875}"/>
              </a:ext>
            </a:extLst>
          </p:cNvPr>
          <p:cNvSpPr>
            <a:spLocks noGrp="1"/>
          </p:cNvSpPr>
          <p:nvPr>
            <p:ph type="body" idx="2"/>
          </p:nvPr>
        </p:nvSpPr>
        <p:spPr/>
        <p:txBody>
          <a:bodyPr/>
          <a:lstStyle/>
          <a:p>
            <a:r>
              <a:rPr lang="en-US" dirty="0"/>
              <a:t>Example:</a:t>
            </a:r>
          </a:p>
        </p:txBody>
      </p:sp>
      <p:sp>
        <p:nvSpPr>
          <p:cNvPr id="9" name="Rectangle 8">
            <a:extLst>
              <a:ext uri="{FF2B5EF4-FFF2-40B4-BE49-F238E27FC236}">
                <a16:creationId xmlns:a16="http://schemas.microsoft.com/office/drawing/2014/main" id="{B037D5D2-AF43-4EFF-A543-C3CE33E36A54}"/>
              </a:ext>
            </a:extLst>
          </p:cNvPr>
          <p:cNvSpPr/>
          <p:nvPr/>
        </p:nvSpPr>
        <p:spPr>
          <a:xfrm>
            <a:off x="6515100" y="1527435"/>
            <a:ext cx="5311140" cy="5078313"/>
          </a:xfrm>
          <a:prstGeom prst="rect">
            <a:avLst/>
          </a:prstGeom>
        </p:spPr>
        <p:txBody>
          <a:bodyPr wrap="square">
            <a:spAutoFit/>
          </a:bodyPr>
          <a:lstStyle/>
          <a:p>
            <a:r>
              <a:rPr lang="en-US" dirty="0">
                <a:solidFill>
                  <a:srgbClr val="000000"/>
                </a:solidFill>
                <a:latin typeface="Lucida Console" panose="020B0609040504020204" pitchFamily="49" charset="0"/>
              </a:rPr>
              <a:t>{</a:t>
            </a:r>
          </a:p>
          <a:p>
            <a:r>
              <a:rPr lang="en-US" dirty="0">
                <a:solidFill>
                  <a:srgbClr val="000000"/>
                </a:solidFill>
                <a:latin typeface="Lucida Console" panose="020B0609040504020204" pitchFamily="49" charset="0"/>
              </a:rPr>
              <a:t>    </a:t>
            </a:r>
            <a:r>
              <a:rPr lang="en-US" dirty="0">
                <a:solidFill>
                  <a:srgbClr val="0451A5"/>
                </a:solidFill>
                <a:latin typeface="Lucida Console" panose="020B0609040504020204" pitchFamily="49" charset="0"/>
              </a:rPr>
              <a:t>"Count"</a:t>
            </a:r>
            <a:r>
              <a:rPr lang="en-US" dirty="0">
                <a:solidFill>
                  <a:srgbClr val="000000"/>
                </a:solidFill>
                <a:latin typeface="Lucida Console" panose="020B0609040504020204" pitchFamily="49" charset="0"/>
              </a:rPr>
              <a:t>: </a:t>
            </a:r>
            <a:r>
              <a:rPr lang="en-US" dirty="0">
                <a:solidFill>
                  <a:srgbClr val="098658"/>
                </a:solidFill>
                <a:latin typeface="Lucida Console" panose="020B0609040504020204" pitchFamily="49" charset="0"/>
              </a:rPr>
              <a:t>8</a:t>
            </a:r>
            <a:r>
              <a:rPr lang="en-US" dirty="0">
                <a:solidFill>
                  <a:srgbClr val="000000"/>
                </a:solidFill>
                <a:latin typeface="Lucida Console" panose="020B0609040504020204" pitchFamily="49" charset="0"/>
              </a:rPr>
              <a:t>,</a:t>
            </a:r>
          </a:p>
          <a:p>
            <a:r>
              <a:rPr lang="en-US" dirty="0">
                <a:solidFill>
                  <a:srgbClr val="000000"/>
                </a:solidFill>
                <a:latin typeface="Lucida Console" panose="020B0609040504020204" pitchFamily="49" charset="0"/>
              </a:rPr>
              <a:t>    </a:t>
            </a:r>
            <a:r>
              <a:rPr lang="en-US" dirty="0">
                <a:solidFill>
                  <a:srgbClr val="0451A5"/>
                </a:solidFill>
                <a:latin typeface="Lucida Console" panose="020B0609040504020204" pitchFamily="49" charset="0"/>
              </a:rPr>
              <a:t>"Items"</a:t>
            </a:r>
            <a:r>
              <a:rPr lang="en-US" dirty="0">
                <a:solidFill>
                  <a:srgbClr val="000000"/>
                </a:solidFill>
                <a:latin typeface="Lucida Console" panose="020B0609040504020204" pitchFamily="49" charset="0"/>
              </a:rPr>
              <a:t>: [</a:t>
            </a:r>
          </a:p>
          <a:p>
            <a:r>
              <a:rPr lang="en-US" dirty="0">
                <a:solidFill>
                  <a:srgbClr val="000000"/>
                </a:solidFill>
                <a:latin typeface="Lucida Console" panose="020B0609040504020204" pitchFamily="49" charset="0"/>
              </a:rPr>
              <a:t>      {</a:t>
            </a:r>
            <a:r>
              <a:rPr lang="en-US" dirty="0">
                <a:solidFill>
                  <a:srgbClr val="0451A5"/>
                </a:solidFill>
                <a:latin typeface="Lucida Console" panose="020B0609040504020204" pitchFamily="49" charset="0"/>
              </a:rPr>
              <a:t>"</a:t>
            </a:r>
            <a:r>
              <a:rPr lang="en-US" dirty="0" err="1">
                <a:solidFill>
                  <a:srgbClr val="0451A5"/>
                </a:solidFill>
                <a:latin typeface="Lucida Console" panose="020B0609040504020204" pitchFamily="49" charset="0"/>
              </a:rPr>
              <a:t>UserId</a:t>
            </a:r>
            <a:r>
              <a:rPr lang="en-US" dirty="0">
                <a:solidFill>
                  <a:srgbClr val="0451A5"/>
                </a:solidFill>
                <a:latin typeface="Lucida Console" panose="020B0609040504020204" pitchFamily="49" charset="0"/>
              </a:rPr>
              <a:t>"</a:t>
            </a:r>
            <a:r>
              <a:rPr lang="en-US" dirty="0">
                <a:solidFill>
                  <a:srgbClr val="000000"/>
                </a:solidFill>
                <a:latin typeface="Lucida Console" panose="020B0609040504020204" pitchFamily="49" charset="0"/>
              </a:rPr>
              <a:t>: {</a:t>
            </a:r>
            <a:r>
              <a:rPr lang="en-US" dirty="0">
                <a:solidFill>
                  <a:srgbClr val="0451A5"/>
                </a:solidFill>
                <a:latin typeface="Lucida Console" panose="020B0609040504020204" pitchFamily="49" charset="0"/>
              </a:rPr>
              <a:t>"S"</a:t>
            </a:r>
            <a:r>
              <a:rPr lang="en-US" dirty="0">
                <a:solidFill>
                  <a:srgbClr val="000000"/>
                </a:solidFill>
                <a:latin typeface="Lucida Console" panose="020B0609040504020204" pitchFamily="49" charset="0"/>
              </a:rPr>
              <a:t>: </a:t>
            </a:r>
            <a:r>
              <a:rPr lang="en-US" dirty="0">
                <a:solidFill>
                  <a:srgbClr val="A31515"/>
                </a:solidFill>
                <a:latin typeface="Lucida Console" panose="020B0609040504020204" pitchFamily="49" charset="0"/>
              </a:rPr>
              <a:t>"</a:t>
            </a:r>
            <a:r>
              <a:rPr lang="en-US" dirty="0" err="1">
                <a:solidFill>
                  <a:srgbClr val="A31515"/>
                </a:solidFill>
                <a:latin typeface="Lucida Console" panose="020B0609040504020204" pitchFamily="49" charset="0"/>
              </a:rPr>
              <a:t>StudentA</a:t>
            </a:r>
            <a:r>
              <a:rPr lang="en-US" dirty="0">
                <a:solidFill>
                  <a:srgbClr val="A31515"/>
                </a:solidFill>
                <a:latin typeface="Lucida Console" panose="020B0609040504020204" pitchFamily="49" charset="0"/>
              </a:rPr>
              <a:t>"</a:t>
            </a:r>
            <a:r>
              <a:rPr lang="en-US" dirty="0">
                <a:solidFill>
                  <a:srgbClr val="000000"/>
                </a:solidFill>
                <a:latin typeface="Lucida Console" panose="020B0609040504020204" pitchFamily="49" charset="0"/>
              </a:rPr>
              <a:t>}},</a:t>
            </a:r>
          </a:p>
          <a:p>
            <a:r>
              <a:rPr lang="en-US" dirty="0">
                <a:solidFill>
                  <a:srgbClr val="000000"/>
                </a:solidFill>
                <a:latin typeface="Lucida Console" panose="020B0609040504020204" pitchFamily="49" charset="0"/>
              </a:rPr>
              <a:t>      {</a:t>
            </a:r>
            <a:r>
              <a:rPr lang="en-US" dirty="0">
                <a:solidFill>
                  <a:srgbClr val="0451A5"/>
                </a:solidFill>
                <a:latin typeface="Lucida Console" panose="020B0609040504020204" pitchFamily="49" charset="0"/>
              </a:rPr>
              <a:t>"</a:t>
            </a:r>
            <a:r>
              <a:rPr lang="en-US" dirty="0" err="1">
                <a:solidFill>
                  <a:srgbClr val="0451A5"/>
                </a:solidFill>
                <a:latin typeface="Lucida Console" panose="020B0609040504020204" pitchFamily="49" charset="0"/>
              </a:rPr>
              <a:t>UserId</a:t>
            </a:r>
            <a:r>
              <a:rPr lang="en-US" dirty="0">
                <a:solidFill>
                  <a:srgbClr val="0451A5"/>
                </a:solidFill>
                <a:latin typeface="Lucida Console" panose="020B0609040504020204" pitchFamily="49" charset="0"/>
              </a:rPr>
              <a:t>"</a:t>
            </a:r>
            <a:r>
              <a:rPr lang="en-US" dirty="0">
                <a:solidFill>
                  <a:srgbClr val="000000"/>
                </a:solidFill>
                <a:latin typeface="Lucida Console" panose="020B0609040504020204" pitchFamily="49" charset="0"/>
              </a:rPr>
              <a:t>: {</a:t>
            </a:r>
            <a:r>
              <a:rPr lang="en-US" dirty="0">
                <a:solidFill>
                  <a:srgbClr val="0451A5"/>
                </a:solidFill>
                <a:latin typeface="Lucida Console" panose="020B0609040504020204" pitchFamily="49" charset="0"/>
              </a:rPr>
              <a:t>"S"</a:t>
            </a:r>
            <a:r>
              <a:rPr lang="en-US" dirty="0">
                <a:solidFill>
                  <a:srgbClr val="000000"/>
                </a:solidFill>
                <a:latin typeface="Lucida Console" panose="020B0609040504020204" pitchFamily="49" charset="0"/>
              </a:rPr>
              <a:t>: </a:t>
            </a:r>
            <a:r>
              <a:rPr lang="en-US" dirty="0">
                <a:solidFill>
                  <a:srgbClr val="A31515"/>
                </a:solidFill>
                <a:latin typeface="Lucida Console" panose="020B0609040504020204" pitchFamily="49" charset="0"/>
              </a:rPr>
              <a:t>"</a:t>
            </a:r>
            <a:r>
              <a:rPr lang="en-US" dirty="0" err="1">
                <a:solidFill>
                  <a:srgbClr val="A31515"/>
                </a:solidFill>
                <a:latin typeface="Lucida Console" panose="020B0609040504020204" pitchFamily="49" charset="0"/>
              </a:rPr>
              <a:t>StudentB</a:t>
            </a:r>
            <a:r>
              <a:rPr lang="en-US" dirty="0">
                <a:solidFill>
                  <a:srgbClr val="A31515"/>
                </a:solidFill>
                <a:latin typeface="Lucida Console" panose="020B0609040504020204" pitchFamily="49" charset="0"/>
              </a:rPr>
              <a:t>"</a:t>
            </a:r>
            <a:r>
              <a:rPr lang="en-US" dirty="0">
                <a:solidFill>
                  <a:srgbClr val="000000"/>
                </a:solidFill>
                <a:latin typeface="Lucida Console" panose="020B0609040504020204" pitchFamily="49" charset="0"/>
              </a:rPr>
              <a:t>}},</a:t>
            </a:r>
          </a:p>
          <a:p>
            <a:r>
              <a:rPr lang="en-US" dirty="0">
                <a:solidFill>
                  <a:srgbClr val="000000"/>
                </a:solidFill>
                <a:latin typeface="Lucida Console" panose="020B0609040504020204" pitchFamily="49" charset="0"/>
              </a:rPr>
              <a:t>      {</a:t>
            </a:r>
            <a:r>
              <a:rPr lang="en-US" dirty="0">
                <a:solidFill>
                  <a:srgbClr val="0451A5"/>
                </a:solidFill>
                <a:latin typeface="Lucida Console" panose="020B0609040504020204" pitchFamily="49" charset="0"/>
              </a:rPr>
              <a:t>"</a:t>
            </a:r>
            <a:r>
              <a:rPr lang="en-US" dirty="0" err="1">
                <a:solidFill>
                  <a:srgbClr val="0451A5"/>
                </a:solidFill>
                <a:latin typeface="Lucida Console" panose="020B0609040504020204" pitchFamily="49" charset="0"/>
              </a:rPr>
              <a:t>UserId</a:t>
            </a:r>
            <a:r>
              <a:rPr lang="en-US" dirty="0">
                <a:solidFill>
                  <a:srgbClr val="0451A5"/>
                </a:solidFill>
                <a:latin typeface="Lucida Console" panose="020B0609040504020204" pitchFamily="49" charset="0"/>
              </a:rPr>
              <a:t>"</a:t>
            </a:r>
            <a:r>
              <a:rPr lang="en-US" dirty="0">
                <a:solidFill>
                  <a:srgbClr val="000000"/>
                </a:solidFill>
                <a:latin typeface="Lucida Console" panose="020B0609040504020204" pitchFamily="49" charset="0"/>
              </a:rPr>
              <a:t>: {</a:t>
            </a:r>
            <a:r>
              <a:rPr lang="en-US" dirty="0">
                <a:solidFill>
                  <a:srgbClr val="0451A5"/>
                </a:solidFill>
                <a:latin typeface="Lucida Console" panose="020B0609040504020204" pitchFamily="49" charset="0"/>
              </a:rPr>
              <a:t>"S"</a:t>
            </a:r>
            <a:r>
              <a:rPr lang="en-US" dirty="0">
                <a:solidFill>
                  <a:srgbClr val="000000"/>
                </a:solidFill>
                <a:latin typeface="Lucida Console" panose="020B0609040504020204" pitchFamily="49" charset="0"/>
              </a:rPr>
              <a:t>: </a:t>
            </a:r>
            <a:r>
              <a:rPr lang="en-US" dirty="0">
                <a:solidFill>
                  <a:srgbClr val="A31515"/>
                </a:solidFill>
                <a:latin typeface="Lucida Console" panose="020B0609040504020204" pitchFamily="49" charset="0"/>
              </a:rPr>
              <a:t>"</a:t>
            </a:r>
            <a:r>
              <a:rPr lang="en-US" dirty="0" err="1">
                <a:solidFill>
                  <a:srgbClr val="A31515"/>
                </a:solidFill>
                <a:latin typeface="Lucida Console" panose="020B0609040504020204" pitchFamily="49" charset="0"/>
              </a:rPr>
              <a:t>StudentC</a:t>
            </a:r>
            <a:r>
              <a:rPr lang="en-US" dirty="0">
                <a:solidFill>
                  <a:srgbClr val="A31515"/>
                </a:solidFill>
                <a:latin typeface="Lucida Console" panose="020B0609040504020204" pitchFamily="49" charset="0"/>
              </a:rPr>
              <a:t>"</a:t>
            </a:r>
            <a:r>
              <a:rPr lang="en-US" dirty="0">
                <a:solidFill>
                  <a:srgbClr val="000000"/>
                </a:solidFill>
                <a:latin typeface="Lucida Console" panose="020B0609040504020204" pitchFamily="49" charset="0"/>
              </a:rPr>
              <a:t>}},</a:t>
            </a:r>
          </a:p>
          <a:p>
            <a:r>
              <a:rPr lang="en-US" dirty="0">
                <a:solidFill>
                  <a:srgbClr val="000000"/>
                </a:solidFill>
                <a:latin typeface="Lucida Console" panose="020B0609040504020204" pitchFamily="49" charset="0"/>
              </a:rPr>
              <a:t>      {</a:t>
            </a:r>
            <a:r>
              <a:rPr lang="en-US" dirty="0">
                <a:solidFill>
                  <a:srgbClr val="0451A5"/>
                </a:solidFill>
                <a:latin typeface="Lucida Console" panose="020B0609040504020204" pitchFamily="49" charset="0"/>
              </a:rPr>
              <a:t>"</a:t>
            </a:r>
            <a:r>
              <a:rPr lang="en-US" dirty="0" err="1">
                <a:solidFill>
                  <a:srgbClr val="0451A5"/>
                </a:solidFill>
                <a:latin typeface="Lucida Console" panose="020B0609040504020204" pitchFamily="49" charset="0"/>
              </a:rPr>
              <a:t>UserId</a:t>
            </a:r>
            <a:r>
              <a:rPr lang="en-US" dirty="0">
                <a:solidFill>
                  <a:srgbClr val="0451A5"/>
                </a:solidFill>
                <a:latin typeface="Lucida Console" panose="020B0609040504020204" pitchFamily="49" charset="0"/>
              </a:rPr>
              <a:t>"</a:t>
            </a:r>
            <a:r>
              <a:rPr lang="en-US" dirty="0">
                <a:solidFill>
                  <a:srgbClr val="000000"/>
                </a:solidFill>
                <a:latin typeface="Lucida Console" panose="020B0609040504020204" pitchFamily="49" charset="0"/>
              </a:rPr>
              <a:t>: {</a:t>
            </a:r>
            <a:r>
              <a:rPr lang="en-US" dirty="0">
                <a:solidFill>
                  <a:srgbClr val="0451A5"/>
                </a:solidFill>
                <a:latin typeface="Lucida Console" panose="020B0609040504020204" pitchFamily="49" charset="0"/>
              </a:rPr>
              <a:t>"S"</a:t>
            </a:r>
            <a:r>
              <a:rPr lang="en-US" dirty="0">
                <a:solidFill>
                  <a:srgbClr val="000000"/>
                </a:solidFill>
                <a:latin typeface="Lucida Console" panose="020B0609040504020204" pitchFamily="49" charset="0"/>
              </a:rPr>
              <a:t>: </a:t>
            </a:r>
            <a:r>
              <a:rPr lang="en-US" dirty="0">
                <a:solidFill>
                  <a:srgbClr val="A31515"/>
                </a:solidFill>
                <a:latin typeface="Lucida Console" panose="020B0609040504020204" pitchFamily="49" charset="0"/>
              </a:rPr>
              <a:t>"</a:t>
            </a:r>
            <a:r>
              <a:rPr lang="en-US" dirty="0" err="1">
                <a:solidFill>
                  <a:srgbClr val="A31515"/>
                </a:solidFill>
                <a:latin typeface="Lucida Console" panose="020B0609040504020204" pitchFamily="49" charset="0"/>
              </a:rPr>
              <a:t>StudentD</a:t>
            </a:r>
            <a:r>
              <a:rPr lang="en-US" dirty="0">
                <a:solidFill>
                  <a:srgbClr val="A31515"/>
                </a:solidFill>
                <a:latin typeface="Lucida Console" panose="020B0609040504020204" pitchFamily="49" charset="0"/>
              </a:rPr>
              <a:t>"</a:t>
            </a:r>
            <a:r>
              <a:rPr lang="en-US" dirty="0">
                <a:solidFill>
                  <a:srgbClr val="000000"/>
                </a:solidFill>
                <a:latin typeface="Lucida Console" panose="020B0609040504020204" pitchFamily="49" charset="0"/>
              </a:rPr>
              <a:t>}},</a:t>
            </a:r>
          </a:p>
          <a:p>
            <a:r>
              <a:rPr lang="en-US" dirty="0">
                <a:solidFill>
                  <a:srgbClr val="000000"/>
                </a:solidFill>
                <a:latin typeface="Lucida Console" panose="020B0609040504020204" pitchFamily="49" charset="0"/>
              </a:rPr>
              <a:t>      {</a:t>
            </a:r>
            <a:r>
              <a:rPr lang="en-US" dirty="0">
                <a:solidFill>
                  <a:srgbClr val="0451A5"/>
                </a:solidFill>
                <a:latin typeface="Lucida Console" panose="020B0609040504020204" pitchFamily="49" charset="0"/>
              </a:rPr>
              <a:t>"</a:t>
            </a:r>
            <a:r>
              <a:rPr lang="en-US" dirty="0" err="1">
                <a:solidFill>
                  <a:srgbClr val="0451A5"/>
                </a:solidFill>
                <a:latin typeface="Lucida Console" panose="020B0609040504020204" pitchFamily="49" charset="0"/>
              </a:rPr>
              <a:t>UserId</a:t>
            </a:r>
            <a:r>
              <a:rPr lang="en-US" dirty="0">
                <a:solidFill>
                  <a:srgbClr val="0451A5"/>
                </a:solidFill>
                <a:latin typeface="Lucida Console" panose="020B0609040504020204" pitchFamily="49" charset="0"/>
              </a:rPr>
              <a:t>"</a:t>
            </a:r>
            <a:r>
              <a:rPr lang="en-US" dirty="0">
                <a:solidFill>
                  <a:srgbClr val="000000"/>
                </a:solidFill>
                <a:latin typeface="Lucida Console" panose="020B0609040504020204" pitchFamily="49" charset="0"/>
              </a:rPr>
              <a:t>: {</a:t>
            </a:r>
            <a:r>
              <a:rPr lang="en-US" dirty="0">
                <a:solidFill>
                  <a:srgbClr val="0451A5"/>
                </a:solidFill>
                <a:latin typeface="Lucida Console" panose="020B0609040504020204" pitchFamily="49" charset="0"/>
              </a:rPr>
              <a:t>"S"</a:t>
            </a:r>
            <a:r>
              <a:rPr lang="en-US" dirty="0">
                <a:solidFill>
                  <a:srgbClr val="000000"/>
                </a:solidFill>
                <a:latin typeface="Lucida Console" panose="020B0609040504020204" pitchFamily="49" charset="0"/>
              </a:rPr>
              <a:t>: </a:t>
            </a:r>
            <a:r>
              <a:rPr lang="en-US" dirty="0">
                <a:solidFill>
                  <a:srgbClr val="A31515"/>
                </a:solidFill>
                <a:latin typeface="Lucida Console" panose="020B0609040504020204" pitchFamily="49" charset="0"/>
              </a:rPr>
              <a:t>"</a:t>
            </a:r>
            <a:r>
              <a:rPr lang="en-US" dirty="0" err="1">
                <a:solidFill>
                  <a:srgbClr val="A31515"/>
                </a:solidFill>
                <a:latin typeface="Lucida Console" panose="020B0609040504020204" pitchFamily="49" charset="0"/>
              </a:rPr>
              <a:t>StudentE</a:t>
            </a:r>
            <a:r>
              <a:rPr lang="en-US" dirty="0">
                <a:solidFill>
                  <a:srgbClr val="A31515"/>
                </a:solidFill>
                <a:latin typeface="Lucida Console" panose="020B0609040504020204" pitchFamily="49" charset="0"/>
              </a:rPr>
              <a:t>"</a:t>
            </a:r>
            <a:r>
              <a:rPr lang="en-US" dirty="0">
                <a:solidFill>
                  <a:srgbClr val="000000"/>
                </a:solidFill>
                <a:latin typeface="Lucida Console" panose="020B0609040504020204" pitchFamily="49" charset="0"/>
              </a:rPr>
              <a:t>}},</a:t>
            </a:r>
          </a:p>
          <a:p>
            <a:r>
              <a:rPr lang="en-US" dirty="0">
                <a:solidFill>
                  <a:srgbClr val="000000"/>
                </a:solidFill>
                <a:latin typeface="Lucida Console" panose="020B0609040504020204" pitchFamily="49" charset="0"/>
              </a:rPr>
              <a:t>      {</a:t>
            </a:r>
            <a:r>
              <a:rPr lang="en-US" dirty="0">
                <a:solidFill>
                  <a:srgbClr val="0451A5"/>
                </a:solidFill>
                <a:latin typeface="Lucida Console" panose="020B0609040504020204" pitchFamily="49" charset="0"/>
              </a:rPr>
              <a:t>"</a:t>
            </a:r>
            <a:r>
              <a:rPr lang="en-US" dirty="0" err="1">
                <a:solidFill>
                  <a:srgbClr val="0451A5"/>
                </a:solidFill>
                <a:latin typeface="Lucida Console" panose="020B0609040504020204" pitchFamily="49" charset="0"/>
              </a:rPr>
              <a:t>UserId</a:t>
            </a:r>
            <a:r>
              <a:rPr lang="en-US" dirty="0">
                <a:solidFill>
                  <a:srgbClr val="0451A5"/>
                </a:solidFill>
                <a:latin typeface="Lucida Console" panose="020B0609040504020204" pitchFamily="49" charset="0"/>
              </a:rPr>
              <a:t>"</a:t>
            </a:r>
            <a:r>
              <a:rPr lang="en-US" dirty="0">
                <a:solidFill>
                  <a:srgbClr val="000000"/>
                </a:solidFill>
                <a:latin typeface="Lucida Console" panose="020B0609040504020204" pitchFamily="49" charset="0"/>
              </a:rPr>
              <a:t>: {</a:t>
            </a:r>
            <a:r>
              <a:rPr lang="en-US" dirty="0">
                <a:solidFill>
                  <a:srgbClr val="0451A5"/>
                </a:solidFill>
                <a:latin typeface="Lucida Console" panose="020B0609040504020204" pitchFamily="49" charset="0"/>
              </a:rPr>
              <a:t>"S"</a:t>
            </a:r>
            <a:r>
              <a:rPr lang="en-US" dirty="0">
                <a:solidFill>
                  <a:srgbClr val="000000"/>
                </a:solidFill>
                <a:latin typeface="Lucida Console" panose="020B0609040504020204" pitchFamily="49" charset="0"/>
              </a:rPr>
              <a:t>: </a:t>
            </a:r>
            <a:r>
              <a:rPr lang="en-US" dirty="0">
                <a:solidFill>
                  <a:srgbClr val="A31515"/>
                </a:solidFill>
                <a:latin typeface="Lucida Console" panose="020B0609040504020204" pitchFamily="49" charset="0"/>
              </a:rPr>
              <a:t>"</a:t>
            </a:r>
            <a:r>
              <a:rPr lang="en-US" dirty="0" err="1">
                <a:solidFill>
                  <a:srgbClr val="A31515"/>
                </a:solidFill>
                <a:latin typeface="Lucida Console" panose="020B0609040504020204" pitchFamily="49" charset="0"/>
              </a:rPr>
              <a:t>StudentF</a:t>
            </a:r>
            <a:r>
              <a:rPr lang="en-US" dirty="0">
                <a:solidFill>
                  <a:srgbClr val="A31515"/>
                </a:solidFill>
                <a:latin typeface="Lucida Console" panose="020B0609040504020204" pitchFamily="49" charset="0"/>
              </a:rPr>
              <a:t>"</a:t>
            </a:r>
            <a:r>
              <a:rPr lang="en-US" dirty="0">
                <a:solidFill>
                  <a:srgbClr val="000000"/>
                </a:solidFill>
                <a:latin typeface="Lucida Console" panose="020B0609040504020204" pitchFamily="49" charset="0"/>
              </a:rPr>
              <a:t>}},</a:t>
            </a:r>
          </a:p>
          <a:p>
            <a:r>
              <a:rPr lang="en-US" dirty="0">
                <a:solidFill>
                  <a:srgbClr val="000000"/>
                </a:solidFill>
                <a:latin typeface="Lucida Console" panose="020B0609040504020204" pitchFamily="49" charset="0"/>
              </a:rPr>
              <a:t>      {</a:t>
            </a:r>
            <a:r>
              <a:rPr lang="en-US" dirty="0">
                <a:solidFill>
                  <a:srgbClr val="0451A5"/>
                </a:solidFill>
                <a:latin typeface="Lucida Console" panose="020B0609040504020204" pitchFamily="49" charset="0"/>
              </a:rPr>
              <a:t>"</a:t>
            </a:r>
            <a:r>
              <a:rPr lang="en-US" dirty="0" err="1">
                <a:solidFill>
                  <a:srgbClr val="0451A5"/>
                </a:solidFill>
                <a:latin typeface="Lucida Console" panose="020B0609040504020204" pitchFamily="49" charset="0"/>
              </a:rPr>
              <a:t>UserId</a:t>
            </a:r>
            <a:r>
              <a:rPr lang="en-US" dirty="0">
                <a:solidFill>
                  <a:srgbClr val="0451A5"/>
                </a:solidFill>
                <a:latin typeface="Lucida Console" panose="020B0609040504020204" pitchFamily="49" charset="0"/>
              </a:rPr>
              <a:t>"</a:t>
            </a:r>
            <a:r>
              <a:rPr lang="en-US" dirty="0">
                <a:solidFill>
                  <a:srgbClr val="000000"/>
                </a:solidFill>
                <a:latin typeface="Lucida Console" panose="020B0609040504020204" pitchFamily="49" charset="0"/>
              </a:rPr>
              <a:t>: {</a:t>
            </a:r>
            <a:r>
              <a:rPr lang="en-US" dirty="0">
                <a:solidFill>
                  <a:srgbClr val="0451A5"/>
                </a:solidFill>
                <a:latin typeface="Lucida Console" panose="020B0609040504020204" pitchFamily="49" charset="0"/>
              </a:rPr>
              <a:t>"S"</a:t>
            </a:r>
            <a:r>
              <a:rPr lang="en-US" dirty="0">
                <a:solidFill>
                  <a:srgbClr val="000000"/>
                </a:solidFill>
                <a:latin typeface="Lucida Console" panose="020B0609040504020204" pitchFamily="49" charset="0"/>
              </a:rPr>
              <a:t>: </a:t>
            </a:r>
            <a:r>
              <a:rPr lang="en-US" dirty="0">
                <a:solidFill>
                  <a:srgbClr val="A31515"/>
                </a:solidFill>
                <a:latin typeface="Lucida Console" panose="020B0609040504020204" pitchFamily="49" charset="0"/>
              </a:rPr>
              <a:t>"</a:t>
            </a:r>
            <a:r>
              <a:rPr lang="en-US" dirty="0" err="1">
                <a:solidFill>
                  <a:srgbClr val="A31515"/>
                </a:solidFill>
                <a:latin typeface="Lucida Console" panose="020B0609040504020204" pitchFamily="49" charset="0"/>
              </a:rPr>
              <a:t>StudentG</a:t>
            </a:r>
            <a:r>
              <a:rPr lang="en-US" dirty="0">
                <a:solidFill>
                  <a:srgbClr val="A31515"/>
                </a:solidFill>
                <a:latin typeface="Lucida Console" panose="020B0609040504020204" pitchFamily="49" charset="0"/>
              </a:rPr>
              <a:t>"</a:t>
            </a:r>
            <a:r>
              <a:rPr lang="en-US" dirty="0">
                <a:solidFill>
                  <a:srgbClr val="000000"/>
                </a:solidFill>
                <a:latin typeface="Lucida Console" panose="020B0609040504020204" pitchFamily="49" charset="0"/>
              </a:rPr>
              <a:t>}},</a:t>
            </a:r>
          </a:p>
          <a:p>
            <a:r>
              <a:rPr lang="en-US" dirty="0">
                <a:solidFill>
                  <a:srgbClr val="000000"/>
                </a:solidFill>
                <a:latin typeface="Lucida Console" panose="020B0609040504020204" pitchFamily="49" charset="0"/>
              </a:rPr>
              <a:t>      {</a:t>
            </a:r>
            <a:r>
              <a:rPr lang="en-US" dirty="0">
                <a:solidFill>
                  <a:srgbClr val="0451A5"/>
                </a:solidFill>
                <a:latin typeface="Lucida Console" panose="020B0609040504020204" pitchFamily="49" charset="0"/>
              </a:rPr>
              <a:t>"</a:t>
            </a:r>
            <a:r>
              <a:rPr lang="en-US" dirty="0" err="1">
                <a:solidFill>
                  <a:srgbClr val="0451A5"/>
                </a:solidFill>
                <a:latin typeface="Lucida Console" panose="020B0609040504020204" pitchFamily="49" charset="0"/>
              </a:rPr>
              <a:t>UserId</a:t>
            </a:r>
            <a:r>
              <a:rPr lang="en-US" dirty="0">
                <a:solidFill>
                  <a:srgbClr val="0451A5"/>
                </a:solidFill>
                <a:latin typeface="Lucida Console" panose="020B0609040504020204" pitchFamily="49" charset="0"/>
              </a:rPr>
              <a:t>"</a:t>
            </a:r>
            <a:r>
              <a:rPr lang="en-US" dirty="0">
                <a:solidFill>
                  <a:srgbClr val="000000"/>
                </a:solidFill>
                <a:latin typeface="Lucida Console" panose="020B0609040504020204" pitchFamily="49" charset="0"/>
              </a:rPr>
              <a:t>: {</a:t>
            </a:r>
            <a:r>
              <a:rPr lang="en-US" dirty="0">
                <a:solidFill>
                  <a:srgbClr val="0451A5"/>
                </a:solidFill>
                <a:latin typeface="Lucida Console" panose="020B0609040504020204" pitchFamily="49" charset="0"/>
              </a:rPr>
              <a:t>"S"</a:t>
            </a:r>
            <a:r>
              <a:rPr lang="en-US" dirty="0">
                <a:solidFill>
                  <a:srgbClr val="000000"/>
                </a:solidFill>
                <a:latin typeface="Lucida Console" panose="020B0609040504020204" pitchFamily="49" charset="0"/>
              </a:rPr>
              <a:t>: </a:t>
            </a:r>
            <a:r>
              <a:rPr lang="en-US" dirty="0">
                <a:solidFill>
                  <a:srgbClr val="A31515"/>
                </a:solidFill>
                <a:latin typeface="Lucida Console" panose="020B0609040504020204" pitchFamily="49" charset="0"/>
              </a:rPr>
              <a:t>"</a:t>
            </a:r>
            <a:r>
              <a:rPr lang="en-US" dirty="0" err="1">
                <a:solidFill>
                  <a:srgbClr val="A31515"/>
                </a:solidFill>
                <a:latin typeface="Lucida Console" panose="020B0609040504020204" pitchFamily="49" charset="0"/>
              </a:rPr>
              <a:t>StudentH</a:t>
            </a:r>
            <a:r>
              <a:rPr lang="en-US" dirty="0">
                <a:solidFill>
                  <a:srgbClr val="A31515"/>
                </a:solidFill>
                <a:latin typeface="Lucida Console" panose="020B0609040504020204" pitchFamily="49" charset="0"/>
              </a:rPr>
              <a:t>"</a:t>
            </a:r>
            <a:r>
              <a:rPr lang="en-US" dirty="0">
                <a:solidFill>
                  <a:srgbClr val="000000"/>
                </a:solidFill>
                <a:latin typeface="Lucida Console" panose="020B0609040504020204" pitchFamily="49" charset="0"/>
              </a:rPr>
              <a:t>}}</a:t>
            </a:r>
          </a:p>
          <a:p>
            <a:r>
              <a:rPr lang="en-US" dirty="0">
                <a:solidFill>
                  <a:srgbClr val="000000"/>
                </a:solidFill>
                <a:latin typeface="Lucida Console" panose="020B0609040504020204" pitchFamily="49" charset="0"/>
              </a:rPr>
              <a:t>    ],</a:t>
            </a:r>
          </a:p>
          <a:p>
            <a:r>
              <a:rPr lang="en-US" dirty="0">
                <a:solidFill>
                  <a:srgbClr val="000000"/>
                </a:solidFill>
                <a:latin typeface="Lucida Console" panose="020B0609040504020204" pitchFamily="49" charset="0"/>
              </a:rPr>
              <a:t>    </a:t>
            </a:r>
            <a:r>
              <a:rPr lang="en-US" dirty="0">
                <a:solidFill>
                  <a:srgbClr val="0451A5"/>
                </a:solidFill>
                <a:latin typeface="Lucida Console" panose="020B0609040504020204" pitchFamily="49" charset="0"/>
              </a:rPr>
              <a:t>"</a:t>
            </a:r>
            <a:r>
              <a:rPr lang="en-US" dirty="0" err="1">
                <a:solidFill>
                  <a:srgbClr val="0451A5"/>
                </a:solidFill>
                <a:latin typeface="Lucida Console" panose="020B0609040504020204" pitchFamily="49" charset="0"/>
              </a:rPr>
              <a:t>LastEvaluatedKey</a:t>
            </a:r>
            <a:r>
              <a:rPr lang="en-US" dirty="0">
                <a:solidFill>
                  <a:srgbClr val="0451A5"/>
                </a:solidFill>
                <a:latin typeface="Lucida Console" panose="020B0609040504020204" pitchFamily="49" charset="0"/>
              </a:rPr>
              <a:t>"</a:t>
            </a:r>
            <a:r>
              <a:rPr lang="en-US" dirty="0">
                <a:solidFill>
                  <a:srgbClr val="000000"/>
                </a:solidFill>
                <a:latin typeface="Lucida Console" panose="020B0609040504020204" pitchFamily="49" charset="0"/>
              </a:rPr>
              <a:t>: {</a:t>
            </a:r>
          </a:p>
          <a:p>
            <a:r>
              <a:rPr lang="en-US" dirty="0">
                <a:solidFill>
                  <a:srgbClr val="000000"/>
                </a:solidFill>
                <a:latin typeface="Lucida Console" panose="020B0609040504020204" pitchFamily="49" charset="0"/>
              </a:rPr>
              <a:t>      </a:t>
            </a:r>
            <a:r>
              <a:rPr lang="en-US" dirty="0">
                <a:solidFill>
                  <a:srgbClr val="0451A5"/>
                </a:solidFill>
                <a:latin typeface="Lucida Console" panose="020B0609040504020204" pitchFamily="49" charset="0"/>
              </a:rPr>
              <a:t>"</a:t>
            </a:r>
            <a:r>
              <a:rPr lang="en-US" dirty="0" err="1">
                <a:solidFill>
                  <a:srgbClr val="0451A5"/>
                </a:solidFill>
                <a:latin typeface="Lucida Console" panose="020B0609040504020204" pitchFamily="49" charset="0"/>
              </a:rPr>
              <a:t>UserId</a:t>
            </a:r>
            <a:r>
              <a:rPr lang="en-US" dirty="0">
                <a:solidFill>
                  <a:srgbClr val="0451A5"/>
                </a:solidFill>
                <a:latin typeface="Lucida Console" panose="020B0609040504020204" pitchFamily="49" charset="0"/>
              </a:rPr>
              <a:t>"</a:t>
            </a:r>
            <a:r>
              <a:rPr lang="en-US" dirty="0">
                <a:solidFill>
                  <a:srgbClr val="000000"/>
                </a:solidFill>
                <a:latin typeface="Lucida Console" panose="020B0609040504020204" pitchFamily="49" charset="0"/>
              </a:rPr>
              <a:t>: {</a:t>
            </a:r>
            <a:r>
              <a:rPr lang="en-US" dirty="0">
                <a:solidFill>
                  <a:srgbClr val="0451A5"/>
                </a:solidFill>
                <a:latin typeface="Lucida Console" panose="020B0609040504020204" pitchFamily="49" charset="0"/>
              </a:rPr>
              <a:t>"S"</a:t>
            </a:r>
            <a:r>
              <a:rPr lang="en-US" dirty="0">
                <a:solidFill>
                  <a:srgbClr val="000000"/>
                </a:solidFill>
                <a:latin typeface="Lucida Console" panose="020B0609040504020204" pitchFamily="49" charset="0"/>
              </a:rPr>
              <a:t>: </a:t>
            </a:r>
            <a:r>
              <a:rPr lang="en-US" dirty="0">
                <a:solidFill>
                  <a:srgbClr val="A31515"/>
                </a:solidFill>
                <a:latin typeface="Lucida Console" panose="020B0609040504020204" pitchFamily="49" charset="0"/>
              </a:rPr>
              <a:t>"</a:t>
            </a:r>
            <a:r>
              <a:rPr lang="en-US" dirty="0" err="1">
                <a:solidFill>
                  <a:srgbClr val="A31515"/>
                </a:solidFill>
                <a:latin typeface="Lucida Console" panose="020B0609040504020204" pitchFamily="49" charset="0"/>
              </a:rPr>
              <a:t>StudentH</a:t>
            </a:r>
            <a:r>
              <a:rPr lang="en-US" dirty="0">
                <a:solidFill>
                  <a:srgbClr val="A31515"/>
                </a:solidFill>
                <a:latin typeface="Lucida Console" panose="020B0609040504020204" pitchFamily="49" charset="0"/>
              </a:rPr>
              <a:t>"</a:t>
            </a:r>
            <a:r>
              <a:rPr lang="en-US" dirty="0">
                <a:solidFill>
                  <a:srgbClr val="000000"/>
                </a:solidFill>
                <a:latin typeface="Lucida Console" panose="020B0609040504020204" pitchFamily="49" charset="0"/>
              </a:rPr>
              <a:t>},</a:t>
            </a:r>
          </a:p>
          <a:p>
            <a:r>
              <a:rPr lang="en-US" dirty="0">
                <a:solidFill>
                  <a:srgbClr val="000000"/>
                </a:solidFill>
                <a:latin typeface="Lucida Console" panose="020B0609040504020204" pitchFamily="49" charset="0"/>
              </a:rPr>
              <a:t>      </a:t>
            </a:r>
            <a:r>
              <a:rPr lang="en-US" dirty="0">
                <a:solidFill>
                  <a:srgbClr val="0451A5"/>
                </a:solidFill>
                <a:latin typeface="Lucida Console" panose="020B0609040504020204" pitchFamily="49" charset="0"/>
              </a:rPr>
              <a:t>"</a:t>
            </a:r>
            <a:r>
              <a:rPr lang="en-US" dirty="0" err="1">
                <a:solidFill>
                  <a:srgbClr val="0451A5"/>
                </a:solidFill>
                <a:latin typeface="Lucida Console" panose="020B0609040504020204" pitchFamily="49" charset="0"/>
              </a:rPr>
              <a:t>NoteId</a:t>
            </a:r>
            <a:r>
              <a:rPr lang="en-US" dirty="0">
                <a:solidFill>
                  <a:srgbClr val="0451A5"/>
                </a:solidFill>
                <a:latin typeface="Lucida Console" panose="020B0609040504020204" pitchFamily="49" charset="0"/>
              </a:rPr>
              <a:t>"</a:t>
            </a:r>
            <a:r>
              <a:rPr lang="en-US" dirty="0">
                <a:solidFill>
                  <a:srgbClr val="000000"/>
                </a:solidFill>
                <a:latin typeface="Lucida Console" panose="020B0609040504020204" pitchFamily="49" charset="0"/>
              </a:rPr>
              <a:t>: {</a:t>
            </a:r>
            <a:r>
              <a:rPr lang="en-US" dirty="0">
                <a:solidFill>
                  <a:srgbClr val="0451A5"/>
                </a:solidFill>
                <a:latin typeface="Lucida Console" panose="020B0609040504020204" pitchFamily="49" charset="0"/>
              </a:rPr>
              <a:t>"N"</a:t>
            </a:r>
            <a:r>
              <a:rPr lang="en-US" dirty="0">
                <a:solidFill>
                  <a:srgbClr val="000000"/>
                </a:solidFill>
                <a:latin typeface="Lucida Console" panose="020B0609040504020204" pitchFamily="49" charset="0"/>
              </a:rPr>
              <a:t>: </a:t>
            </a:r>
            <a:r>
              <a:rPr lang="en-US" dirty="0">
                <a:solidFill>
                  <a:srgbClr val="A31515"/>
                </a:solidFill>
                <a:latin typeface="Lucida Console" panose="020B0609040504020204" pitchFamily="49" charset="0"/>
              </a:rPr>
              <a:t>"88"</a:t>
            </a:r>
            <a:r>
              <a:rPr lang="en-US" dirty="0">
                <a:solidFill>
                  <a:srgbClr val="000000"/>
                </a:solidFill>
                <a:latin typeface="Lucida Console" panose="020B0609040504020204" pitchFamily="49" charset="0"/>
              </a:rPr>
              <a:t>}</a:t>
            </a:r>
          </a:p>
          <a:p>
            <a:r>
              <a:rPr lang="en-US" dirty="0">
                <a:solidFill>
                  <a:srgbClr val="000000"/>
                </a:solidFill>
                <a:latin typeface="Lucida Console" panose="020B0609040504020204" pitchFamily="49" charset="0"/>
              </a:rPr>
              <a:t>    },</a:t>
            </a:r>
          </a:p>
          <a:p>
            <a:r>
              <a:rPr lang="en-US" dirty="0">
                <a:solidFill>
                  <a:srgbClr val="000000"/>
                </a:solidFill>
                <a:latin typeface="Lucida Console" panose="020B0609040504020204" pitchFamily="49" charset="0"/>
              </a:rPr>
              <a:t>    </a:t>
            </a:r>
            <a:r>
              <a:rPr lang="en-US" dirty="0">
                <a:solidFill>
                  <a:srgbClr val="0451A5"/>
                </a:solidFill>
                <a:latin typeface="Lucida Console" panose="020B0609040504020204" pitchFamily="49" charset="0"/>
              </a:rPr>
              <a:t>"</a:t>
            </a:r>
            <a:r>
              <a:rPr lang="en-US" dirty="0" err="1">
                <a:solidFill>
                  <a:srgbClr val="0451A5"/>
                </a:solidFill>
                <a:latin typeface="Lucida Console" panose="020B0609040504020204" pitchFamily="49" charset="0"/>
              </a:rPr>
              <a:t>ScannedCount</a:t>
            </a:r>
            <a:r>
              <a:rPr lang="en-US" dirty="0">
                <a:solidFill>
                  <a:srgbClr val="0451A5"/>
                </a:solidFill>
                <a:latin typeface="Lucida Console" panose="020B0609040504020204" pitchFamily="49" charset="0"/>
              </a:rPr>
              <a:t>"</a:t>
            </a:r>
            <a:r>
              <a:rPr lang="en-US" dirty="0">
                <a:solidFill>
                  <a:srgbClr val="000000"/>
                </a:solidFill>
                <a:latin typeface="Lucida Console" panose="020B0609040504020204" pitchFamily="49" charset="0"/>
              </a:rPr>
              <a:t>: </a:t>
            </a:r>
            <a:r>
              <a:rPr lang="en-US" dirty="0">
                <a:solidFill>
                  <a:srgbClr val="098658"/>
                </a:solidFill>
                <a:latin typeface="Lucida Console" panose="020B0609040504020204" pitchFamily="49" charset="0"/>
              </a:rPr>
              <a:t>8</a:t>
            </a:r>
            <a:endParaRPr lang="en-US" dirty="0">
              <a:solidFill>
                <a:srgbClr val="000000"/>
              </a:solidFill>
              <a:latin typeface="Lucida Console" panose="020B0609040504020204" pitchFamily="49" charset="0"/>
            </a:endParaRPr>
          </a:p>
          <a:p>
            <a:r>
              <a:rPr lang="en-US" dirty="0">
                <a:solidFill>
                  <a:srgbClr val="000000"/>
                </a:solidFill>
                <a:latin typeface="Lucida Console" panose="020B0609040504020204" pitchFamily="49" charset="0"/>
              </a:rPr>
              <a:t>}</a:t>
            </a:r>
          </a:p>
        </p:txBody>
      </p:sp>
    </p:spTree>
    <p:custDataLst>
      <p:tags r:id="rId1"/>
    </p:custDataLst>
    <p:extLst>
      <p:ext uri="{BB962C8B-B14F-4D97-AF65-F5344CB8AC3E}">
        <p14:creationId xmlns:p14="http://schemas.microsoft.com/office/powerpoint/2010/main" val="42159339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20"/>
          </p:nvPr>
        </p:nvSpPr>
        <p:spPr/>
        <p:txBody>
          <a:bodyPr/>
          <a:lstStyle/>
          <a:p>
            <a:fld id="{B6A95138-A96E-2F42-A959-2EFD44FE4AB7}" type="slidenum">
              <a:rPr lang="en-US" smtClean="0"/>
              <a:pPr/>
              <a:t>31</a:t>
            </a:fld>
            <a:endParaRPr lang="en-US" dirty="0"/>
          </a:p>
        </p:txBody>
      </p:sp>
      <p:sp>
        <p:nvSpPr>
          <p:cNvPr id="5" name="Title 4"/>
          <p:cNvSpPr>
            <a:spLocks noGrp="1"/>
          </p:cNvSpPr>
          <p:nvPr>
            <p:ph type="title"/>
          </p:nvPr>
        </p:nvSpPr>
        <p:spPr/>
        <p:txBody>
          <a:bodyPr/>
          <a:lstStyle/>
          <a:p>
            <a:r>
              <a:rPr lang="en-US"/>
              <a:t>Scanning data</a:t>
            </a:r>
            <a:endParaRPr lang="en-US" dirty="0"/>
          </a:p>
        </p:txBody>
      </p:sp>
      <p:sp>
        <p:nvSpPr>
          <p:cNvPr id="6" name="Content Placeholder 5"/>
          <p:cNvSpPr>
            <a:spLocks noGrp="1"/>
          </p:cNvSpPr>
          <p:nvPr>
            <p:ph sz="quarter" idx="21"/>
          </p:nvPr>
        </p:nvSpPr>
        <p:spPr/>
        <p:txBody>
          <a:bodyPr/>
          <a:lstStyle/>
          <a:p>
            <a:pPr marL="0" indent="0">
              <a:buNone/>
            </a:pPr>
            <a:r>
              <a:rPr lang="en-US" dirty="0"/>
              <a:t>Scan</a:t>
            </a:r>
          </a:p>
          <a:p>
            <a:pPr lvl="1"/>
            <a:r>
              <a:rPr lang="en-US" dirty="0"/>
              <a:t>Returns a result set</a:t>
            </a:r>
          </a:p>
          <a:p>
            <a:pPr lvl="1"/>
            <a:r>
              <a:rPr lang="en-US" dirty="0"/>
              <a:t>Maximum of 1 MB of data retrieved</a:t>
            </a:r>
          </a:p>
          <a:p>
            <a:pPr lvl="1"/>
            <a:r>
              <a:rPr lang="en-US" dirty="0"/>
              <a:t>Filter expressions are applied after a scan finishes but before results are returned</a:t>
            </a:r>
          </a:p>
        </p:txBody>
      </p:sp>
      <p:grpSp>
        <p:nvGrpSpPr>
          <p:cNvPr id="7" name="terminal" descr="Terminal window."/>
          <p:cNvGrpSpPr/>
          <p:nvPr/>
        </p:nvGrpSpPr>
        <p:grpSpPr>
          <a:xfrm>
            <a:off x="271452" y="3792717"/>
            <a:ext cx="11649095" cy="1676591"/>
            <a:chOff x="608670" y="2885187"/>
            <a:chExt cx="10699171" cy="1676591"/>
          </a:xfrm>
        </p:grpSpPr>
        <p:sp>
          <p:nvSpPr>
            <p:cNvPr id="8" name="Rounded Rectangle 10"/>
            <p:cNvSpPr/>
            <p:nvPr/>
          </p:nvSpPr>
          <p:spPr>
            <a:xfrm>
              <a:off x="608670" y="3216202"/>
              <a:ext cx="10699171" cy="1345576"/>
            </a:xfrm>
            <a:prstGeom prst="roundRect">
              <a:avLst>
                <a:gd name="adj" fmla="val 0"/>
              </a:avLst>
            </a:prstGeom>
            <a:solidFill>
              <a:schemeClr val="tx1"/>
            </a:solidFill>
            <a:ln w="12700">
              <a:solidFill>
                <a:schemeClr val="accent1">
                  <a:shade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t" anchorCtr="0"/>
            <a:lstStyle/>
            <a:p>
              <a:endParaRPr lang="en-US" sz="1600" dirty="0">
                <a:solidFill>
                  <a:schemeClr val="bg2"/>
                </a:solidFill>
                <a:latin typeface="Lucida Console" panose="020B0609040504020204" pitchFamily="49" charset="0"/>
                <a:ea typeface="Amazon Ember Light" charset="0"/>
                <a:cs typeface="Amazon Ember Light" charset="0"/>
              </a:endParaRPr>
            </a:p>
          </p:txBody>
        </p:sp>
        <p:sp>
          <p:nvSpPr>
            <p:cNvPr id="9" name="Rectangle 11"/>
            <p:cNvSpPr/>
            <p:nvPr/>
          </p:nvSpPr>
          <p:spPr>
            <a:xfrm>
              <a:off x="608670" y="2885187"/>
              <a:ext cx="10699171" cy="338554"/>
            </a:xfrm>
            <a:prstGeom prst="rect">
              <a:avLst/>
            </a:prstGeom>
            <a:solidFill>
              <a:schemeClr val="accent3"/>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solidFill>
                    <a:schemeClr val="tx1"/>
                  </a:solidFill>
                  <a:latin typeface="Lucida Console" panose="020B0609040504020204" pitchFamily="49" charset="0"/>
                </a:rPr>
                <a:t>Terminal</a:t>
              </a:r>
            </a:p>
          </p:txBody>
        </p:sp>
        <p:sp>
          <p:nvSpPr>
            <p:cNvPr id="10" name="TextBox 12"/>
            <p:cNvSpPr txBox="1"/>
            <p:nvPr/>
          </p:nvSpPr>
          <p:spPr>
            <a:xfrm>
              <a:off x="11007613" y="2885187"/>
              <a:ext cx="300228" cy="338554"/>
            </a:xfrm>
            <a:prstGeom prst="rect">
              <a:avLst/>
            </a:prstGeom>
            <a:noFill/>
          </p:spPr>
          <p:txBody>
            <a:bodyPr wrap="square" rtlCol="0">
              <a:spAutoFit/>
            </a:bodyPr>
            <a:lstStyle/>
            <a:p>
              <a:r>
                <a:rPr lang="en-US" sz="1600" dirty="0">
                  <a:latin typeface="Lucida Console" panose="020B0609040504020204" pitchFamily="49" charset="0"/>
                  <a:ea typeface="Amazon Ember Light" panose="020B0403020204020204" pitchFamily="34" charset="0"/>
                  <a:cs typeface="Amazon Ember Light" panose="020B0403020204020204" pitchFamily="34" charset="0"/>
                </a:rPr>
                <a:t>X</a:t>
              </a:r>
            </a:p>
          </p:txBody>
        </p:sp>
      </p:grpSp>
      <p:sp>
        <p:nvSpPr>
          <p:cNvPr id="12" name="Rectangle 11">
            <a:extLst>
              <a:ext uri="{FF2B5EF4-FFF2-40B4-BE49-F238E27FC236}">
                <a16:creationId xmlns:a16="http://schemas.microsoft.com/office/drawing/2014/main" id="{81CD4934-4D45-4573-BBEA-A36765C04AFE}"/>
              </a:ext>
            </a:extLst>
          </p:cNvPr>
          <p:cNvSpPr/>
          <p:nvPr/>
        </p:nvSpPr>
        <p:spPr>
          <a:xfrm>
            <a:off x="315675" y="4024989"/>
            <a:ext cx="11460480" cy="1323439"/>
          </a:xfrm>
          <a:prstGeom prst="rect">
            <a:avLst/>
          </a:prstGeom>
        </p:spPr>
        <p:txBody>
          <a:bodyPr wrap="square">
            <a:spAutoFit/>
          </a:bodyPr>
          <a:lstStyle/>
          <a:p>
            <a:br>
              <a:rPr lang="en-US" sz="1600" dirty="0">
                <a:solidFill>
                  <a:schemeClr val="bg1"/>
                </a:solidFill>
                <a:latin typeface="Lucida Console" panose="020B0609040504020204" pitchFamily="49" charset="0"/>
                <a:ea typeface="Amazon Ember Light" charset="0"/>
                <a:cs typeface="Amazon Ember Light" charset="0"/>
              </a:rPr>
            </a:br>
            <a:r>
              <a:rPr lang="en-US" sz="1600" dirty="0">
                <a:solidFill>
                  <a:schemeClr val="bg1"/>
                </a:solidFill>
                <a:latin typeface="Lucida Console" panose="020B0609040504020204" pitchFamily="49" charset="0"/>
                <a:ea typeface="Amazon Ember Light" charset="0"/>
                <a:cs typeface="Amazon Ember Light" charset="0"/>
              </a:rPr>
              <a:t>&gt;&gt; </a:t>
            </a:r>
            <a:r>
              <a:rPr lang="en-US" sz="1600" dirty="0" err="1">
                <a:solidFill>
                  <a:schemeClr val="bg1"/>
                </a:solidFill>
                <a:latin typeface="Lucida Console" panose="020B0609040504020204" pitchFamily="49" charset="0"/>
                <a:ea typeface="Amazon Ember Light" charset="0"/>
                <a:cs typeface="Amazon Ember Light" charset="0"/>
              </a:rPr>
              <a:t>aws</a:t>
            </a:r>
            <a:r>
              <a:rPr lang="en-US" sz="1600" dirty="0">
                <a:solidFill>
                  <a:schemeClr val="bg1"/>
                </a:solidFill>
                <a:latin typeface="Lucida Console" panose="020B0609040504020204" pitchFamily="49" charset="0"/>
                <a:ea typeface="Amazon Ember Light" charset="0"/>
                <a:cs typeface="Amazon Ember Light" charset="0"/>
              </a:rPr>
              <a:t> </a:t>
            </a:r>
            <a:r>
              <a:rPr lang="en-US" sz="1600" dirty="0" err="1">
                <a:solidFill>
                  <a:schemeClr val="bg1"/>
                </a:solidFill>
                <a:latin typeface="Lucida Console" panose="020B0609040504020204" pitchFamily="49" charset="0"/>
                <a:ea typeface="Amazon Ember Light" charset="0"/>
                <a:cs typeface="Amazon Ember Light" charset="0"/>
              </a:rPr>
              <a:t>dynamodb</a:t>
            </a:r>
            <a:r>
              <a:rPr lang="en-US" sz="1600" dirty="0">
                <a:solidFill>
                  <a:schemeClr val="bg1"/>
                </a:solidFill>
                <a:latin typeface="Lucida Console" panose="020B0609040504020204" pitchFamily="49" charset="0"/>
                <a:ea typeface="Amazon Ember Light" charset="0"/>
                <a:cs typeface="Amazon Ember Light" charset="0"/>
              </a:rPr>
              <a:t> scan</a:t>
            </a:r>
          </a:p>
          <a:p>
            <a:r>
              <a:rPr lang="en-US" sz="1600" dirty="0">
                <a:solidFill>
                  <a:schemeClr val="bg1"/>
                </a:solidFill>
                <a:latin typeface="Lucida Console" panose="020B0609040504020204" pitchFamily="49" charset="0"/>
                <a:ea typeface="Amazon Ember Light" charset="0"/>
                <a:cs typeface="Amazon Ember Light" charset="0"/>
              </a:rPr>
              <a:t>    --table-name Notes</a:t>
            </a:r>
          </a:p>
          <a:p>
            <a:r>
              <a:rPr lang="en-US" sz="1600" dirty="0">
                <a:solidFill>
                  <a:schemeClr val="bg1"/>
                </a:solidFill>
                <a:latin typeface="Lucida Console" panose="020B0609040504020204" pitchFamily="49" charset="0"/>
                <a:ea typeface="Amazon Ember Light" charset="0"/>
                <a:cs typeface="Amazon Ember Light" charset="0"/>
              </a:rPr>
              <a:t>    --key-condition-expression "</a:t>
            </a:r>
            <a:r>
              <a:rPr lang="en-US" sz="1600" dirty="0" err="1">
                <a:solidFill>
                  <a:schemeClr val="bg1"/>
                </a:solidFill>
                <a:latin typeface="Lucida Console" panose="020B0609040504020204" pitchFamily="49" charset="0"/>
                <a:ea typeface="Amazon Ember Light" charset="0"/>
                <a:cs typeface="Amazon Ember Light" charset="0"/>
              </a:rPr>
              <a:t>UserId</a:t>
            </a:r>
            <a:r>
              <a:rPr lang="en-US" sz="1600" dirty="0">
                <a:solidFill>
                  <a:schemeClr val="bg1"/>
                </a:solidFill>
                <a:latin typeface="Lucida Console" panose="020B0609040504020204" pitchFamily="49" charset="0"/>
                <a:ea typeface="Amazon Ember Light" charset="0"/>
                <a:cs typeface="Amazon Ember Light" charset="0"/>
              </a:rPr>
              <a:t> = :</a:t>
            </a:r>
            <a:r>
              <a:rPr lang="en-US" sz="1600" dirty="0" err="1">
                <a:solidFill>
                  <a:schemeClr val="bg1"/>
                </a:solidFill>
                <a:latin typeface="Lucida Console" panose="020B0609040504020204" pitchFamily="49" charset="0"/>
                <a:ea typeface="Amazon Ember Light" charset="0"/>
                <a:cs typeface="Amazon Ember Light" charset="0"/>
              </a:rPr>
              <a:t>userid</a:t>
            </a:r>
            <a:r>
              <a:rPr lang="en-US" sz="1600" dirty="0">
                <a:solidFill>
                  <a:schemeClr val="bg1"/>
                </a:solidFill>
                <a:latin typeface="Lucida Console" panose="020B0609040504020204" pitchFamily="49" charset="0"/>
                <a:ea typeface="Amazon Ember Light" charset="0"/>
                <a:cs typeface="Amazon Ember Light" charset="0"/>
              </a:rPr>
              <a:t>"</a:t>
            </a:r>
          </a:p>
          <a:p>
            <a:r>
              <a:rPr lang="en-US" sz="1600" dirty="0">
                <a:solidFill>
                  <a:schemeClr val="bg1"/>
                </a:solidFill>
                <a:latin typeface="Lucida Console" panose="020B0609040504020204" pitchFamily="49" charset="0"/>
                <a:ea typeface="Amazon Ember Light" charset="0"/>
                <a:cs typeface="Amazon Ember Light" charset="0"/>
              </a:rPr>
              <a:t>    --expression-attribute-values ‘</a:t>
            </a:r>
            <a:r>
              <a:rPr lang="pt-BR" sz="1600" dirty="0">
                <a:solidFill>
                  <a:schemeClr val="bg1"/>
                </a:solidFill>
                <a:latin typeface="Lucida Console" panose="020B0609040504020204" pitchFamily="49" charset="0"/>
              </a:rPr>
              <a:t>{":userid":{"S":"StudentA"}}’</a:t>
            </a:r>
          </a:p>
        </p:txBody>
      </p:sp>
    </p:spTree>
    <p:custDataLst>
      <p:tags r:id="rId1"/>
    </p:custDataLst>
    <p:extLst>
      <p:ext uri="{BB962C8B-B14F-4D97-AF65-F5344CB8AC3E}">
        <p14:creationId xmlns:p14="http://schemas.microsoft.com/office/powerpoint/2010/main" val="31548823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DA71C1E-9C53-4A0F-9465-0E97EFF5496A}"/>
              </a:ext>
            </a:extLst>
          </p:cNvPr>
          <p:cNvSpPr>
            <a:spLocks noGrp="1"/>
          </p:cNvSpPr>
          <p:nvPr>
            <p:ph type="sldNum" sz="quarter" idx="20"/>
          </p:nvPr>
        </p:nvSpPr>
        <p:spPr/>
        <p:txBody>
          <a:bodyPr/>
          <a:lstStyle/>
          <a:p>
            <a:fld id="{B6A95138-A96E-2F42-A959-2EFD44FE4AB7}" type="slidenum">
              <a:rPr lang="en-US" smtClean="0"/>
              <a:pPr/>
              <a:t>32</a:t>
            </a:fld>
            <a:endParaRPr lang="en-US" dirty="0"/>
          </a:p>
        </p:txBody>
      </p:sp>
      <p:sp>
        <p:nvSpPr>
          <p:cNvPr id="7" name="Title 6"/>
          <p:cNvSpPr>
            <a:spLocks noGrp="1"/>
          </p:cNvSpPr>
          <p:nvPr>
            <p:ph type="title"/>
          </p:nvPr>
        </p:nvSpPr>
        <p:spPr/>
        <p:txBody>
          <a:bodyPr/>
          <a:lstStyle/>
          <a:p>
            <a:r>
              <a:rPr lang="en-US"/>
              <a:t>Choosing between query or scan</a:t>
            </a:r>
            <a:endParaRPr lang="en-US" dirty="0"/>
          </a:p>
        </p:txBody>
      </p:sp>
      <p:pic>
        <p:nvPicPr>
          <p:cNvPr id="14" name="Content Placeholder 13">
            <a:extLst>
              <a:ext uri="{FF2B5EF4-FFF2-40B4-BE49-F238E27FC236}">
                <a16:creationId xmlns:a16="http://schemas.microsoft.com/office/drawing/2014/main" id="{56F24D7A-B755-424E-8EB6-FE1A60766AED}"/>
              </a:ext>
              <a:ext uri="{C183D7F6-B498-43B3-948B-1728B52AA6E4}">
                <adec:decorative xmlns:adec="http://schemas.microsoft.com/office/drawing/2017/decorative" val="1"/>
              </a:ext>
            </a:extLst>
          </p:cNvPr>
          <p:cNvPicPr>
            <a:picLocks noGrp="1" noChangeAspect="1"/>
          </p:cNvPicPr>
          <p:nvPr>
            <p:ph idx="8"/>
          </p:nvPr>
        </p:nvPicPr>
        <p:blipFill>
          <a:blip r:embed="rId4">
            <a:extLst>
              <a:ext uri="{28A0092B-C50C-407E-A947-70E740481C1C}">
                <a14:useLocalDpi xmlns:a14="http://schemas.microsoft.com/office/drawing/2010/main" val="0"/>
              </a:ext>
            </a:extLst>
          </a:blip>
          <a:stretch>
            <a:fillRect/>
          </a:stretch>
        </p:blipFill>
        <p:spPr>
          <a:xfrm>
            <a:off x="2063087" y="1049338"/>
            <a:ext cx="2274626" cy="2286000"/>
          </a:xfrm>
        </p:spPr>
      </p:pic>
      <p:sp>
        <p:nvSpPr>
          <p:cNvPr id="5" name="Subtitle 4">
            <a:extLst>
              <a:ext uri="{FF2B5EF4-FFF2-40B4-BE49-F238E27FC236}">
                <a16:creationId xmlns:a16="http://schemas.microsoft.com/office/drawing/2014/main" id="{F8C4AD66-B80A-4B81-AA99-BE88C588BBF2}"/>
              </a:ext>
            </a:extLst>
          </p:cNvPr>
          <p:cNvSpPr>
            <a:spLocks noGrp="1"/>
          </p:cNvSpPr>
          <p:nvPr>
            <p:ph type="subTitle" idx="3"/>
          </p:nvPr>
        </p:nvSpPr>
        <p:spPr/>
        <p:txBody>
          <a:bodyPr/>
          <a:lstStyle/>
          <a:p>
            <a:r>
              <a:rPr lang="en-US"/>
              <a:t>Query</a:t>
            </a:r>
            <a:endParaRPr lang="en-US" dirty="0"/>
          </a:p>
        </p:txBody>
      </p:sp>
      <p:sp>
        <p:nvSpPr>
          <p:cNvPr id="2" name="Text Placeholder 1">
            <a:extLst>
              <a:ext uri="{FF2B5EF4-FFF2-40B4-BE49-F238E27FC236}">
                <a16:creationId xmlns:a16="http://schemas.microsoft.com/office/drawing/2014/main" id="{EF4CE641-4742-4C74-B6AF-A725D605E79D}"/>
              </a:ext>
            </a:extLst>
          </p:cNvPr>
          <p:cNvSpPr>
            <a:spLocks noGrp="1"/>
          </p:cNvSpPr>
          <p:nvPr>
            <p:ph type="body" idx="1"/>
          </p:nvPr>
        </p:nvSpPr>
        <p:spPr/>
        <p:txBody>
          <a:bodyPr/>
          <a:lstStyle/>
          <a:p>
            <a:r>
              <a:rPr lang="en-US"/>
              <a:t>The Query operation in Amazon DynamoDB finds items based on primary key values.</a:t>
            </a:r>
          </a:p>
          <a:p>
            <a:endParaRPr lang="en-US" dirty="0"/>
          </a:p>
        </p:txBody>
      </p:sp>
      <p:pic>
        <p:nvPicPr>
          <p:cNvPr id="15" name="Content Placeholder 14">
            <a:extLst>
              <a:ext uri="{FF2B5EF4-FFF2-40B4-BE49-F238E27FC236}">
                <a16:creationId xmlns:a16="http://schemas.microsoft.com/office/drawing/2014/main" id="{17F7ABE9-0121-420D-ADE0-CC8D79BC4D00}"/>
              </a:ext>
              <a:ext uri="{C183D7F6-B498-43B3-948B-1728B52AA6E4}">
                <adec:decorative xmlns:adec="http://schemas.microsoft.com/office/drawing/2017/decorative" val="1"/>
              </a:ext>
            </a:extLst>
          </p:cNvPr>
          <p:cNvPicPr>
            <a:picLocks noGrp="1" noChangeAspect="1"/>
          </p:cNvPicPr>
          <p:nvPr>
            <p:ph idx="9"/>
          </p:nvPr>
        </p:nvPicPr>
        <p:blipFill>
          <a:blip r:embed="rId5">
            <a:extLst>
              <a:ext uri="{28A0092B-C50C-407E-A947-70E740481C1C}">
                <a14:useLocalDpi xmlns:a14="http://schemas.microsoft.com/office/drawing/2010/main" val="0"/>
              </a:ext>
            </a:extLst>
          </a:blip>
          <a:stretch>
            <a:fillRect/>
          </a:stretch>
        </p:blipFill>
        <p:spPr/>
      </p:pic>
      <p:sp>
        <p:nvSpPr>
          <p:cNvPr id="6" name="Subtitle 5">
            <a:extLst>
              <a:ext uri="{FF2B5EF4-FFF2-40B4-BE49-F238E27FC236}">
                <a16:creationId xmlns:a16="http://schemas.microsoft.com/office/drawing/2014/main" id="{395A3DCF-492E-4EF0-B6DB-A592454F15BE}"/>
              </a:ext>
            </a:extLst>
          </p:cNvPr>
          <p:cNvSpPr>
            <a:spLocks noGrp="1"/>
          </p:cNvSpPr>
          <p:nvPr>
            <p:ph type="subTitle" idx="4"/>
          </p:nvPr>
        </p:nvSpPr>
        <p:spPr/>
        <p:txBody>
          <a:bodyPr/>
          <a:lstStyle/>
          <a:p>
            <a:r>
              <a:rPr lang="en-US"/>
              <a:t>Scan</a:t>
            </a:r>
            <a:endParaRPr lang="en-US" dirty="0"/>
          </a:p>
        </p:txBody>
      </p:sp>
      <p:sp>
        <p:nvSpPr>
          <p:cNvPr id="4" name="Text Placeholder 3">
            <a:extLst>
              <a:ext uri="{FF2B5EF4-FFF2-40B4-BE49-F238E27FC236}">
                <a16:creationId xmlns:a16="http://schemas.microsoft.com/office/drawing/2014/main" id="{1823AC85-5377-4FE2-B563-BBB986B638EE}"/>
              </a:ext>
            </a:extLst>
          </p:cNvPr>
          <p:cNvSpPr>
            <a:spLocks noGrp="1"/>
          </p:cNvSpPr>
          <p:nvPr>
            <p:ph type="body" idx="2"/>
          </p:nvPr>
        </p:nvSpPr>
        <p:spPr/>
        <p:txBody>
          <a:bodyPr/>
          <a:lstStyle/>
          <a:p>
            <a:r>
              <a:rPr lang="en-US"/>
              <a:t>A Scan operation in Amazon DynamoDB reads every item in a table or a secondary index.</a:t>
            </a:r>
            <a:endParaRPr lang="en-US" dirty="0"/>
          </a:p>
        </p:txBody>
      </p:sp>
      <p:sp>
        <p:nvSpPr>
          <p:cNvPr id="18" name="TextBox 17"/>
          <p:cNvSpPr txBox="1"/>
          <p:nvPr/>
        </p:nvSpPr>
        <p:spPr>
          <a:xfrm>
            <a:off x="730059" y="5639889"/>
            <a:ext cx="10709983" cy="523220"/>
          </a:xfrm>
          <a:prstGeom prst="rect">
            <a:avLst/>
          </a:prstGeom>
          <a:noFill/>
        </p:spPr>
        <p:txBody>
          <a:bodyPr wrap="none" rtlCol="0">
            <a:spAutoFit/>
          </a:bodyPr>
          <a:lstStyle/>
          <a:p>
            <a:r>
              <a:rPr lang="en-US" sz="2800" dirty="0">
                <a:latin typeface="Amazon Ember Light" panose="020B0403020204020204" pitchFamily="34" charset="0"/>
                <a:ea typeface="Amazon Ember Light" panose="020B0403020204020204" pitchFamily="34" charset="0"/>
                <a:cs typeface="Amazon Ember Light" panose="020B0403020204020204" pitchFamily="34" charset="0"/>
              </a:rPr>
              <a:t>Scans are less efficient than queries but often are the only solution.</a:t>
            </a:r>
          </a:p>
        </p:txBody>
      </p:sp>
    </p:spTree>
    <p:custDataLst>
      <p:tags r:id="rId1"/>
    </p:custDataLst>
    <p:extLst>
      <p:ext uri="{BB962C8B-B14F-4D97-AF65-F5344CB8AC3E}">
        <p14:creationId xmlns:p14="http://schemas.microsoft.com/office/powerpoint/2010/main" val="4152708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20"/>
          </p:nvPr>
        </p:nvSpPr>
        <p:spPr/>
        <p:txBody>
          <a:bodyPr/>
          <a:lstStyle/>
          <a:p>
            <a:fld id="{B6A95138-A96E-2F42-A959-2EFD44FE4AB7}" type="slidenum">
              <a:rPr lang="en-US" smtClean="0"/>
              <a:t>33</a:t>
            </a:fld>
            <a:endParaRPr lang="en-US" dirty="0"/>
          </a:p>
        </p:txBody>
      </p:sp>
      <p:sp>
        <p:nvSpPr>
          <p:cNvPr id="2" name="Title 1"/>
          <p:cNvSpPr>
            <a:spLocks noGrp="1"/>
          </p:cNvSpPr>
          <p:nvPr>
            <p:ph type="title"/>
          </p:nvPr>
        </p:nvSpPr>
        <p:spPr/>
        <p:txBody>
          <a:bodyPr>
            <a:normAutofit/>
          </a:bodyPr>
          <a:lstStyle/>
          <a:p>
            <a:r>
              <a:rPr lang="en-US" dirty="0"/>
              <a:t>Parallel scans</a:t>
            </a:r>
          </a:p>
        </p:txBody>
      </p:sp>
      <p:sp>
        <p:nvSpPr>
          <p:cNvPr id="5" name="Content Placeholder 4"/>
          <p:cNvSpPr>
            <a:spLocks noGrp="1"/>
          </p:cNvSpPr>
          <p:nvPr>
            <p:ph idx="4294967295"/>
          </p:nvPr>
        </p:nvSpPr>
        <p:spPr>
          <a:xfrm>
            <a:off x="271673" y="1522413"/>
            <a:ext cx="3392488" cy="4648200"/>
          </a:xfrm>
        </p:spPr>
        <p:txBody>
          <a:bodyPr/>
          <a:lstStyle/>
          <a:p>
            <a:pPr marL="0" indent="0">
              <a:buNone/>
            </a:pPr>
            <a:r>
              <a:rPr lang="en-US" sz="2400" dirty="0"/>
              <a:t>The larger the table or index being scanned, the more time the </a:t>
            </a:r>
            <a:r>
              <a:rPr lang="en-US" sz="2400" dirty="0">
                <a:latin typeface="+mn-lt"/>
              </a:rPr>
              <a:t>scan</a:t>
            </a:r>
            <a:r>
              <a:rPr lang="en-US" sz="2400" dirty="0"/>
              <a:t> takes to complete.</a:t>
            </a:r>
          </a:p>
          <a:p>
            <a:pPr marL="0" indent="0">
              <a:buNone/>
            </a:pPr>
            <a:endParaRPr lang="en-US" sz="2400" dirty="0"/>
          </a:p>
          <a:p>
            <a:pPr marL="0" indent="0">
              <a:buNone/>
            </a:pPr>
            <a:r>
              <a:rPr lang="en-US" sz="2400" dirty="0"/>
              <a:t>Scan operations can divide a table or secondary index into </a:t>
            </a:r>
            <a:r>
              <a:rPr lang="en-US" sz="2400" dirty="0">
                <a:latin typeface="Lucida Console" panose="020B0609040504020204" pitchFamily="49" charset="0"/>
              </a:rPr>
              <a:t>segments</a:t>
            </a:r>
            <a:r>
              <a:rPr lang="en-US" sz="2400" dirty="0">
                <a:latin typeface="+mn-lt"/>
              </a:rPr>
              <a:t>, with workers scanning segments in parallel.</a:t>
            </a:r>
          </a:p>
          <a:p>
            <a:pPr marL="0" indent="0">
              <a:buNone/>
            </a:pPr>
            <a:endParaRPr lang="en-US" dirty="0">
              <a:latin typeface="+mn-lt"/>
            </a:endParaRPr>
          </a:p>
          <a:p>
            <a:pPr marL="0" indent="0">
              <a:buNone/>
            </a:pPr>
            <a:endParaRPr lang="en-US" dirty="0">
              <a:latin typeface="+mn-lt"/>
            </a:endParaRPr>
          </a:p>
        </p:txBody>
      </p:sp>
      <p:grpSp>
        <p:nvGrpSpPr>
          <p:cNvPr id="4" name="example" descr="Example with three segments, each with a specific EsclusiveStartKey.">
            <a:extLst>
              <a:ext uri="{FF2B5EF4-FFF2-40B4-BE49-F238E27FC236}">
                <a16:creationId xmlns:a16="http://schemas.microsoft.com/office/drawing/2014/main" id="{F4007A46-8110-4961-922C-10ECAFAD192C}"/>
              </a:ext>
            </a:extLst>
          </p:cNvPr>
          <p:cNvGrpSpPr/>
          <p:nvPr/>
        </p:nvGrpSpPr>
        <p:grpSpPr>
          <a:xfrm>
            <a:off x="3806951" y="972822"/>
            <a:ext cx="8375497" cy="5657351"/>
            <a:chOff x="3806951" y="972822"/>
            <a:chExt cx="8375497" cy="5657351"/>
          </a:xfrm>
        </p:grpSpPr>
        <p:sp>
          <p:nvSpPr>
            <p:cNvPr id="102" name="TextBox 101"/>
            <p:cNvSpPr txBox="1"/>
            <p:nvPr/>
          </p:nvSpPr>
          <p:spPr>
            <a:xfrm>
              <a:off x="4168675" y="3637864"/>
              <a:ext cx="1087157" cy="338554"/>
            </a:xfrm>
            <a:prstGeom prst="rect">
              <a:avLst/>
            </a:prstGeom>
            <a:solidFill>
              <a:schemeClr val="bg1"/>
            </a:solidFill>
          </p:spPr>
          <p:txBody>
            <a:bodyPr wrap="none" rtlCol="0">
              <a:spAutoFit/>
            </a:bodyPr>
            <a:lstStyle/>
            <a:p>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LEK = k01</a:t>
              </a:r>
            </a:p>
          </p:txBody>
        </p:sp>
        <p:sp>
          <p:nvSpPr>
            <p:cNvPr id="104" name="TextBox 103"/>
            <p:cNvSpPr txBox="1"/>
            <p:nvPr/>
          </p:nvSpPr>
          <p:spPr>
            <a:xfrm>
              <a:off x="5461378" y="3637864"/>
              <a:ext cx="1106393" cy="338554"/>
            </a:xfrm>
            <a:prstGeom prst="rect">
              <a:avLst/>
            </a:prstGeom>
            <a:solidFill>
              <a:schemeClr val="bg1"/>
            </a:solidFill>
          </p:spPr>
          <p:txBody>
            <a:bodyPr wrap="none" rtlCol="0">
              <a:spAutoFit/>
            </a:bodyPr>
            <a:lstStyle/>
            <a:p>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LEK = Null</a:t>
              </a:r>
            </a:p>
          </p:txBody>
        </p:sp>
        <p:sp>
          <p:nvSpPr>
            <p:cNvPr id="106" name="TextBox 105"/>
            <p:cNvSpPr txBox="1"/>
            <p:nvPr/>
          </p:nvSpPr>
          <p:spPr>
            <a:xfrm>
              <a:off x="7008360" y="3637864"/>
              <a:ext cx="1087157" cy="338554"/>
            </a:xfrm>
            <a:prstGeom prst="rect">
              <a:avLst/>
            </a:prstGeom>
            <a:solidFill>
              <a:schemeClr val="bg1"/>
            </a:solidFill>
          </p:spPr>
          <p:txBody>
            <a:bodyPr wrap="none" rtlCol="0">
              <a:spAutoFit/>
            </a:bodyPr>
            <a:lstStyle/>
            <a:p>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LEK = k11</a:t>
              </a:r>
            </a:p>
          </p:txBody>
        </p:sp>
        <p:sp>
          <p:nvSpPr>
            <p:cNvPr id="108" name="TextBox 107"/>
            <p:cNvSpPr txBox="1"/>
            <p:nvPr/>
          </p:nvSpPr>
          <p:spPr>
            <a:xfrm>
              <a:off x="8174464" y="3637864"/>
              <a:ext cx="1106393" cy="338554"/>
            </a:xfrm>
            <a:prstGeom prst="rect">
              <a:avLst/>
            </a:prstGeom>
            <a:solidFill>
              <a:schemeClr val="bg1"/>
            </a:solidFill>
          </p:spPr>
          <p:txBody>
            <a:bodyPr wrap="none" rtlCol="0">
              <a:spAutoFit/>
            </a:bodyPr>
            <a:lstStyle/>
            <a:p>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LEK = Null</a:t>
              </a:r>
            </a:p>
          </p:txBody>
        </p:sp>
        <p:sp>
          <p:nvSpPr>
            <p:cNvPr id="110" name="TextBox 109"/>
            <p:cNvSpPr txBox="1"/>
            <p:nvPr/>
          </p:nvSpPr>
          <p:spPr>
            <a:xfrm>
              <a:off x="9961169" y="3637864"/>
              <a:ext cx="1087157" cy="338554"/>
            </a:xfrm>
            <a:prstGeom prst="rect">
              <a:avLst/>
            </a:prstGeom>
            <a:solidFill>
              <a:schemeClr val="bg1"/>
            </a:solidFill>
          </p:spPr>
          <p:txBody>
            <a:bodyPr wrap="none" rtlCol="0">
              <a:spAutoFit/>
            </a:bodyPr>
            <a:lstStyle/>
            <a:p>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LEK = k21</a:t>
              </a:r>
            </a:p>
          </p:txBody>
        </p:sp>
        <p:sp>
          <p:nvSpPr>
            <p:cNvPr id="112" name="TextBox 111"/>
            <p:cNvSpPr txBox="1"/>
            <p:nvPr/>
          </p:nvSpPr>
          <p:spPr>
            <a:xfrm>
              <a:off x="11076055" y="3637864"/>
              <a:ext cx="1106393" cy="338554"/>
            </a:xfrm>
            <a:prstGeom prst="rect">
              <a:avLst/>
            </a:prstGeom>
            <a:solidFill>
              <a:schemeClr val="bg1"/>
            </a:solidFill>
          </p:spPr>
          <p:txBody>
            <a:bodyPr wrap="none" rtlCol="0">
              <a:spAutoFit/>
            </a:bodyPr>
            <a:lstStyle/>
            <a:p>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LEK = Null</a:t>
              </a:r>
            </a:p>
          </p:txBody>
        </p:sp>
        <p:sp>
          <p:nvSpPr>
            <p:cNvPr id="8" name="Rectangle 7"/>
            <p:cNvSpPr/>
            <p:nvPr/>
          </p:nvSpPr>
          <p:spPr>
            <a:xfrm>
              <a:off x="3959119" y="5362431"/>
              <a:ext cx="7786431" cy="42723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olidFill>
                    <a:schemeClr val="tx1"/>
                  </a:solidFill>
                </a:rPr>
                <a:t>Data items</a:t>
              </a:r>
            </a:p>
          </p:txBody>
        </p:sp>
        <p:cxnSp>
          <p:nvCxnSpPr>
            <p:cNvPr id="10" name="Straight Connector 9"/>
            <p:cNvCxnSpPr/>
            <p:nvPr/>
          </p:nvCxnSpPr>
          <p:spPr>
            <a:xfrm>
              <a:off x="6378682" y="4851816"/>
              <a:ext cx="0" cy="1290918"/>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9319673" y="4851816"/>
              <a:ext cx="0" cy="1290918"/>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6326240" y="972822"/>
              <a:ext cx="3405873" cy="441453"/>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main thread</a:t>
              </a:r>
            </a:p>
          </p:txBody>
        </p:sp>
        <p:sp>
          <p:nvSpPr>
            <p:cNvPr id="14" name="Rectangle 13"/>
            <p:cNvSpPr/>
            <p:nvPr/>
          </p:nvSpPr>
          <p:spPr>
            <a:xfrm>
              <a:off x="3983108" y="2017956"/>
              <a:ext cx="2257776" cy="83599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Worker thread = 0</a:t>
              </a:r>
            </a:p>
          </p:txBody>
        </p:sp>
        <p:cxnSp>
          <p:nvCxnSpPr>
            <p:cNvPr id="18" name="Straight Connector 17"/>
            <p:cNvCxnSpPr/>
            <p:nvPr/>
          </p:nvCxnSpPr>
          <p:spPr>
            <a:xfrm>
              <a:off x="4103220" y="3919113"/>
              <a:ext cx="0" cy="1290918"/>
            </a:xfrm>
            <a:prstGeom prst="line">
              <a:avLst/>
            </a:prstGeom>
            <a:ln w="25400">
              <a:solidFill>
                <a:schemeClr val="tx2"/>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709325" y="3919113"/>
              <a:ext cx="0" cy="1290918"/>
            </a:xfrm>
            <a:prstGeom prst="line">
              <a:avLst/>
            </a:prstGeom>
            <a:ln w="25400">
              <a:solidFill>
                <a:schemeClr val="tx2"/>
              </a:solidFill>
              <a:prstDash val="solid"/>
              <a:head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315430" y="3919113"/>
              <a:ext cx="0" cy="1290918"/>
            </a:xfrm>
            <a:prstGeom prst="line">
              <a:avLst/>
            </a:prstGeom>
            <a:ln w="25400">
              <a:solidFill>
                <a:schemeClr val="tx2"/>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921534" y="3919113"/>
              <a:ext cx="0" cy="1290918"/>
            </a:xfrm>
            <a:prstGeom prst="line">
              <a:avLst/>
            </a:prstGeom>
            <a:ln w="25400">
              <a:solidFill>
                <a:schemeClr val="tx2"/>
              </a:solidFill>
              <a:prstDash val="solid"/>
              <a:headEnd type="triangle" w="lg" len="lg"/>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6900289" y="3919113"/>
              <a:ext cx="0" cy="1290918"/>
            </a:xfrm>
            <a:prstGeom prst="line">
              <a:avLst/>
            </a:prstGeom>
            <a:ln w="25400">
              <a:solidFill>
                <a:schemeClr val="tx2"/>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7506394" y="3919113"/>
              <a:ext cx="0" cy="1290918"/>
            </a:xfrm>
            <a:prstGeom prst="line">
              <a:avLst/>
            </a:prstGeom>
            <a:ln w="25400">
              <a:solidFill>
                <a:schemeClr val="tx2"/>
              </a:solidFill>
              <a:prstDash val="solid"/>
              <a:headEnd type="triangle" w="lg" len="lg"/>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8112499" y="3919113"/>
              <a:ext cx="0" cy="1290918"/>
            </a:xfrm>
            <a:prstGeom prst="line">
              <a:avLst/>
            </a:prstGeom>
            <a:ln w="25400">
              <a:solidFill>
                <a:schemeClr val="tx2"/>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8718603" y="3919113"/>
              <a:ext cx="0" cy="1290918"/>
            </a:xfrm>
            <a:prstGeom prst="line">
              <a:avLst/>
            </a:prstGeom>
            <a:ln w="25400">
              <a:solidFill>
                <a:schemeClr val="tx2"/>
              </a:solidFill>
              <a:prstDash val="solid"/>
              <a:headEnd type="triangle" w="lg" len="lg"/>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9852358" y="3919113"/>
              <a:ext cx="0" cy="1290918"/>
            </a:xfrm>
            <a:prstGeom prst="line">
              <a:avLst/>
            </a:prstGeom>
            <a:ln w="25400">
              <a:solidFill>
                <a:schemeClr val="tx2"/>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10458463" y="3919113"/>
              <a:ext cx="0" cy="1290918"/>
            </a:xfrm>
            <a:prstGeom prst="line">
              <a:avLst/>
            </a:prstGeom>
            <a:ln w="25400">
              <a:solidFill>
                <a:schemeClr val="tx2"/>
              </a:solidFill>
              <a:prstDash val="solid"/>
              <a:headEnd type="triangle" w="lg" len="lg"/>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11064568" y="3919113"/>
              <a:ext cx="0" cy="1290918"/>
            </a:xfrm>
            <a:prstGeom prst="line">
              <a:avLst/>
            </a:prstGeom>
            <a:ln w="25400">
              <a:solidFill>
                <a:schemeClr val="tx2"/>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11670672" y="3919113"/>
              <a:ext cx="0" cy="1290918"/>
            </a:xfrm>
            <a:prstGeom prst="line">
              <a:avLst/>
            </a:prstGeom>
            <a:ln w="25400">
              <a:solidFill>
                <a:schemeClr val="tx2"/>
              </a:solidFill>
              <a:prstDash val="solid"/>
              <a:headEnd type="triangle" w="lg" len="lg"/>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H="1">
              <a:off x="6933615" y="2853949"/>
              <a:ext cx="968020" cy="912764"/>
            </a:xfrm>
            <a:prstGeom prst="line">
              <a:avLst/>
            </a:prstGeom>
            <a:ln w="25400">
              <a:solidFill>
                <a:schemeClr val="tx2"/>
              </a:solidFill>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7901635" y="2853949"/>
              <a:ext cx="904030" cy="885777"/>
            </a:xfrm>
            <a:prstGeom prst="line">
              <a:avLst/>
            </a:prstGeom>
            <a:ln w="25400">
              <a:solidFill>
                <a:schemeClr val="tx2"/>
              </a:solidFill>
              <a:prstDash val="dash"/>
              <a:headEnd type="triangle" w="lg" len="lg"/>
              <a:tailEnd type="none"/>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H="1">
              <a:off x="9850277" y="2853949"/>
              <a:ext cx="968020" cy="912764"/>
            </a:xfrm>
            <a:prstGeom prst="line">
              <a:avLst/>
            </a:prstGeom>
            <a:ln w="25400">
              <a:solidFill>
                <a:schemeClr val="tx2"/>
              </a:solidFill>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10818297" y="2853949"/>
              <a:ext cx="904030" cy="885777"/>
            </a:xfrm>
            <a:prstGeom prst="line">
              <a:avLst/>
            </a:prstGeom>
            <a:ln w="25400">
              <a:solidFill>
                <a:schemeClr val="tx2"/>
              </a:solidFill>
              <a:prstDash val="dash"/>
              <a:headEnd type="triangle" w="lg" len="lg"/>
              <a:tailEnd type="none"/>
            </a:ln>
          </p:spPr>
          <p:style>
            <a:lnRef idx="1">
              <a:schemeClr val="accent1"/>
            </a:lnRef>
            <a:fillRef idx="0">
              <a:schemeClr val="accent1"/>
            </a:fillRef>
            <a:effectRef idx="0">
              <a:schemeClr val="accent1"/>
            </a:effectRef>
            <a:fontRef idx="minor">
              <a:schemeClr val="tx1"/>
            </a:fontRef>
          </p:style>
        </p:cxnSp>
        <p:sp>
          <p:nvSpPr>
            <p:cNvPr id="92" name="Rectangle 91"/>
            <p:cNvSpPr/>
            <p:nvPr/>
          </p:nvSpPr>
          <p:spPr>
            <a:xfrm>
              <a:off x="6900289" y="2017956"/>
              <a:ext cx="2257776" cy="83599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Worker thread = 1</a:t>
              </a:r>
            </a:p>
          </p:txBody>
        </p:sp>
        <p:sp>
          <p:nvSpPr>
            <p:cNvPr id="93" name="Rectangle 92"/>
            <p:cNvSpPr/>
            <p:nvPr/>
          </p:nvSpPr>
          <p:spPr>
            <a:xfrm>
              <a:off x="9646757" y="2017956"/>
              <a:ext cx="2257776" cy="83599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Worker thread = 2</a:t>
              </a:r>
            </a:p>
          </p:txBody>
        </p:sp>
        <p:sp>
          <p:nvSpPr>
            <p:cNvPr id="96" name="TextBox 95"/>
            <p:cNvSpPr txBox="1"/>
            <p:nvPr/>
          </p:nvSpPr>
          <p:spPr>
            <a:xfrm>
              <a:off x="3806951" y="4007427"/>
              <a:ext cx="602729" cy="738664"/>
            </a:xfrm>
            <a:prstGeom prst="rect">
              <a:avLst/>
            </a:prstGeom>
            <a:solidFill>
              <a:schemeClr val="bg1"/>
            </a:solidFill>
          </p:spPr>
          <p:txBody>
            <a:bodyPr wrap="none" lIns="0" tIns="0" rIns="0" bIns="0" rtlCol="0">
              <a:spAutoFit/>
            </a:bodyPr>
            <a:lstStyle/>
            <a:p>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Scan:</a:t>
              </a:r>
              <a:b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br>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Scan 0</a:t>
              </a:r>
              <a:b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br>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TS= 3</a:t>
              </a:r>
            </a:p>
          </p:txBody>
        </p:sp>
        <p:sp>
          <p:nvSpPr>
            <p:cNvPr id="97" name="TextBox 96"/>
            <p:cNvSpPr txBox="1"/>
            <p:nvPr/>
          </p:nvSpPr>
          <p:spPr>
            <a:xfrm>
              <a:off x="4505030" y="6291619"/>
              <a:ext cx="2302233" cy="338554"/>
            </a:xfrm>
            <a:prstGeom prst="rect">
              <a:avLst/>
            </a:prstGeom>
            <a:solidFill>
              <a:schemeClr val="bg1"/>
            </a:solidFill>
          </p:spPr>
          <p:txBody>
            <a:bodyPr wrap="none" rtlCol="0">
              <a:spAutoFit/>
            </a:bodyPr>
            <a:lstStyle/>
            <a:p>
              <a:r>
                <a:rPr lang="en-US" sz="1600" dirty="0">
                  <a:latin typeface="Amazon Ember" panose="020B0703020204020204" pitchFamily="34" charset="0"/>
                  <a:ea typeface="Amazon Ember" panose="020B0703020204020204" pitchFamily="34" charset="0"/>
                  <a:cs typeface="Amazon Ember" panose="020B0703020204020204" pitchFamily="34" charset="0"/>
                </a:rPr>
                <a:t>LEK</a:t>
              </a:r>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 LastEvaluatedKey</a:t>
              </a:r>
            </a:p>
          </p:txBody>
        </p:sp>
        <p:sp>
          <p:nvSpPr>
            <p:cNvPr id="98" name="TextBox 97"/>
            <p:cNvSpPr txBox="1"/>
            <p:nvPr/>
          </p:nvSpPr>
          <p:spPr>
            <a:xfrm>
              <a:off x="4538637" y="5781954"/>
              <a:ext cx="1172116" cy="338554"/>
            </a:xfrm>
            <a:prstGeom prst="rect">
              <a:avLst/>
            </a:prstGeom>
            <a:noFill/>
          </p:spPr>
          <p:txBody>
            <a:bodyPr wrap="none" rtlCol="0">
              <a:spAutoFit/>
            </a:bodyPr>
            <a:lstStyle/>
            <a:p>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Segment 0</a:t>
              </a:r>
            </a:p>
          </p:txBody>
        </p:sp>
        <p:sp>
          <p:nvSpPr>
            <p:cNvPr id="99" name="TextBox 98"/>
            <p:cNvSpPr txBox="1"/>
            <p:nvPr/>
          </p:nvSpPr>
          <p:spPr>
            <a:xfrm>
              <a:off x="7181534" y="5781954"/>
              <a:ext cx="1117614" cy="338554"/>
            </a:xfrm>
            <a:prstGeom prst="rect">
              <a:avLst/>
            </a:prstGeom>
            <a:noFill/>
          </p:spPr>
          <p:txBody>
            <a:bodyPr wrap="none" rtlCol="0">
              <a:spAutoFit/>
            </a:bodyPr>
            <a:lstStyle/>
            <a:p>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Segment1</a:t>
              </a:r>
            </a:p>
          </p:txBody>
        </p:sp>
        <p:sp>
          <p:nvSpPr>
            <p:cNvPr id="100" name="TextBox 99"/>
            <p:cNvSpPr txBox="1"/>
            <p:nvPr/>
          </p:nvSpPr>
          <p:spPr>
            <a:xfrm>
              <a:off x="10189587" y="5781954"/>
              <a:ext cx="1172116" cy="338554"/>
            </a:xfrm>
            <a:prstGeom prst="rect">
              <a:avLst/>
            </a:prstGeom>
            <a:noFill/>
          </p:spPr>
          <p:txBody>
            <a:bodyPr wrap="none" rtlCol="0">
              <a:spAutoFit/>
            </a:bodyPr>
            <a:lstStyle/>
            <a:p>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Segment 2</a:t>
              </a:r>
            </a:p>
          </p:txBody>
        </p:sp>
        <p:sp>
          <p:nvSpPr>
            <p:cNvPr id="101" name="TextBox 100"/>
            <p:cNvSpPr txBox="1"/>
            <p:nvPr/>
          </p:nvSpPr>
          <p:spPr>
            <a:xfrm>
              <a:off x="6919558" y="6291619"/>
              <a:ext cx="2295821" cy="338554"/>
            </a:xfrm>
            <a:prstGeom prst="rect">
              <a:avLst/>
            </a:prstGeom>
            <a:solidFill>
              <a:schemeClr val="bg1"/>
            </a:solidFill>
          </p:spPr>
          <p:txBody>
            <a:bodyPr wrap="none" rtlCol="0">
              <a:spAutoFit/>
            </a:bodyPr>
            <a:lstStyle/>
            <a:p>
              <a:r>
                <a:rPr lang="en-US" sz="1600" dirty="0">
                  <a:latin typeface="Amazon Ember" panose="020B0703020204020204" pitchFamily="34" charset="0"/>
                  <a:ea typeface="Amazon Ember" panose="020B0703020204020204" pitchFamily="34" charset="0"/>
                  <a:cs typeface="Amazon Ember" panose="020B0703020204020204" pitchFamily="34" charset="0"/>
                </a:rPr>
                <a:t>ESK</a:t>
              </a:r>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 ExclusiveStartKey</a:t>
              </a:r>
            </a:p>
          </p:txBody>
        </p:sp>
        <p:sp>
          <p:nvSpPr>
            <p:cNvPr id="103" name="TextBox 102"/>
            <p:cNvSpPr txBox="1"/>
            <p:nvPr/>
          </p:nvSpPr>
          <p:spPr>
            <a:xfrm>
              <a:off x="4886046" y="4007427"/>
              <a:ext cx="912109" cy="984885"/>
            </a:xfrm>
            <a:prstGeom prst="rect">
              <a:avLst/>
            </a:prstGeom>
            <a:solidFill>
              <a:schemeClr val="bg1"/>
            </a:solidFill>
          </p:spPr>
          <p:txBody>
            <a:bodyPr wrap="none" lIns="0" tIns="0" rIns="0" bIns="0" rtlCol="0">
              <a:spAutoFit/>
            </a:bodyPr>
            <a:lstStyle/>
            <a:p>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Scan:</a:t>
              </a:r>
              <a:b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br>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Scan:0</a:t>
              </a:r>
            </a:p>
            <a:p>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TS=3</a:t>
              </a:r>
              <a:b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br>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ESK = k01</a:t>
              </a:r>
            </a:p>
          </p:txBody>
        </p:sp>
        <p:sp>
          <p:nvSpPr>
            <p:cNvPr id="105" name="TextBox 104"/>
            <p:cNvSpPr txBox="1"/>
            <p:nvPr/>
          </p:nvSpPr>
          <p:spPr>
            <a:xfrm>
              <a:off x="6603353" y="4007427"/>
              <a:ext cx="602729" cy="738664"/>
            </a:xfrm>
            <a:prstGeom prst="rect">
              <a:avLst/>
            </a:prstGeom>
            <a:solidFill>
              <a:schemeClr val="bg1"/>
            </a:solidFill>
          </p:spPr>
          <p:txBody>
            <a:bodyPr wrap="none" lIns="0" tIns="0" rIns="0" bIns="0" rtlCol="0">
              <a:spAutoFit/>
            </a:bodyPr>
            <a:lstStyle/>
            <a:p>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Scan:</a:t>
              </a:r>
              <a:b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br>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Scan 1</a:t>
              </a:r>
              <a:b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br>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TS= 3</a:t>
              </a:r>
            </a:p>
          </p:txBody>
        </p:sp>
        <p:sp>
          <p:nvSpPr>
            <p:cNvPr id="107" name="TextBox 106"/>
            <p:cNvSpPr txBox="1"/>
            <p:nvPr/>
          </p:nvSpPr>
          <p:spPr>
            <a:xfrm>
              <a:off x="7712592" y="4007427"/>
              <a:ext cx="912109" cy="984885"/>
            </a:xfrm>
            <a:prstGeom prst="rect">
              <a:avLst/>
            </a:prstGeom>
            <a:solidFill>
              <a:schemeClr val="bg1"/>
            </a:solidFill>
          </p:spPr>
          <p:txBody>
            <a:bodyPr wrap="none" lIns="0" tIns="0" rIns="0" bIns="0" rtlCol="0">
              <a:spAutoFit/>
            </a:bodyPr>
            <a:lstStyle/>
            <a:p>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Scan:</a:t>
              </a:r>
              <a:b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br>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Scan 1</a:t>
              </a:r>
            </a:p>
            <a:p>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TS=3</a:t>
              </a:r>
              <a:b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br>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ESK = k11</a:t>
              </a:r>
            </a:p>
          </p:txBody>
        </p:sp>
        <p:sp>
          <p:nvSpPr>
            <p:cNvPr id="109" name="TextBox 108"/>
            <p:cNvSpPr txBox="1"/>
            <p:nvPr/>
          </p:nvSpPr>
          <p:spPr>
            <a:xfrm>
              <a:off x="9546158" y="4007427"/>
              <a:ext cx="602729" cy="738664"/>
            </a:xfrm>
            <a:prstGeom prst="rect">
              <a:avLst/>
            </a:prstGeom>
            <a:solidFill>
              <a:schemeClr val="bg1"/>
            </a:solidFill>
          </p:spPr>
          <p:txBody>
            <a:bodyPr wrap="none" lIns="0" tIns="0" rIns="0" bIns="0" rtlCol="0">
              <a:spAutoFit/>
            </a:bodyPr>
            <a:lstStyle/>
            <a:p>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Scan:</a:t>
              </a:r>
              <a:b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br>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Scan 2</a:t>
              </a:r>
              <a:b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br>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TS=3</a:t>
              </a:r>
            </a:p>
          </p:txBody>
        </p:sp>
        <p:sp>
          <p:nvSpPr>
            <p:cNvPr id="111" name="TextBox 110"/>
            <p:cNvSpPr txBox="1"/>
            <p:nvPr/>
          </p:nvSpPr>
          <p:spPr>
            <a:xfrm>
              <a:off x="10665445" y="4007427"/>
              <a:ext cx="912109" cy="984885"/>
            </a:xfrm>
            <a:prstGeom prst="rect">
              <a:avLst/>
            </a:prstGeom>
            <a:solidFill>
              <a:schemeClr val="bg1"/>
            </a:solidFill>
          </p:spPr>
          <p:txBody>
            <a:bodyPr wrap="none" lIns="0" tIns="0" rIns="0" bIns="0" rtlCol="0">
              <a:spAutoFit/>
            </a:bodyPr>
            <a:lstStyle/>
            <a:p>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Scan:</a:t>
              </a:r>
              <a:b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br>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Scan 2</a:t>
              </a:r>
              <a:b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br>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TS=3</a:t>
              </a:r>
              <a:b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br>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ESK = k21</a:t>
              </a:r>
            </a:p>
          </p:txBody>
        </p:sp>
        <p:cxnSp>
          <p:nvCxnSpPr>
            <p:cNvPr id="47" name="Straight Connector 46"/>
            <p:cNvCxnSpPr>
              <a:stCxn id="14" idx="2"/>
            </p:cNvCxnSpPr>
            <p:nvPr/>
          </p:nvCxnSpPr>
          <p:spPr>
            <a:xfrm flipH="1">
              <a:off x="4130002" y="2871954"/>
              <a:ext cx="988306" cy="912763"/>
            </a:xfrm>
            <a:prstGeom prst="line">
              <a:avLst/>
            </a:prstGeom>
            <a:ln w="25400">
              <a:solidFill>
                <a:schemeClr val="tx2"/>
              </a:solidFill>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14" idx="2"/>
            </p:cNvCxnSpPr>
            <p:nvPr/>
          </p:nvCxnSpPr>
          <p:spPr>
            <a:xfrm>
              <a:off x="5118308" y="2871954"/>
              <a:ext cx="883742" cy="885776"/>
            </a:xfrm>
            <a:prstGeom prst="line">
              <a:avLst/>
            </a:prstGeom>
            <a:ln w="25400">
              <a:solidFill>
                <a:schemeClr val="tx2"/>
              </a:solidFill>
              <a:prstDash val="dash"/>
              <a:headEnd type="triangle" w="lg" len="lg"/>
              <a:tailEnd type="none"/>
            </a:ln>
          </p:spPr>
          <p:style>
            <a:lnRef idx="1">
              <a:schemeClr val="accent1"/>
            </a:lnRef>
            <a:fillRef idx="0">
              <a:schemeClr val="accent1"/>
            </a:fillRef>
            <a:effectRef idx="0">
              <a:schemeClr val="accent1"/>
            </a:effectRef>
            <a:fontRef idx="minor">
              <a:schemeClr val="tx1"/>
            </a:fontRef>
          </p:style>
        </p:cxnSp>
        <p:cxnSp>
          <p:nvCxnSpPr>
            <p:cNvPr id="117" name="Elbow Connector 116"/>
            <p:cNvCxnSpPr>
              <a:stCxn id="13" idx="2"/>
              <a:endCxn id="14" idx="0"/>
            </p:cNvCxnSpPr>
            <p:nvPr/>
          </p:nvCxnSpPr>
          <p:spPr>
            <a:xfrm rot="5400000">
              <a:off x="6268747" y="257525"/>
              <a:ext cx="603681" cy="2917181"/>
            </a:xfrm>
            <a:prstGeom prst="bentConnector3">
              <a:avLst>
                <a:gd name="adj1" fmla="val 50000"/>
              </a:avLst>
            </a:prstGeom>
            <a:ln w="25400">
              <a:solidFill>
                <a:schemeClr val="tx2"/>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19" name="Elbow Connector 118"/>
            <p:cNvCxnSpPr>
              <a:stCxn id="13" idx="2"/>
              <a:endCxn id="93" idx="0"/>
            </p:cNvCxnSpPr>
            <p:nvPr/>
          </p:nvCxnSpPr>
          <p:spPr>
            <a:xfrm rot="16200000" flipH="1">
              <a:off x="9100571" y="342881"/>
              <a:ext cx="603681" cy="2746468"/>
            </a:xfrm>
            <a:prstGeom prst="bentConnector3">
              <a:avLst>
                <a:gd name="adj1" fmla="val 50000"/>
              </a:avLst>
            </a:prstGeom>
            <a:ln w="25400">
              <a:solidFill>
                <a:schemeClr val="tx2"/>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a:stCxn id="13" idx="2"/>
              <a:endCxn id="92" idx="0"/>
            </p:cNvCxnSpPr>
            <p:nvPr/>
          </p:nvCxnSpPr>
          <p:spPr>
            <a:xfrm>
              <a:off x="8029177" y="1414275"/>
              <a:ext cx="0" cy="603681"/>
            </a:xfrm>
            <a:prstGeom prst="straightConnector1">
              <a:avLst/>
            </a:prstGeom>
            <a:ln w="25400">
              <a:solidFill>
                <a:schemeClr val="tx2"/>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p:nvPr/>
          </p:nvCxnSpPr>
          <p:spPr>
            <a:xfrm>
              <a:off x="8029177" y="1410447"/>
              <a:ext cx="1" cy="305668"/>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FC3ED2EF-7D09-48FB-9486-FF3866EAD017}"/>
                </a:ext>
              </a:extLst>
            </p:cNvPr>
            <p:cNvSpPr txBox="1"/>
            <p:nvPr/>
          </p:nvSpPr>
          <p:spPr>
            <a:xfrm>
              <a:off x="9351232" y="6291619"/>
              <a:ext cx="1595309" cy="338554"/>
            </a:xfrm>
            <a:prstGeom prst="rect">
              <a:avLst/>
            </a:prstGeom>
            <a:solidFill>
              <a:schemeClr val="bg1"/>
            </a:solidFill>
          </p:spPr>
          <p:txBody>
            <a:bodyPr wrap="none" rtlCol="0">
              <a:spAutoFit/>
            </a:bodyPr>
            <a:lstStyle/>
            <a:p>
              <a:r>
                <a:rPr lang="en-US" sz="1600" dirty="0">
                  <a:latin typeface="Amazon Ember" panose="020B0703020204020204" pitchFamily="34" charset="0"/>
                  <a:ea typeface="Amazon Ember" panose="020B0703020204020204" pitchFamily="34" charset="0"/>
                  <a:cs typeface="Amazon Ember" panose="020B0703020204020204" pitchFamily="34" charset="0"/>
                </a:rPr>
                <a:t>TS</a:t>
              </a:r>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 Total scans</a:t>
              </a:r>
            </a:p>
          </p:txBody>
        </p:sp>
      </p:grpSp>
    </p:spTree>
    <p:custDataLst>
      <p:tags r:id="rId1"/>
    </p:custDataLst>
    <p:extLst>
      <p:ext uri="{BB962C8B-B14F-4D97-AF65-F5344CB8AC3E}">
        <p14:creationId xmlns:p14="http://schemas.microsoft.com/office/powerpoint/2010/main" val="733218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Updating items</a:t>
            </a:r>
            <a:endParaRPr lang="en-US" dirty="0"/>
          </a:p>
        </p:txBody>
      </p:sp>
      <p:sp>
        <p:nvSpPr>
          <p:cNvPr id="5" name="Text Placeholder 4"/>
          <p:cNvSpPr>
            <a:spLocks noGrp="1"/>
          </p:cNvSpPr>
          <p:nvPr>
            <p:ph type="subTitle" idx="1"/>
          </p:nvPr>
        </p:nvSpPr>
        <p:spPr/>
        <p:txBody>
          <a:bodyPr/>
          <a:lstStyle/>
          <a:p>
            <a:r>
              <a:rPr lang="en-US"/>
              <a:t>Module 8: Processing Your Database Operations</a:t>
            </a:r>
            <a:endParaRPr lang="en-US" dirty="0"/>
          </a:p>
        </p:txBody>
      </p:sp>
    </p:spTree>
    <p:extLst>
      <p:ext uri="{BB962C8B-B14F-4D97-AF65-F5344CB8AC3E}">
        <p14:creationId xmlns:p14="http://schemas.microsoft.com/office/powerpoint/2010/main" val="8278878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20"/>
          </p:nvPr>
        </p:nvSpPr>
        <p:spPr/>
        <p:txBody>
          <a:bodyPr/>
          <a:lstStyle/>
          <a:p>
            <a:fld id="{989D9560-4C13-4692-9687-98ECDD2D9552}" type="slidenum">
              <a:rPr lang="en-US" smtClean="0"/>
              <a:t>35</a:t>
            </a:fld>
            <a:endParaRPr lang="en-US" dirty="0"/>
          </a:p>
        </p:txBody>
      </p:sp>
      <p:sp>
        <p:nvSpPr>
          <p:cNvPr id="2" name="Title 1"/>
          <p:cNvSpPr>
            <a:spLocks noGrp="1"/>
          </p:cNvSpPr>
          <p:nvPr>
            <p:ph type="title"/>
          </p:nvPr>
        </p:nvSpPr>
        <p:spPr/>
        <p:txBody>
          <a:bodyPr/>
          <a:lstStyle/>
          <a:p>
            <a:r>
              <a:rPr lang="en-US" dirty="0"/>
              <a:t>Update an item</a:t>
            </a:r>
          </a:p>
        </p:txBody>
      </p:sp>
      <p:grpSp>
        <p:nvGrpSpPr>
          <p:cNvPr id="6" name="terminal" descr="Terminal window."/>
          <p:cNvGrpSpPr/>
          <p:nvPr/>
        </p:nvGrpSpPr>
        <p:grpSpPr>
          <a:xfrm>
            <a:off x="290967" y="1707000"/>
            <a:ext cx="11757598" cy="1638491"/>
            <a:chOff x="608670" y="2732787"/>
            <a:chExt cx="10699171" cy="1638491"/>
          </a:xfrm>
        </p:grpSpPr>
        <p:sp>
          <p:nvSpPr>
            <p:cNvPr id="7" name="Rounded Rectangle 6"/>
            <p:cNvSpPr/>
            <p:nvPr/>
          </p:nvSpPr>
          <p:spPr>
            <a:xfrm>
              <a:off x="608670" y="3025702"/>
              <a:ext cx="10699171" cy="1345576"/>
            </a:xfrm>
            <a:prstGeom prst="roundRect">
              <a:avLst>
                <a:gd name="adj" fmla="val 0"/>
              </a:avLst>
            </a:prstGeom>
            <a:solidFill>
              <a:schemeClr val="tx1"/>
            </a:solidFill>
            <a:ln w="12700">
              <a:solidFill>
                <a:schemeClr val="accent1">
                  <a:shade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t" anchorCtr="0"/>
            <a:lstStyle/>
            <a:p>
              <a:endParaRPr lang="en-US" sz="1600" dirty="0">
                <a:solidFill>
                  <a:schemeClr val="bg2"/>
                </a:solidFill>
                <a:latin typeface="Lucida Console" panose="020B0609040504020204" pitchFamily="49" charset="0"/>
                <a:ea typeface="Amazon Ember Light" charset="0"/>
                <a:cs typeface="Amazon Ember Light" charset="0"/>
              </a:endParaRPr>
            </a:p>
          </p:txBody>
        </p:sp>
        <p:sp>
          <p:nvSpPr>
            <p:cNvPr id="8" name="Rectangle 7"/>
            <p:cNvSpPr/>
            <p:nvPr/>
          </p:nvSpPr>
          <p:spPr>
            <a:xfrm>
              <a:off x="608670" y="2732787"/>
              <a:ext cx="10699171" cy="338554"/>
            </a:xfrm>
            <a:prstGeom prst="rect">
              <a:avLst/>
            </a:prstGeom>
            <a:solidFill>
              <a:schemeClr val="accent3"/>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solidFill>
                    <a:schemeClr val="tx1"/>
                  </a:solidFill>
                  <a:latin typeface="Lucida Console" panose="020B0609040504020204" pitchFamily="49" charset="0"/>
                </a:rPr>
                <a:t>Terminal</a:t>
              </a:r>
            </a:p>
          </p:txBody>
        </p:sp>
        <p:sp>
          <p:nvSpPr>
            <p:cNvPr id="9" name="TextBox 8"/>
            <p:cNvSpPr txBox="1"/>
            <p:nvPr/>
          </p:nvSpPr>
          <p:spPr>
            <a:xfrm>
              <a:off x="11007613" y="2732787"/>
              <a:ext cx="300228" cy="338554"/>
            </a:xfrm>
            <a:prstGeom prst="rect">
              <a:avLst/>
            </a:prstGeom>
            <a:noFill/>
          </p:spPr>
          <p:txBody>
            <a:bodyPr wrap="square" rtlCol="0">
              <a:spAutoFit/>
            </a:bodyPr>
            <a:lstStyle/>
            <a:p>
              <a:r>
                <a:rPr lang="en-US" sz="1600" dirty="0">
                  <a:latin typeface="Lucida Console" panose="020B0609040504020204" pitchFamily="49" charset="0"/>
                  <a:ea typeface="Amazon Ember Light" panose="020B0403020204020204" pitchFamily="34" charset="0"/>
                  <a:cs typeface="Amazon Ember Light" panose="020B0403020204020204" pitchFamily="34" charset="0"/>
                </a:rPr>
                <a:t>X</a:t>
              </a:r>
            </a:p>
          </p:txBody>
        </p:sp>
      </p:grpSp>
      <p:sp>
        <p:nvSpPr>
          <p:cNvPr id="4" name="code">
            <a:extLst>
              <a:ext uri="{FF2B5EF4-FFF2-40B4-BE49-F238E27FC236}">
                <a16:creationId xmlns:a16="http://schemas.microsoft.com/office/drawing/2014/main" id="{ACD7C968-9BBB-4D1E-BE09-B9A3704DC5DB}"/>
              </a:ext>
            </a:extLst>
          </p:cNvPr>
          <p:cNvSpPr/>
          <p:nvPr/>
        </p:nvSpPr>
        <p:spPr>
          <a:xfrm>
            <a:off x="363922" y="1994238"/>
            <a:ext cx="11578456" cy="1077218"/>
          </a:xfrm>
          <a:prstGeom prst="rect">
            <a:avLst/>
          </a:prstGeom>
        </p:spPr>
        <p:txBody>
          <a:bodyPr>
            <a:spAutoFit/>
          </a:bodyPr>
          <a:lstStyle/>
          <a:p>
            <a:br>
              <a:rPr lang="en-US" sz="1600" dirty="0">
                <a:solidFill>
                  <a:schemeClr val="bg2"/>
                </a:solidFill>
                <a:latin typeface="Lucida Console" panose="020B0609040504020204" pitchFamily="49" charset="0"/>
                <a:ea typeface="Amazon Ember Light" charset="0"/>
                <a:cs typeface="Amazon Ember Light" charset="0"/>
              </a:rPr>
            </a:br>
            <a:r>
              <a:rPr lang="en-US" sz="1600" dirty="0">
                <a:solidFill>
                  <a:schemeClr val="bg2"/>
                </a:solidFill>
                <a:latin typeface="Lucida Console" panose="020B0609040504020204" pitchFamily="49" charset="0"/>
                <a:ea typeface="Amazon Ember Light" charset="0"/>
                <a:cs typeface="Amazon Ember Light" charset="0"/>
              </a:rPr>
              <a:t>&gt;&gt; </a:t>
            </a:r>
            <a:r>
              <a:rPr lang="en-US" sz="1600" dirty="0" err="1">
                <a:solidFill>
                  <a:schemeClr val="bg2"/>
                </a:solidFill>
                <a:latin typeface="Lucida Console" panose="020B0609040504020204" pitchFamily="49" charset="0"/>
                <a:ea typeface="Amazon Ember Light" charset="0"/>
                <a:cs typeface="Amazon Ember Light" charset="0"/>
              </a:rPr>
              <a:t>aws</a:t>
            </a:r>
            <a:r>
              <a:rPr lang="en-US" sz="1600" dirty="0">
                <a:solidFill>
                  <a:schemeClr val="bg2"/>
                </a:solidFill>
                <a:latin typeface="Lucida Console" panose="020B0609040504020204" pitchFamily="49" charset="0"/>
                <a:ea typeface="Amazon Ember Light" charset="0"/>
                <a:cs typeface="Amazon Ember Light" charset="0"/>
              </a:rPr>
              <a:t> </a:t>
            </a:r>
            <a:r>
              <a:rPr lang="en-US" sz="1600" dirty="0" err="1">
                <a:solidFill>
                  <a:schemeClr val="bg2"/>
                </a:solidFill>
                <a:latin typeface="Lucida Console" panose="020B0609040504020204" pitchFamily="49" charset="0"/>
                <a:ea typeface="Amazon Ember Light" charset="0"/>
                <a:cs typeface="Amazon Ember Light" charset="0"/>
              </a:rPr>
              <a:t>dynamodb</a:t>
            </a:r>
            <a:r>
              <a:rPr lang="en-US" sz="1600" dirty="0">
                <a:solidFill>
                  <a:schemeClr val="bg2"/>
                </a:solidFill>
                <a:latin typeface="Lucida Console" panose="020B0609040504020204" pitchFamily="49" charset="0"/>
                <a:ea typeface="Amazon Ember Light" charset="0"/>
                <a:cs typeface="Amazon Ember Light" charset="0"/>
              </a:rPr>
              <a:t> update-item</a:t>
            </a:r>
          </a:p>
          <a:p>
            <a:r>
              <a:rPr lang="en-US" sz="1600" dirty="0">
                <a:solidFill>
                  <a:schemeClr val="bg2"/>
                </a:solidFill>
                <a:latin typeface="Lucida Console" panose="020B0609040504020204" pitchFamily="49" charset="0"/>
                <a:ea typeface="Amazon Ember Light" charset="0"/>
                <a:cs typeface="Amazon Ember Light" charset="0"/>
              </a:rPr>
              <a:t>    --table-name Notes</a:t>
            </a:r>
          </a:p>
          <a:p>
            <a:r>
              <a:rPr lang="en-US" sz="1600" dirty="0">
                <a:solidFill>
                  <a:schemeClr val="bg2"/>
                </a:solidFill>
                <a:latin typeface="Lucida Console" panose="020B0609040504020204" pitchFamily="49" charset="0"/>
                <a:ea typeface="Amazon Ember Light" charset="0"/>
                <a:cs typeface="Amazon Ember Light" charset="0"/>
              </a:rPr>
              <a:t>    --key </a:t>
            </a:r>
            <a:r>
              <a:rPr lang="pt-BR" sz="1600" dirty="0">
                <a:solidFill>
                  <a:schemeClr val="bg2"/>
                </a:solidFill>
                <a:latin typeface="Lucida Console" panose="020B0609040504020204" pitchFamily="49" charset="0"/>
                <a:ea typeface="Amazon Ember Light" charset="0"/>
                <a:cs typeface="Amazon Ember Light" charset="0"/>
              </a:rPr>
              <a:t>'{"UserId": {"S": "StudentC"}, "NoteId": {"N": "12"}, "Favorite": {"S": "Yes"}}'</a:t>
            </a:r>
            <a:endParaRPr lang="en-US" sz="1600" dirty="0">
              <a:solidFill>
                <a:schemeClr val="bg2"/>
              </a:solidFill>
              <a:latin typeface="Lucida Console" panose="020B0609040504020204" pitchFamily="49" charset="0"/>
              <a:ea typeface="Amazon Ember Light" charset="0"/>
              <a:cs typeface="Amazon Ember Light" charset="0"/>
            </a:endParaRPr>
          </a:p>
        </p:txBody>
      </p:sp>
      <p:sp>
        <p:nvSpPr>
          <p:cNvPr id="5" name="TextBox 4"/>
          <p:cNvSpPr txBox="1"/>
          <p:nvPr/>
        </p:nvSpPr>
        <p:spPr>
          <a:xfrm>
            <a:off x="290967" y="4297793"/>
            <a:ext cx="4100924" cy="830997"/>
          </a:xfrm>
          <a:prstGeom prst="rect">
            <a:avLst/>
          </a:prstGeom>
          <a:noFill/>
        </p:spPr>
        <p:txBody>
          <a:bodyPr wrap="square" rtlCol="0">
            <a:spAutoFit/>
          </a:bodyPr>
          <a:lstStyle/>
          <a:p>
            <a:r>
              <a:rPr lang="en-US" sz="2400" dirty="0">
                <a:latin typeface="Lucida Console" panose="020B0609040504020204" pitchFamily="49" charset="0"/>
                <a:ea typeface="Amazon Ember Light" panose="020B0403020204020204" pitchFamily="34" charset="0"/>
                <a:cs typeface="Amazon Ember Light" panose="020B0403020204020204" pitchFamily="34" charset="0"/>
              </a:rPr>
              <a:t>UpdateItem</a:t>
            </a: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 updates only passed attributes.</a:t>
            </a:r>
          </a:p>
        </p:txBody>
      </p:sp>
      <p:cxnSp>
        <p:nvCxnSpPr>
          <p:cNvPr id="11" name="Elbow Connector 10">
            <a:extLst>
              <a:ext uri="{C183D7F6-B498-43B3-948B-1728B52AA6E4}">
                <adec:decorative xmlns:adec="http://schemas.microsoft.com/office/drawing/2017/decorative" val="1"/>
              </a:ext>
            </a:extLst>
          </p:cNvPr>
          <p:cNvCxnSpPr>
            <a:cxnSpLocks/>
            <a:endCxn id="10" idx="1"/>
          </p:cNvCxnSpPr>
          <p:nvPr/>
        </p:nvCxnSpPr>
        <p:spPr>
          <a:xfrm rot="16200000" flipH="1">
            <a:off x="4170020" y="3347420"/>
            <a:ext cx="1404228" cy="1400370"/>
          </a:xfrm>
          <a:prstGeom prst="bentConnector2">
            <a:avLst/>
          </a:prstGeom>
          <a:ln w="44450">
            <a:solidFill>
              <a:schemeClr val="hlink"/>
            </a:solidFill>
            <a:tailEnd type="arrow" w="lg" len="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graphicFrame>
        <p:nvGraphicFramePr>
          <p:cNvPr id="10" name="Table 9" descr="Table reflects a change on the favorite attribute of the item, which is now populated with the yes value."/>
          <p:cNvGraphicFramePr>
            <a:graphicFrameLocks noGrp="1"/>
          </p:cNvGraphicFramePr>
          <p:nvPr>
            <p:extLst>
              <p:ext uri="{D42A27DB-BD31-4B8C-83A1-F6EECF244321}">
                <p14:modId xmlns:p14="http://schemas.microsoft.com/office/powerpoint/2010/main" val="485711686"/>
              </p:ext>
            </p:extLst>
          </p:nvPr>
        </p:nvGraphicFramePr>
        <p:xfrm>
          <a:off x="5572319" y="3591299"/>
          <a:ext cx="6049352" cy="2316840"/>
        </p:xfrm>
        <a:graphic>
          <a:graphicData uri="http://schemas.openxmlformats.org/drawingml/2006/table">
            <a:tbl>
              <a:tblPr firstRow="1" bandRow="1">
                <a:tableStyleId>{073A0DAA-6AF3-43AB-8588-CEC1D06C72B9}</a:tableStyleId>
              </a:tblPr>
              <a:tblGrid>
                <a:gridCol w="1512338">
                  <a:extLst>
                    <a:ext uri="{9D8B030D-6E8A-4147-A177-3AD203B41FA5}">
                      <a16:colId xmlns:a16="http://schemas.microsoft.com/office/drawing/2014/main" val="948720766"/>
                    </a:ext>
                  </a:extLst>
                </a:gridCol>
                <a:gridCol w="1512338">
                  <a:extLst>
                    <a:ext uri="{9D8B030D-6E8A-4147-A177-3AD203B41FA5}">
                      <a16:colId xmlns:a16="http://schemas.microsoft.com/office/drawing/2014/main" val="1640103089"/>
                    </a:ext>
                  </a:extLst>
                </a:gridCol>
                <a:gridCol w="1512338">
                  <a:extLst>
                    <a:ext uri="{9D8B030D-6E8A-4147-A177-3AD203B41FA5}">
                      <a16:colId xmlns:a16="http://schemas.microsoft.com/office/drawing/2014/main" val="1352193545"/>
                    </a:ext>
                  </a:extLst>
                </a:gridCol>
                <a:gridCol w="1512338">
                  <a:extLst>
                    <a:ext uri="{9D8B030D-6E8A-4147-A177-3AD203B41FA5}">
                      <a16:colId xmlns:a16="http://schemas.microsoft.com/office/drawing/2014/main" val="1192829027"/>
                    </a:ext>
                  </a:extLst>
                </a:gridCol>
              </a:tblGrid>
              <a:tr h="463368">
                <a:tc>
                  <a:txBody>
                    <a:bodyPr/>
                    <a:lstStyle/>
                    <a:p>
                      <a:pPr algn="ctr"/>
                      <a:r>
                        <a:rPr lang="en-US" b="1" kern="1200" dirty="0">
                          <a:solidFill>
                            <a:schemeClr val="bg1"/>
                          </a:solidFill>
                          <a:latin typeface="Lucida Console" panose="020B0609040504020204" pitchFamily="49" charset="0"/>
                        </a:rPr>
                        <a:t>UserId</a:t>
                      </a:r>
                      <a:endParaRPr lang="en-US" b="1" dirty="0">
                        <a:solidFill>
                          <a:schemeClr val="bg1"/>
                        </a:solidFill>
                        <a:latin typeface="Lucida Console" panose="020B0609040504020204" pitchFamily="49" charset="0"/>
                        <a:ea typeface="Amazon Ember" panose="02000000000000000000" pitchFamily="2" charset="0"/>
                      </a:endParaRPr>
                    </a:p>
                  </a:txBody>
                  <a:tcPr anchor="ctr">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kern="1200" dirty="0">
                          <a:solidFill>
                            <a:schemeClr val="tx2"/>
                          </a:solidFill>
                          <a:latin typeface="Lucida Console" panose="020B0609040504020204" pitchFamily="49" charset="0"/>
                        </a:rPr>
                        <a:t>NoteId</a:t>
                      </a:r>
                      <a:endParaRPr lang="en-US" b="1" i="0" kern="1200" dirty="0">
                        <a:solidFill>
                          <a:schemeClr val="tx2"/>
                        </a:solidFill>
                        <a:latin typeface="Lucida Console" panose="020B0609040504020204" pitchFamily="49" charset="0"/>
                        <a:ea typeface="Amazon Ember" panose="02000000000000000000" pitchFamily="2" charset="0"/>
                        <a:cs typeface="Amazon Ember Light" charset="0"/>
                      </a:endParaRPr>
                    </a:p>
                  </a:txBody>
                  <a:tcPr anchor="ctr">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kern="1200" dirty="0">
                          <a:solidFill>
                            <a:schemeClr val="tx2"/>
                          </a:solidFill>
                          <a:latin typeface="Lucida Console" panose="020B0609040504020204" pitchFamily="49" charset="0"/>
                        </a:rPr>
                        <a:t>Notes</a:t>
                      </a:r>
                      <a:endParaRPr lang="en-US" b="1" i="0" kern="1200" dirty="0">
                        <a:solidFill>
                          <a:schemeClr val="tx2"/>
                        </a:solidFill>
                        <a:latin typeface="Lucida Console" panose="020B0609040504020204" pitchFamily="49" charset="0"/>
                        <a:ea typeface="Amazon Ember" panose="02000000000000000000" pitchFamily="2" charset="0"/>
                        <a:cs typeface="Amazon Ember Light" charset="0"/>
                      </a:endParaRPr>
                    </a:p>
                  </a:txBody>
                  <a:tcPr anchor="ctr">
                    <a:solidFill>
                      <a:schemeClr val="accent3"/>
                    </a:solidFill>
                  </a:tcPr>
                </a:tc>
                <a:tc>
                  <a:txBody>
                    <a:bodyPr/>
                    <a:lstStyle/>
                    <a:p>
                      <a:pPr algn="ctr"/>
                      <a:r>
                        <a:rPr lang="en-US" b="1" dirty="0">
                          <a:solidFill>
                            <a:schemeClr val="tx2"/>
                          </a:solidFill>
                          <a:latin typeface="Lucida Console" panose="020B0609040504020204" pitchFamily="49" charset="0"/>
                        </a:rPr>
                        <a:t>Favorite</a:t>
                      </a:r>
                    </a:p>
                  </a:txBody>
                  <a:tcPr anchor="ctr">
                    <a:solidFill>
                      <a:schemeClr val="accent3"/>
                    </a:solidFill>
                  </a:tcPr>
                </a:tc>
                <a:extLst>
                  <a:ext uri="{0D108BD9-81ED-4DB2-BD59-A6C34878D82A}">
                    <a16:rowId xmlns:a16="http://schemas.microsoft.com/office/drawing/2014/main" val="1676852620"/>
                  </a:ext>
                </a:extLst>
              </a:tr>
              <a:tr h="463368">
                <a:tc>
                  <a:txBody>
                    <a:bodyPr/>
                    <a:lstStyle/>
                    <a:p>
                      <a:pPr algn="l"/>
                      <a:r>
                        <a:rPr lang="en-US" sz="1600" dirty="0">
                          <a:latin typeface="Lucida Console" panose="020B0609040504020204" pitchFamily="49" charset="0"/>
                        </a:rPr>
                        <a:t>StudentA</a:t>
                      </a:r>
                      <a:endParaRPr lang="en-US" sz="1600" b="0" dirty="0">
                        <a:solidFill>
                          <a:schemeClr val="tx1"/>
                        </a:solidFill>
                        <a:latin typeface="Lucida Console" panose="020B0609040504020204" pitchFamily="49" charset="0"/>
                        <a:ea typeface="Amazon Ember" panose="02000000000000000000" pitchFamily="2" charset="0"/>
                      </a:endParaRPr>
                    </a:p>
                  </a:txBody>
                  <a:tcPr anchor="ctr"/>
                </a:tc>
                <a:tc>
                  <a:txBody>
                    <a:bodyPr/>
                    <a:lstStyle/>
                    <a:p>
                      <a:pPr algn="ctr"/>
                      <a:r>
                        <a:rPr lang="en-US" sz="1600" dirty="0">
                          <a:latin typeface="Lucida Console" panose="020B0609040504020204" pitchFamily="49" charset="0"/>
                        </a:rPr>
                        <a:t>11</a:t>
                      </a:r>
                      <a:endParaRPr lang="en-US" sz="1600" dirty="0">
                        <a:solidFill>
                          <a:schemeClr val="tx1"/>
                        </a:solidFill>
                        <a:latin typeface="Lucida Console" panose="020B0609040504020204" pitchFamily="49" charset="0"/>
                      </a:endParaRPr>
                    </a:p>
                  </a:txBody>
                  <a:tcPr anchor="ctr"/>
                </a:tc>
                <a:tc>
                  <a:txBody>
                    <a:bodyPr/>
                    <a:lstStyle/>
                    <a:p>
                      <a:pPr algn="l"/>
                      <a:r>
                        <a:rPr lang="en-US" sz="1600" dirty="0">
                          <a:latin typeface="Lucida Console" panose="020B0609040504020204" pitchFamily="49" charset="0"/>
                        </a:rPr>
                        <a:t>Hello…</a:t>
                      </a:r>
                      <a:endParaRPr lang="en-US" sz="1600" dirty="0">
                        <a:solidFill>
                          <a:schemeClr val="tx1"/>
                        </a:solidFill>
                        <a:latin typeface="Lucida Console" panose="020B0609040504020204" pitchFamily="49" charset="0"/>
                      </a:endParaRPr>
                    </a:p>
                  </a:txBody>
                  <a:tcPr anchor="ctr"/>
                </a:tc>
                <a:tc>
                  <a:txBody>
                    <a:bodyPr/>
                    <a:lstStyle/>
                    <a:p>
                      <a:pPr algn="ctr"/>
                      <a:endParaRPr lang="en-US" sz="1600" dirty="0">
                        <a:solidFill>
                          <a:schemeClr val="tx1"/>
                        </a:solidFill>
                        <a:latin typeface="Lucida Console" panose="020B0609040504020204" pitchFamily="49" charset="0"/>
                      </a:endParaRPr>
                    </a:p>
                  </a:txBody>
                  <a:tcPr anchor="ctr"/>
                </a:tc>
                <a:extLst>
                  <a:ext uri="{0D108BD9-81ED-4DB2-BD59-A6C34878D82A}">
                    <a16:rowId xmlns:a16="http://schemas.microsoft.com/office/drawing/2014/main" val="915382171"/>
                  </a:ext>
                </a:extLst>
              </a:tr>
              <a:tr h="463368">
                <a:tc>
                  <a:txBody>
                    <a:bodyPr/>
                    <a:lstStyle/>
                    <a:p>
                      <a:pPr algn="l"/>
                      <a:r>
                        <a:rPr lang="en-US" sz="1600" dirty="0">
                          <a:solidFill>
                            <a:schemeClr val="tx1"/>
                          </a:solidFill>
                          <a:latin typeface="Lucida Console" panose="020B0609040504020204" pitchFamily="49" charset="0"/>
                        </a:rPr>
                        <a:t>StudentC</a:t>
                      </a:r>
                      <a:endParaRPr lang="en-US" sz="1600" b="0" dirty="0">
                        <a:solidFill>
                          <a:schemeClr val="tx1"/>
                        </a:solidFill>
                        <a:latin typeface="Lucida Console" panose="020B0609040504020204" pitchFamily="49" charset="0"/>
                        <a:ea typeface="Amazon Ember" panose="02000000000000000000" pitchFamily="2" charset="0"/>
                      </a:endParaRPr>
                    </a:p>
                  </a:txBody>
                  <a:tcPr anchor="ctr"/>
                </a:tc>
                <a:tc>
                  <a:txBody>
                    <a:bodyPr/>
                    <a:lstStyle/>
                    <a:p>
                      <a:pPr algn="ctr"/>
                      <a:r>
                        <a:rPr lang="en-US" sz="1600" dirty="0">
                          <a:solidFill>
                            <a:schemeClr val="tx1"/>
                          </a:solidFill>
                          <a:latin typeface="Lucida Console" panose="020B0609040504020204" pitchFamily="49" charset="0"/>
                        </a:rPr>
                        <a:t>12</a:t>
                      </a:r>
                    </a:p>
                  </a:txBody>
                  <a:tcPr anchor="ctr"/>
                </a:tc>
                <a:tc>
                  <a:txBody>
                    <a:bodyPr/>
                    <a:lstStyle/>
                    <a:p>
                      <a:pPr algn="l"/>
                      <a:r>
                        <a:rPr lang="en-US" sz="1600" dirty="0">
                          <a:solidFill>
                            <a:schemeClr val="tx1"/>
                          </a:solidFill>
                          <a:latin typeface="Lucida Console" panose="020B0609040504020204" pitchFamily="49" charset="0"/>
                        </a:rPr>
                        <a:t>Thank</a:t>
                      </a:r>
                      <a:r>
                        <a:rPr lang="en-US" sz="1600" baseline="0" dirty="0">
                          <a:solidFill>
                            <a:schemeClr val="tx1"/>
                          </a:solidFill>
                          <a:latin typeface="Lucida Console" panose="020B0609040504020204" pitchFamily="49" charset="0"/>
                        </a:rPr>
                        <a:t> you</a:t>
                      </a:r>
                      <a:endParaRPr lang="en-US" sz="1600" dirty="0">
                        <a:solidFill>
                          <a:schemeClr val="tx1"/>
                        </a:solidFill>
                        <a:latin typeface="Lucida Console" panose="020B0609040504020204" pitchFamily="49" charset="0"/>
                      </a:endParaRPr>
                    </a:p>
                  </a:txBody>
                  <a:tcPr anchor="ctr"/>
                </a:tc>
                <a:tc>
                  <a:txBody>
                    <a:bodyPr/>
                    <a:lstStyle/>
                    <a:p>
                      <a:pPr algn="ctr"/>
                      <a:r>
                        <a:rPr lang="en-US" sz="1600" dirty="0">
                          <a:solidFill>
                            <a:schemeClr val="accent6"/>
                          </a:solidFill>
                          <a:latin typeface="Lucida Console" panose="020B0609040504020204" pitchFamily="49" charset="0"/>
                        </a:rPr>
                        <a:t>Yes</a:t>
                      </a:r>
                    </a:p>
                  </a:txBody>
                  <a:tcPr anchor="ctr"/>
                </a:tc>
                <a:extLst>
                  <a:ext uri="{0D108BD9-81ED-4DB2-BD59-A6C34878D82A}">
                    <a16:rowId xmlns:a16="http://schemas.microsoft.com/office/drawing/2014/main" val="447927830"/>
                  </a:ext>
                </a:extLst>
              </a:tr>
              <a:tr h="463368">
                <a:tc>
                  <a:txBody>
                    <a:bodyPr/>
                    <a:lstStyle/>
                    <a:p>
                      <a:pPr algn="l"/>
                      <a:r>
                        <a:rPr lang="en-US" sz="1600" dirty="0">
                          <a:solidFill>
                            <a:schemeClr val="tx1"/>
                          </a:solidFill>
                          <a:latin typeface="Lucida Console" panose="020B0609040504020204" pitchFamily="49" charset="0"/>
                        </a:rPr>
                        <a:t>StudentB</a:t>
                      </a:r>
                      <a:endParaRPr lang="en-US" sz="1600" b="0" dirty="0">
                        <a:solidFill>
                          <a:schemeClr val="tx1"/>
                        </a:solidFill>
                        <a:latin typeface="Lucida Console" panose="020B0609040504020204" pitchFamily="49" charset="0"/>
                        <a:ea typeface="Amazon Ember" panose="02000000000000000000" pitchFamily="2" charset="0"/>
                      </a:endParaRPr>
                    </a:p>
                  </a:txBody>
                  <a:tcPr anchor="ctr"/>
                </a:tc>
                <a:tc>
                  <a:txBody>
                    <a:bodyPr/>
                    <a:lstStyle/>
                    <a:p>
                      <a:pPr algn="ctr"/>
                      <a:r>
                        <a:rPr lang="en-US" sz="1600" dirty="0">
                          <a:solidFill>
                            <a:schemeClr val="tx1"/>
                          </a:solidFill>
                          <a:latin typeface="Lucida Console" panose="020B0609040504020204" pitchFamily="49" charset="0"/>
                        </a:rPr>
                        <a:t>23</a:t>
                      </a:r>
                    </a:p>
                  </a:txBody>
                  <a:tcPr anchor="ctr"/>
                </a:tc>
                <a:tc>
                  <a:txBody>
                    <a:bodyPr/>
                    <a:lstStyle/>
                    <a:p>
                      <a:pPr algn="l"/>
                      <a:r>
                        <a:rPr lang="en-US" sz="1600" dirty="0">
                          <a:solidFill>
                            <a:schemeClr val="tx1"/>
                          </a:solidFill>
                          <a:latin typeface="Lucida Console" panose="020B0609040504020204" pitchFamily="49" charset="0"/>
                        </a:rPr>
                        <a:t>Amazon</a:t>
                      </a:r>
                      <a:r>
                        <a:rPr lang="en-US" sz="1600" baseline="0" dirty="0">
                          <a:solidFill>
                            <a:schemeClr val="tx1"/>
                          </a:solidFill>
                          <a:latin typeface="Lucida Console" panose="020B0609040504020204" pitchFamily="49" charset="0"/>
                        </a:rPr>
                        <a:t>…</a:t>
                      </a:r>
                      <a:endParaRPr lang="en-US" sz="1600" dirty="0">
                        <a:solidFill>
                          <a:schemeClr val="tx1"/>
                        </a:solidFill>
                        <a:latin typeface="Lucida Console" panose="020B0609040504020204" pitchFamily="49" charset="0"/>
                      </a:endParaRPr>
                    </a:p>
                  </a:txBody>
                  <a:tcPr anchor="ctr"/>
                </a:tc>
                <a:tc>
                  <a:txBody>
                    <a:bodyPr/>
                    <a:lstStyle/>
                    <a:p>
                      <a:pPr algn="ctr"/>
                      <a:endParaRPr lang="en-US" sz="1600" dirty="0">
                        <a:solidFill>
                          <a:schemeClr val="tx1"/>
                        </a:solidFill>
                        <a:latin typeface="Lucida Console" panose="020B0609040504020204" pitchFamily="49" charset="0"/>
                      </a:endParaRPr>
                    </a:p>
                  </a:txBody>
                  <a:tcPr anchor="ctr"/>
                </a:tc>
                <a:extLst>
                  <a:ext uri="{0D108BD9-81ED-4DB2-BD59-A6C34878D82A}">
                    <a16:rowId xmlns:a16="http://schemas.microsoft.com/office/drawing/2014/main" val="1758974780"/>
                  </a:ext>
                </a:extLst>
              </a:tr>
              <a:tr h="463368">
                <a:tc>
                  <a:txBody>
                    <a:bodyPr/>
                    <a:lstStyle/>
                    <a:p>
                      <a:pPr algn="l"/>
                      <a:r>
                        <a:rPr lang="en-US" sz="1600" b="0" dirty="0">
                          <a:solidFill>
                            <a:schemeClr val="tx1"/>
                          </a:solidFill>
                          <a:latin typeface="Lucida Console" panose="020B0609040504020204" pitchFamily="49" charset="0"/>
                          <a:ea typeface="Amazon Ember" panose="02000000000000000000" pitchFamily="2" charset="0"/>
                        </a:rPr>
                        <a:t>StudentD</a:t>
                      </a:r>
                    </a:p>
                  </a:txBody>
                  <a:tcPr anchor="ctr"/>
                </a:tc>
                <a:tc>
                  <a:txBody>
                    <a:bodyPr/>
                    <a:lstStyle/>
                    <a:p>
                      <a:pPr algn="ctr"/>
                      <a:r>
                        <a:rPr lang="en-US" sz="1600" dirty="0">
                          <a:solidFill>
                            <a:schemeClr val="tx1"/>
                          </a:solidFill>
                          <a:latin typeface="Lucida Console" panose="020B0609040504020204" pitchFamily="49" charset="0"/>
                        </a:rPr>
                        <a:t>42</a:t>
                      </a:r>
                    </a:p>
                  </a:txBody>
                  <a:tcPr anchor="ctr"/>
                </a:tc>
                <a:tc>
                  <a:txBody>
                    <a:bodyPr/>
                    <a:lstStyle/>
                    <a:p>
                      <a:pPr algn="l"/>
                      <a:r>
                        <a:rPr lang="en-US" sz="1600" dirty="0">
                          <a:solidFill>
                            <a:schemeClr val="tx1"/>
                          </a:solidFill>
                          <a:latin typeface="Lucida Console" panose="020B0609040504020204" pitchFamily="49" charset="0"/>
                        </a:rPr>
                        <a:t>Test…</a:t>
                      </a:r>
                    </a:p>
                  </a:txBody>
                  <a:tcPr anchor="ctr"/>
                </a:tc>
                <a:tc>
                  <a:txBody>
                    <a:bodyPr/>
                    <a:lstStyle/>
                    <a:p>
                      <a:pPr algn="ctr"/>
                      <a:endParaRPr lang="en-US" sz="1600" dirty="0">
                        <a:solidFill>
                          <a:schemeClr val="tx1"/>
                        </a:solidFill>
                        <a:latin typeface="Lucida Console" panose="020B0609040504020204" pitchFamily="49" charset="0"/>
                      </a:endParaRPr>
                    </a:p>
                  </a:txBody>
                  <a:tcPr anchor="ctr"/>
                </a:tc>
                <a:extLst>
                  <a:ext uri="{0D108BD9-81ED-4DB2-BD59-A6C34878D82A}">
                    <a16:rowId xmlns:a16="http://schemas.microsoft.com/office/drawing/2014/main" val="3805854065"/>
                  </a:ext>
                </a:extLst>
              </a:tr>
            </a:tbl>
          </a:graphicData>
        </a:graphic>
      </p:graphicFrame>
      <p:sp>
        <p:nvSpPr>
          <p:cNvPr id="12" name="Rectangle 11"/>
          <p:cNvSpPr/>
          <p:nvPr/>
        </p:nvSpPr>
        <p:spPr>
          <a:xfrm>
            <a:off x="3354705" y="6081092"/>
            <a:ext cx="5671745" cy="369332"/>
          </a:xfrm>
          <a:prstGeom prst="rect">
            <a:avLst/>
          </a:prstGeom>
        </p:spPr>
        <p:txBody>
          <a:bodyPr wrap="none">
            <a:spAutoFit/>
          </a:bodyPr>
          <a:lstStyle/>
          <a:p>
            <a:r>
              <a:rPr lang="en-US" dirty="0"/>
              <a:t>*</a:t>
            </a:r>
            <a:r>
              <a:rPr lang="en-US" dirty="0">
                <a:latin typeface="Lucida Console" panose="020B0609040504020204" pitchFamily="49" charset="0"/>
              </a:rPr>
              <a:t>UpdateItem</a:t>
            </a:r>
            <a:r>
              <a:rPr lang="en-US" dirty="0"/>
              <a:t> operations are </a:t>
            </a:r>
            <a:r>
              <a:rPr lang="en-US" i="1" dirty="0"/>
              <a:t>unconditional </a:t>
            </a:r>
            <a:r>
              <a:rPr lang="en-US" dirty="0"/>
              <a:t>by default.</a:t>
            </a:r>
          </a:p>
        </p:txBody>
      </p:sp>
    </p:spTree>
    <p:extLst>
      <p:ext uri="{BB962C8B-B14F-4D97-AF65-F5344CB8AC3E}">
        <p14:creationId xmlns:p14="http://schemas.microsoft.com/office/powerpoint/2010/main" val="1612062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20"/>
          </p:nvPr>
        </p:nvSpPr>
        <p:spPr/>
        <p:txBody>
          <a:bodyPr/>
          <a:lstStyle/>
          <a:p>
            <a:fld id="{B6A95138-A96E-2F42-A959-2EFD44FE4AB7}" type="slidenum">
              <a:rPr lang="en-US" smtClean="0"/>
              <a:t>36</a:t>
            </a:fld>
            <a:endParaRPr lang="en-US" dirty="0"/>
          </a:p>
        </p:txBody>
      </p:sp>
      <p:sp>
        <p:nvSpPr>
          <p:cNvPr id="2" name="Title 1"/>
          <p:cNvSpPr>
            <a:spLocks noGrp="1"/>
          </p:cNvSpPr>
          <p:nvPr>
            <p:ph type="title"/>
          </p:nvPr>
        </p:nvSpPr>
        <p:spPr/>
        <p:txBody>
          <a:bodyPr/>
          <a:lstStyle/>
          <a:p>
            <a:r>
              <a:rPr lang="en-US" dirty="0"/>
              <a:t>Conditional write operations</a:t>
            </a:r>
          </a:p>
        </p:txBody>
      </p:sp>
      <p:grpSp>
        <p:nvGrpSpPr>
          <p:cNvPr id="9" name="terminal" descr="Terminal window."/>
          <p:cNvGrpSpPr/>
          <p:nvPr/>
        </p:nvGrpSpPr>
        <p:grpSpPr>
          <a:xfrm>
            <a:off x="290967" y="1368659"/>
            <a:ext cx="11757598" cy="2247029"/>
            <a:chOff x="608670" y="2885187"/>
            <a:chExt cx="10699171" cy="1764300"/>
          </a:xfrm>
        </p:grpSpPr>
        <p:sp>
          <p:nvSpPr>
            <p:cNvPr id="10" name="Rounded Rectangle 9"/>
            <p:cNvSpPr/>
            <p:nvPr/>
          </p:nvSpPr>
          <p:spPr>
            <a:xfrm>
              <a:off x="608670" y="3160319"/>
              <a:ext cx="10699171" cy="1489168"/>
            </a:xfrm>
            <a:prstGeom prst="roundRect">
              <a:avLst>
                <a:gd name="adj" fmla="val 0"/>
              </a:avLst>
            </a:prstGeom>
            <a:solidFill>
              <a:schemeClr val="tx1"/>
            </a:solidFill>
            <a:ln w="12700">
              <a:solidFill>
                <a:schemeClr val="accent1">
                  <a:shade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t" anchorCtr="0"/>
            <a:lstStyle/>
            <a:p>
              <a:endParaRPr lang="en-US" sz="1600" dirty="0">
                <a:solidFill>
                  <a:schemeClr val="bg2"/>
                </a:solidFill>
                <a:latin typeface="Lucida Console" panose="020B0609040504020204" pitchFamily="49" charset="0"/>
                <a:ea typeface="Amazon Ember Light" charset="0"/>
                <a:cs typeface="Amazon Ember Light" charset="0"/>
              </a:endParaRPr>
            </a:p>
          </p:txBody>
        </p:sp>
        <p:sp>
          <p:nvSpPr>
            <p:cNvPr id="11" name="Rectangle 10"/>
            <p:cNvSpPr/>
            <p:nvPr/>
          </p:nvSpPr>
          <p:spPr>
            <a:xfrm>
              <a:off x="608670" y="2885187"/>
              <a:ext cx="10699171" cy="280542"/>
            </a:xfrm>
            <a:prstGeom prst="rect">
              <a:avLst/>
            </a:prstGeom>
            <a:solidFill>
              <a:schemeClr val="accent3"/>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solidFill>
                    <a:schemeClr val="tx1"/>
                  </a:solidFill>
                  <a:latin typeface="Lucida Console" panose="020B0609040504020204" pitchFamily="49" charset="0"/>
                </a:rPr>
                <a:t>Terminal</a:t>
              </a:r>
            </a:p>
          </p:txBody>
        </p:sp>
        <p:sp>
          <p:nvSpPr>
            <p:cNvPr id="12" name="TextBox 11"/>
            <p:cNvSpPr txBox="1"/>
            <p:nvPr/>
          </p:nvSpPr>
          <p:spPr>
            <a:xfrm>
              <a:off x="11007613" y="2885187"/>
              <a:ext cx="300228" cy="338554"/>
            </a:xfrm>
            <a:prstGeom prst="rect">
              <a:avLst/>
            </a:prstGeom>
            <a:noFill/>
          </p:spPr>
          <p:txBody>
            <a:bodyPr wrap="square" rtlCol="0">
              <a:spAutoFit/>
            </a:bodyPr>
            <a:lstStyle/>
            <a:p>
              <a:r>
                <a:rPr lang="en-US" sz="1600" dirty="0">
                  <a:latin typeface="Lucida Console" panose="020B0609040504020204" pitchFamily="49" charset="0"/>
                  <a:ea typeface="Amazon Ember Light" panose="020B0403020204020204" pitchFamily="34" charset="0"/>
                  <a:cs typeface="Amazon Ember Light" panose="020B0403020204020204" pitchFamily="34" charset="0"/>
                </a:rPr>
                <a:t>X</a:t>
              </a:r>
            </a:p>
          </p:txBody>
        </p:sp>
      </p:grpSp>
      <p:sp>
        <p:nvSpPr>
          <p:cNvPr id="4" name="Rectangle 3">
            <a:extLst>
              <a:ext uri="{FF2B5EF4-FFF2-40B4-BE49-F238E27FC236}">
                <a16:creationId xmlns:a16="http://schemas.microsoft.com/office/drawing/2014/main" id="{63D15A0B-B56D-41EC-A62B-C4F70C347819}"/>
              </a:ext>
            </a:extLst>
          </p:cNvPr>
          <p:cNvSpPr/>
          <p:nvPr/>
        </p:nvSpPr>
        <p:spPr>
          <a:xfrm>
            <a:off x="328364" y="1457015"/>
            <a:ext cx="11535272" cy="2031325"/>
          </a:xfrm>
          <a:prstGeom prst="rect">
            <a:avLst/>
          </a:prstGeom>
        </p:spPr>
        <p:txBody>
          <a:bodyPr wrap="square">
            <a:spAutoFit/>
          </a:bodyPr>
          <a:lstStyle/>
          <a:p>
            <a:br>
              <a:rPr lang="en-US" dirty="0">
                <a:solidFill>
                  <a:schemeClr val="bg2"/>
                </a:solidFill>
                <a:latin typeface="Lucida Console" panose="020B0609040504020204" pitchFamily="49" charset="0"/>
                <a:ea typeface="Amazon Ember Light" charset="0"/>
                <a:cs typeface="Amazon Ember Light" charset="0"/>
              </a:rPr>
            </a:br>
            <a:r>
              <a:rPr lang="en-US" dirty="0">
                <a:solidFill>
                  <a:schemeClr val="bg2"/>
                </a:solidFill>
                <a:latin typeface="Lucida Console" panose="020B0609040504020204" pitchFamily="49" charset="0"/>
                <a:ea typeface="Amazon Ember Light" charset="0"/>
                <a:cs typeface="Amazon Ember Light" charset="0"/>
              </a:rPr>
              <a:t>&gt;&gt; </a:t>
            </a:r>
            <a:r>
              <a:rPr lang="en-US" dirty="0" err="1">
                <a:solidFill>
                  <a:schemeClr val="bg2"/>
                </a:solidFill>
                <a:latin typeface="Lucida Console" panose="020B0609040504020204" pitchFamily="49" charset="0"/>
                <a:ea typeface="Amazon Ember Light" charset="0"/>
                <a:cs typeface="Amazon Ember Light" charset="0"/>
              </a:rPr>
              <a:t>aws</a:t>
            </a:r>
            <a:r>
              <a:rPr lang="en-US" dirty="0">
                <a:solidFill>
                  <a:schemeClr val="bg2"/>
                </a:solidFill>
                <a:latin typeface="Lucida Console" panose="020B0609040504020204" pitchFamily="49" charset="0"/>
                <a:ea typeface="Amazon Ember Light" charset="0"/>
                <a:cs typeface="Amazon Ember Light" charset="0"/>
              </a:rPr>
              <a:t> </a:t>
            </a:r>
            <a:r>
              <a:rPr lang="en-US" dirty="0" err="1">
                <a:solidFill>
                  <a:schemeClr val="bg2"/>
                </a:solidFill>
                <a:latin typeface="Lucida Console" panose="020B0609040504020204" pitchFamily="49" charset="0"/>
                <a:ea typeface="Amazon Ember Light" charset="0"/>
                <a:cs typeface="Amazon Ember Light" charset="0"/>
              </a:rPr>
              <a:t>dynamodb</a:t>
            </a:r>
            <a:r>
              <a:rPr lang="en-US" dirty="0">
                <a:solidFill>
                  <a:schemeClr val="bg2"/>
                </a:solidFill>
                <a:latin typeface="Lucida Console" panose="020B0609040504020204" pitchFamily="49" charset="0"/>
                <a:ea typeface="Amazon Ember Light" charset="0"/>
                <a:cs typeface="Amazon Ember Light" charset="0"/>
              </a:rPr>
              <a:t> update-item</a:t>
            </a:r>
          </a:p>
          <a:p>
            <a:r>
              <a:rPr lang="en-US" dirty="0">
                <a:solidFill>
                  <a:schemeClr val="bg2"/>
                </a:solidFill>
                <a:latin typeface="Lucida Console" panose="020B0609040504020204" pitchFamily="49" charset="0"/>
                <a:ea typeface="Amazon Ember Light" charset="0"/>
                <a:cs typeface="Amazon Ember Light" charset="0"/>
              </a:rPr>
              <a:t>    --table-name Notes</a:t>
            </a:r>
          </a:p>
          <a:p>
            <a:r>
              <a:rPr lang="en-US" dirty="0">
                <a:solidFill>
                  <a:schemeClr val="bg2"/>
                </a:solidFill>
                <a:latin typeface="Lucida Console" panose="020B0609040504020204" pitchFamily="49" charset="0"/>
                <a:ea typeface="Amazon Ember Light" charset="0"/>
                <a:cs typeface="Amazon Ember Light" charset="0"/>
              </a:rPr>
              <a:t>    --key </a:t>
            </a:r>
            <a:r>
              <a:rPr lang="pt-BR" dirty="0">
                <a:solidFill>
                  <a:schemeClr val="bg2"/>
                </a:solidFill>
                <a:latin typeface="Lucida Console" panose="020B0609040504020204" pitchFamily="49" charset="0"/>
                <a:ea typeface="Amazon Ember Light" charset="0"/>
                <a:cs typeface="Amazon Ember Light" charset="0"/>
              </a:rPr>
              <a:t>'{"UserId": {"S": "StudentD"}, "NoteId": {"N": "42"}}'</a:t>
            </a:r>
          </a:p>
          <a:p>
            <a:r>
              <a:rPr lang="pt-BR" dirty="0">
                <a:solidFill>
                  <a:schemeClr val="bg2"/>
                </a:solidFill>
                <a:latin typeface="Lucida Console" panose="020B0609040504020204" pitchFamily="49" charset="0"/>
                <a:ea typeface="Amazon Ember Light" charset="0"/>
                <a:cs typeface="Amazon Ember Light" charset="0"/>
              </a:rPr>
              <a:t>    --update-expression "SET Notes = :newnote"</a:t>
            </a:r>
          </a:p>
          <a:p>
            <a:r>
              <a:rPr lang="pt-BR" dirty="0">
                <a:solidFill>
                  <a:schemeClr val="bg2"/>
                </a:solidFill>
                <a:latin typeface="Lucida Console" panose="020B0609040504020204" pitchFamily="49" charset="0"/>
                <a:ea typeface="Amazon Ember Light" charset="0"/>
                <a:cs typeface="Amazon Ember Light" charset="0"/>
              </a:rPr>
              <a:t>    --condition-expression "Favorite NOT yes"</a:t>
            </a:r>
          </a:p>
          <a:p>
            <a:r>
              <a:rPr lang="pt-BR" dirty="0">
                <a:solidFill>
                  <a:schemeClr val="bg2"/>
                </a:solidFill>
                <a:latin typeface="Lucida Console" panose="020B0609040504020204" pitchFamily="49" charset="0"/>
                <a:ea typeface="Amazon Ember Light" charset="0"/>
                <a:cs typeface="Amazon Ember Light" charset="0"/>
              </a:rPr>
              <a:t>    --expression-attribute-values file://expression-attribute-values.json</a:t>
            </a:r>
            <a:endParaRPr lang="en-US" dirty="0">
              <a:solidFill>
                <a:schemeClr val="bg2"/>
              </a:solidFill>
              <a:latin typeface="Lucida Console" panose="020B0609040504020204" pitchFamily="49" charset="0"/>
              <a:ea typeface="Amazon Ember Light" charset="0"/>
              <a:cs typeface="Amazon Ember Light" charset="0"/>
            </a:endParaRPr>
          </a:p>
        </p:txBody>
      </p:sp>
      <p:cxnSp>
        <p:nvCxnSpPr>
          <p:cNvPr id="19" name="Straight Arrow Connector 18">
            <a:extLst>
              <a:ext uri="{C183D7F6-B498-43B3-948B-1728B52AA6E4}">
                <adec:decorative xmlns:adec="http://schemas.microsoft.com/office/drawing/2017/decorative" val="1"/>
              </a:ext>
            </a:extLst>
          </p:cNvPr>
          <p:cNvCxnSpPr/>
          <p:nvPr/>
        </p:nvCxnSpPr>
        <p:spPr>
          <a:xfrm>
            <a:off x="2885459" y="3488340"/>
            <a:ext cx="0" cy="384017"/>
          </a:xfrm>
          <a:prstGeom prst="straightConnector1">
            <a:avLst/>
          </a:prstGeom>
          <a:ln w="44450">
            <a:solidFill>
              <a:schemeClr val="hlink"/>
            </a:solidFill>
            <a:tailEnd type="arrow" w="lg" len="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182130" y="3798182"/>
            <a:ext cx="4647426" cy="369332"/>
          </a:xfrm>
          <a:prstGeom prst="rect">
            <a:avLst/>
          </a:prstGeom>
        </p:spPr>
        <p:txBody>
          <a:bodyPr wrap="none">
            <a:spAutoFit/>
          </a:bodyPr>
          <a:lstStyle/>
          <a:p>
            <a:r>
              <a:rPr lang="pt-BR" dirty="0">
                <a:latin typeface="Lucida Console" panose="020B0609040504020204" pitchFamily="49" charset="0"/>
                <a:ea typeface="Amazon Ember Light" charset="0"/>
                <a:cs typeface="Amazon Ember Light" charset="0"/>
              </a:rPr>
              <a:t>expression-attribute-values.json</a:t>
            </a:r>
            <a:endParaRPr lang="en-US" dirty="0">
              <a:latin typeface="Lucida Console" panose="020B0609040504020204" pitchFamily="49" charset="0"/>
              <a:ea typeface="Amazon Ember Light" charset="0"/>
              <a:cs typeface="Amazon Ember Light" charset="0"/>
            </a:endParaRPr>
          </a:p>
        </p:txBody>
      </p:sp>
      <p:sp>
        <p:nvSpPr>
          <p:cNvPr id="14" name="TextBox 13"/>
          <p:cNvSpPr txBox="1"/>
          <p:nvPr/>
        </p:nvSpPr>
        <p:spPr>
          <a:xfrm>
            <a:off x="290967" y="4173347"/>
            <a:ext cx="5739072" cy="830997"/>
          </a:xfrm>
          <a:prstGeom prst="rect">
            <a:avLst/>
          </a:prstGeom>
          <a:solidFill>
            <a:schemeClr val="bg1"/>
          </a:solidFill>
          <a:ln w="25400">
            <a:solidFill>
              <a:schemeClr val="accent1">
                <a:shade val="50000"/>
              </a:schemeClr>
            </a:solidFill>
          </a:ln>
        </p:spPr>
        <p:txBody>
          <a:bodyPr wrap="none" rtlCol="0">
            <a:spAutoFit/>
          </a:bodyPr>
          <a:lstStyle/>
          <a:p>
            <a:pPr lvl="0">
              <a:defRPr/>
            </a:pPr>
            <a:r>
              <a:rPr lang="pt-BR" sz="1600" dirty="0">
                <a:latin typeface="Lucida Console" panose="020B0609040504020204" pitchFamily="49" charset="0"/>
              </a:rPr>
              <a:t>{</a:t>
            </a:r>
          </a:p>
          <a:p>
            <a:pPr lvl="0">
              <a:defRPr/>
            </a:pPr>
            <a:r>
              <a:rPr lang="pt-BR" sz="1600" dirty="0">
                <a:latin typeface="Lucida Console" panose="020B0609040504020204" pitchFamily="49" charset="0"/>
              </a:rPr>
              <a:t>    ":</a:t>
            </a:r>
            <a:r>
              <a:rPr lang="pt-BR" sz="1600" dirty="0" err="1">
                <a:latin typeface="Lucida Console" panose="020B0609040504020204" pitchFamily="49" charset="0"/>
              </a:rPr>
              <a:t>newnote</a:t>
            </a:r>
            <a:r>
              <a:rPr lang="pt-BR" sz="1600" dirty="0">
                <a:latin typeface="Lucida Console" panose="020B0609040504020204" pitchFamily="49" charset="0"/>
              </a:rPr>
              <a:t>":{"</a:t>
            </a:r>
            <a:r>
              <a:rPr lang="pt-BR" sz="1600" dirty="0" err="1">
                <a:latin typeface="Lucida Console" panose="020B0609040504020204" pitchFamily="49" charset="0"/>
              </a:rPr>
              <a:t>S</a:t>
            </a:r>
            <a:r>
              <a:rPr lang="pt-BR" sz="1600" dirty="0">
                <a:latin typeface="Lucida Console" panose="020B0609040504020204" pitchFamily="49" charset="0"/>
              </a:rPr>
              <a:t>":"</a:t>
            </a:r>
            <a:r>
              <a:rPr lang="en-US" sz="1600" dirty="0">
                <a:latin typeface="Lucida Console" panose="020B0609040504020204" pitchFamily="49" charset="0"/>
              </a:rPr>
              <a:t>Amazon DynamoDB is a …</a:t>
            </a:r>
            <a:r>
              <a:rPr lang="pt-BR" sz="1600" dirty="0">
                <a:latin typeface="Lucida Console" panose="020B0609040504020204" pitchFamily="49" charset="0"/>
              </a:rPr>
              <a:t>"}</a:t>
            </a:r>
            <a:br>
              <a:rPr lang="pt-BR" sz="1600" dirty="0">
                <a:latin typeface="Lucida Console" panose="020B0609040504020204" pitchFamily="49" charset="0"/>
              </a:rPr>
            </a:br>
            <a:r>
              <a:rPr lang="pt-BR" sz="1600" dirty="0">
                <a:latin typeface="Lucida Console" panose="020B0609040504020204" pitchFamily="49" charset="0"/>
              </a:rPr>
              <a:t>}</a:t>
            </a:r>
            <a:endParaRPr lang="en-US" sz="1600" dirty="0">
              <a:latin typeface="Lucida Console" panose="020B0609040504020204" pitchFamily="49" charset="0"/>
            </a:endParaRPr>
          </a:p>
        </p:txBody>
      </p:sp>
      <p:grpSp>
        <p:nvGrpSpPr>
          <p:cNvPr id="5" name="failed" descr="Failed!">
            <a:extLst>
              <a:ext uri="{FF2B5EF4-FFF2-40B4-BE49-F238E27FC236}">
                <a16:creationId xmlns:a16="http://schemas.microsoft.com/office/drawing/2014/main" id="{841EEBAC-D1BB-41E3-8CA6-DA2B556EAA87}"/>
              </a:ext>
            </a:extLst>
          </p:cNvPr>
          <p:cNvGrpSpPr/>
          <p:nvPr/>
        </p:nvGrpSpPr>
        <p:grpSpPr>
          <a:xfrm>
            <a:off x="3160502" y="5004344"/>
            <a:ext cx="2474267" cy="1240799"/>
            <a:chOff x="3160502" y="5004344"/>
            <a:chExt cx="2474267" cy="1240799"/>
          </a:xfrm>
        </p:grpSpPr>
        <p:cxnSp>
          <p:nvCxnSpPr>
            <p:cNvPr id="21" name="Elbow Connector 20"/>
            <p:cNvCxnSpPr>
              <a:cxnSpLocks/>
              <a:stCxn id="14" idx="2"/>
            </p:cNvCxnSpPr>
            <p:nvPr/>
          </p:nvCxnSpPr>
          <p:spPr>
            <a:xfrm rot="16200000" flipH="1">
              <a:off x="3909972" y="4254874"/>
              <a:ext cx="975328" cy="2474267"/>
            </a:xfrm>
            <a:prstGeom prst="bentConnector2">
              <a:avLst/>
            </a:prstGeom>
            <a:ln w="44450">
              <a:solidFill>
                <a:srgbClr val="FF0000"/>
              </a:solidFill>
              <a:tailEnd type="arrow" w="lg" len="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sp>
          <p:nvSpPr>
            <p:cNvPr id="7" name="Cross 6">
              <a:extLst>
                <a:ext uri="{FF2B5EF4-FFF2-40B4-BE49-F238E27FC236}">
                  <a16:creationId xmlns:a16="http://schemas.microsoft.com/office/drawing/2014/main" id="{E399D546-E15D-4562-B570-413F7EE37C15}"/>
                </a:ext>
              </a:extLst>
            </p:cNvPr>
            <p:cNvSpPr/>
            <p:nvPr/>
          </p:nvSpPr>
          <p:spPr>
            <a:xfrm rot="2700000">
              <a:off x="3805084" y="5714201"/>
              <a:ext cx="530942" cy="530942"/>
            </a:xfrm>
            <a:prstGeom prst="plus">
              <a:avLst>
                <a:gd name="adj" fmla="val 41667"/>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8" name="Table 4" descr="Table is unchanged."/>
          <p:cNvGraphicFramePr>
            <a:graphicFrameLocks noGrp="1"/>
          </p:cNvGraphicFramePr>
          <p:nvPr>
            <p:extLst>
              <p:ext uri="{D42A27DB-BD31-4B8C-83A1-F6EECF244321}">
                <p14:modId xmlns:p14="http://schemas.microsoft.com/office/powerpoint/2010/main" val="841451540"/>
              </p:ext>
            </p:extLst>
          </p:nvPr>
        </p:nvGraphicFramePr>
        <p:xfrm>
          <a:off x="5634783" y="4963714"/>
          <a:ext cx="6083854" cy="1390104"/>
        </p:xfrm>
        <a:graphic>
          <a:graphicData uri="http://schemas.openxmlformats.org/drawingml/2006/table">
            <a:tbl>
              <a:tblPr firstRow="1" bandRow="1">
                <a:tableStyleId>{073A0DAA-6AF3-43AB-8588-CEC1D06C72B9}</a:tableStyleId>
              </a:tblPr>
              <a:tblGrid>
                <a:gridCol w="1274039">
                  <a:extLst>
                    <a:ext uri="{9D8B030D-6E8A-4147-A177-3AD203B41FA5}">
                      <a16:colId xmlns:a16="http://schemas.microsoft.com/office/drawing/2014/main" val="948720766"/>
                    </a:ext>
                  </a:extLst>
                </a:gridCol>
                <a:gridCol w="1012874">
                  <a:extLst>
                    <a:ext uri="{9D8B030D-6E8A-4147-A177-3AD203B41FA5}">
                      <a16:colId xmlns:a16="http://schemas.microsoft.com/office/drawing/2014/main" val="1640103089"/>
                    </a:ext>
                  </a:extLst>
                </a:gridCol>
                <a:gridCol w="2305082">
                  <a:extLst>
                    <a:ext uri="{9D8B030D-6E8A-4147-A177-3AD203B41FA5}">
                      <a16:colId xmlns:a16="http://schemas.microsoft.com/office/drawing/2014/main" val="1352193545"/>
                    </a:ext>
                  </a:extLst>
                </a:gridCol>
                <a:gridCol w="1491859">
                  <a:extLst>
                    <a:ext uri="{9D8B030D-6E8A-4147-A177-3AD203B41FA5}">
                      <a16:colId xmlns:a16="http://schemas.microsoft.com/office/drawing/2014/main" val="1192829027"/>
                    </a:ext>
                  </a:extLst>
                </a:gridCol>
              </a:tblGrid>
              <a:tr h="463368">
                <a:tc>
                  <a:txBody>
                    <a:bodyPr/>
                    <a:lstStyle/>
                    <a:p>
                      <a:pPr algn="ctr"/>
                      <a:r>
                        <a:rPr lang="en-US" b="1" kern="1200" dirty="0">
                          <a:solidFill>
                            <a:schemeClr val="bg1"/>
                          </a:solidFill>
                          <a:latin typeface="Lucida Console" panose="020B0609040504020204" pitchFamily="49" charset="0"/>
                        </a:rPr>
                        <a:t>UserId</a:t>
                      </a:r>
                      <a:endParaRPr lang="en-US" b="1" dirty="0">
                        <a:solidFill>
                          <a:schemeClr val="bg1"/>
                        </a:solidFill>
                        <a:latin typeface="Lucida Console" panose="020B0609040504020204" pitchFamily="49" charset="0"/>
                        <a:ea typeface="Amazon Ember" panose="02000000000000000000" pitchFamily="2" charset="0"/>
                      </a:endParaRPr>
                    </a:p>
                  </a:txBody>
                  <a:tcPr anchor="ctr">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kern="1200" dirty="0">
                          <a:solidFill>
                            <a:schemeClr val="tx2"/>
                          </a:solidFill>
                          <a:latin typeface="Lucida Console" panose="020B0609040504020204" pitchFamily="49" charset="0"/>
                        </a:rPr>
                        <a:t>NoteId</a:t>
                      </a:r>
                      <a:endParaRPr lang="en-US" b="1" i="0" kern="1200" dirty="0">
                        <a:solidFill>
                          <a:schemeClr val="tx2"/>
                        </a:solidFill>
                        <a:latin typeface="Lucida Console" panose="020B0609040504020204" pitchFamily="49" charset="0"/>
                        <a:ea typeface="Amazon Ember" panose="02000000000000000000" pitchFamily="2" charset="0"/>
                        <a:cs typeface="Amazon Ember Light" charset="0"/>
                      </a:endParaRPr>
                    </a:p>
                  </a:txBody>
                  <a:tcPr anchor="ctr">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kern="1200" dirty="0">
                          <a:solidFill>
                            <a:schemeClr val="tx2"/>
                          </a:solidFill>
                          <a:latin typeface="Lucida Console" panose="020B0609040504020204" pitchFamily="49" charset="0"/>
                        </a:rPr>
                        <a:t>Notes</a:t>
                      </a:r>
                      <a:endParaRPr lang="en-US" b="1" i="0" kern="1200" dirty="0">
                        <a:solidFill>
                          <a:schemeClr val="tx2"/>
                        </a:solidFill>
                        <a:latin typeface="Lucida Console" panose="020B0609040504020204" pitchFamily="49" charset="0"/>
                        <a:ea typeface="Amazon Ember" panose="02000000000000000000" pitchFamily="2" charset="0"/>
                        <a:cs typeface="Amazon Ember Light" charset="0"/>
                      </a:endParaRPr>
                    </a:p>
                  </a:txBody>
                  <a:tcPr anchor="ctr">
                    <a:solidFill>
                      <a:schemeClr val="accent3"/>
                    </a:solidFill>
                  </a:tcPr>
                </a:tc>
                <a:tc>
                  <a:txBody>
                    <a:bodyPr/>
                    <a:lstStyle/>
                    <a:p>
                      <a:pPr algn="ctr"/>
                      <a:r>
                        <a:rPr lang="en-US" b="1" dirty="0">
                          <a:solidFill>
                            <a:schemeClr val="tx2"/>
                          </a:solidFill>
                          <a:latin typeface="Lucida Console" panose="020B0609040504020204" pitchFamily="49" charset="0"/>
                        </a:rPr>
                        <a:t>Favorite</a:t>
                      </a:r>
                    </a:p>
                  </a:txBody>
                  <a:tcPr anchor="ctr">
                    <a:solidFill>
                      <a:schemeClr val="accent3"/>
                    </a:solidFill>
                  </a:tcPr>
                </a:tc>
                <a:extLst>
                  <a:ext uri="{0D108BD9-81ED-4DB2-BD59-A6C34878D82A}">
                    <a16:rowId xmlns:a16="http://schemas.microsoft.com/office/drawing/2014/main" val="1676852620"/>
                  </a:ext>
                </a:extLst>
              </a:tr>
              <a:tr h="463368">
                <a:tc>
                  <a:txBody>
                    <a:bodyPr/>
                    <a:lstStyle/>
                    <a:p>
                      <a:pPr algn="l"/>
                      <a:r>
                        <a:rPr lang="en-US" sz="1600" dirty="0">
                          <a:latin typeface="Lucida Console" panose="020B0609040504020204" pitchFamily="49" charset="0"/>
                        </a:rPr>
                        <a:t>StudentA</a:t>
                      </a:r>
                      <a:endParaRPr lang="en-US" sz="1600" b="0" dirty="0">
                        <a:solidFill>
                          <a:schemeClr val="tx1"/>
                        </a:solidFill>
                        <a:latin typeface="Lucida Console" panose="020B0609040504020204" pitchFamily="49" charset="0"/>
                        <a:ea typeface="Amazon Ember" panose="02000000000000000000" pitchFamily="2" charset="0"/>
                      </a:endParaRPr>
                    </a:p>
                  </a:txBody>
                  <a:tcPr anchor="ctr">
                    <a:solidFill>
                      <a:schemeClr val="accent4"/>
                    </a:solidFill>
                  </a:tcPr>
                </a:tc>
                <a:tc>
                  <a:txBody>
                    <a:bodyPr/>
                    <a:lstStyle/>
                    <a:p>
                      <a:pPr algn="ctr"/>
                      <a:r>
                        <a:rPr lang="en-US" sz="1600" dirty="0">
                          <a:latin typeface="Lucida Console" panose="020B0609040504020204" pitchFamily="49" charset="0"/>
                        </a:rPr>
                        <a:t>11</a:t>
                      </a:r>
                      <a:endParaRPr lang="en-US" sz="1600" dirty="0">
                        <a:solidFill>
                          <a:schemeClr val="tx1"/>
                        </a:solidFill>
                        <a:latin typeface="Lucida Console" panose="020B0609040504020204" pitchFamily="49" charset="0"/>
                      </a:endParaRPr>
                    </a:p>
                  </a:txBody>
                  <a:tcPr anchor="ctr">
                    <a:solidFill>
                      <a:schemeClr val="accent4"/>
                    </a:solidFill>
                  </a:tcPr>
                </a:tc>
                <a:tc>
                  <a:txBody>
                    <a:bodyPr/>
                    <a:lstStyle/>
                    <a:p>
                      <a:pPr algn="ctr"/>
                      <a:r>
                        <a:rPr lang="en-US" sz="1600" dirty="0">
                          <a:latin typeface="Lucida Console" panose="020B0609040504020204" pitchFamily="49" charset="0"/>
                        </a:rPr>
                        <a:t>Hello…</a:t>
                      </a:r>
                      <a:endParaRPr lang="en-US" sz="1600" dirty="0">
                        <a:solidFill>
                          <a:schemeClr val="tx1"/>
                        </a:solidFill>
                        <a:latin typeface="Lucida Console" panose="020B0609040504020204" pitchFamily="49" charset="0"/>
                      </a:endParaRPr>
                    </a:p>
                  </a:txBody>
                  <a:tcPr anchor="ctr">
                    <a:solidFill>
                      <a:schemeClr val="accent4"/>
                    </a:solidFill>
                  </a:tcPr>
                </a:tc>
                <a:tc>
                  <a:txBody>
                    <a:bodyPr/>
                    <a:lstStyle/>
                    <a:p>
                      <a:pPr algn="ctr"/>
                      <a:endParaRPr lang="en-US" sz="1600" dirty="0">
                        <a:solidFill>
                          <a:schemeClr val="tx1"/>
                        </a:solidFill>
                        <a:latin typeface="Lucida Console" panose="020B0609040504020204" pitchFamily="49" charset="0"/>
                      </a:endParaRPr>
                    </a:p>
                  </a:txBody>
                  <a:tcPr anchor="ctr">
                    <a:solidFill>
                      <a:schemeClr val="accent4"/>
                    </a:solidFill>
                  </a:tcPr>
                </a:tc>
                <a:extLst>
                  <a:ext uri="{0D108BD9-81ED-4DB2-BD59-A6C34878D82A}">
                    <a16:rowId xmlns:a16="http://schemas.microsoft.com/office/drawing/2014/main" val="915382171"/>
                  </a:ext>
                </a:extLst>
              </a:tr>
              <a:tr h="463368">
                <a:tc>
                  <a:txBody>
                    <a:bodyPr/>
                    <a:lstStyle/>
                    <a:p>
                      <a:pPr algn="l"/>
                      <a:r>
                        <a:rPr lang="en-US" sz="1600" b="0" dirty="0">
                          <a:solidFill>
                            <a:schemeClr val="tx1"/>
                          </a:solidFill>
                          <a:latin typeface="Lucida Console" panose="020B0609040504020204" pitchFamily="49" charset="0"/>
                          <a:ea typeface="Amazon Ember" panose="02000000000000000000" pitchFamily="2" charset="0"/>
                        </a:rPr>
                        <a:t>StudentD</a:t>
                      </a:r>
                    </a:p>
                  </a:txBody>
                  <a:tcPr anchor="ctr"/>
                </a:tc>
                <a:tc>
                  <a:txBody>
                    <a:bodyPr/>
                    <a:lstStyle/>
                    <a:p>
                      <a:pPr algn="ctr"/>
                      <a:r>
                        <a:rPr lang="en-US" sz="1600" dirty="0">
                          <a:solidFill>
                            <a:schemeClr val="tx1"/>
                          </a:solidFill>
                          <a:latin typeface="Lucida Console" panose="020B0609040504020204" pitchFamily="49" charset="0"/>
                        </a:rPr>
                        <a:t>42</a:t>
                      </a:r>
                    </a:p>
                  </a:txBody>
                  <a:tcPr anchor="ctr"/>
                </a:tc>
                <a:tc>
                  <a:txBody>
                    <a:bodyPr/>
                    <a:lstStyle/>
                    <a:p>
                      <a:pPr algn="ctr"/>
                      <a:r>
                        <a:rPr lang="en-US" sz="1600" dirty="0">
                          <a:latin typeface="Lucida Console" panose="020B0609040504020204" pitchFamily="49" charset="0"/>
                        </a:rPr>
                        <a:t>I love DynamoDB</a:t>
                      </a:r>
                      <a:endParaRPr lang="en-US" sz="1600" dirty="0">
                        <a:solidFill>
                          <a:schemeClr val="tx1"/>
                        </a:solidFill>
                        <a:latin typeface="Lucida Console" panose="020B0609040504020204" pitchFamily="49" charset="0"/>
                      </a:endParaRPr>
                    </a:p>
                  </a:txBody>
                  <a:tcPr anchor="ctr"/>
                </a:tc>
                <a:tc>
                  <a:txBody>
                    <a:bodyPr/>
                    <a:lstStyle/>
                    <a:p>
                      <a:pPr algn="ctr"/>
                      <a:r>
                        <a:rPr lang="en-US" sz="1600" dirty="0">
                          <a:solidFill>
                            <a:schemeClr val="tx1"/>
                          </a:solidFill>
                          <a:latin typeface="Lucida Console" panose="020B0609040504020204" pitchFamily="49" charset="0"/>
                        </a:rPr>
                        <a:t>yes</a:t>
                      </a:r>
                    </a:p>
                  </a:txBody>
                  <a:tcPr anchor="ctr"/>
                </a:tc>
                <a:extLst>
                  <a:ext uri="{0D108BD9-81ED-4DB2-BD59-A6C34878D82A}">
                    <a16:rowId xmlns:a16="http://schemas.microsoft.com/office/drawing/2014/main" val="3805854065"/>
                  </a:ext>
                </a:extLst>
              </a:tr>
            </a:tbl>
          </a:graphicData>
        </a:graphic>
      </p:graphicFrame>
      <p:sp>
        <p:nvSpPr>
          <p:cNvPr id="27" name="Rectangle 26"/>
          <p:cNvSpPr/>
          <p:nvPr/>
        </p:nvSpPr>
        <p:spPr>
          <a:xfrm>
            <a:off x="6623300" y="4317383"/>
            <a:ext cx="4502075" cy="646331"/>
          </a:xfrm>
          <a:prstGeom prst="rect">
            <a:avLst/>
          </a:prstGeom>
        </p:spPr>
        <p:txBody>
          <a:bodyPr wrap="square">
            <a:spAutoFit/>
          </a:bodyPr>
          <a:lstStyle/>
          <a:p>
            <a:r>
              <a:rPr lang="en-US" dirty="0"/>
              <a:t>A failed conditional write returns a </a:t>
            </a:r>
            <a:r>
              <a:rPr lang="en-US" dirty="0">
                <a:latin typeface="Lucida Console" panose="020B0609040504020204" pitchFamily="49" charset="0"/>
              </a:rPr>
              <a:t>ConditionalCheckFailedException</a:t>
            </a:r>
          </a:p>
        </p:txBody>
      </p:sp>
    </p:spTree>
    <p:extLst>
      <p:ext uri="{BB962C8B-B14F-4D97-AF65-F5344CB8AC3E}">
        <p14:creationId xmlns:p14="http://schemas.microsoft.com/office/powerpoint/2010/main" val="14982505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Deleting items</a:t>
            </a:r>
            <a:endParaRPr lang="en-US" dirty="0"/>
          </a:p>
        </p:txBody>
      </p:sp>
      <p:sp>
        <p:nvSpPr>
          <p:cNvPr id="7" name="Text Placeholder 6"/>
          <p:cNvSpPr>
            <a:spLocks noGrp="1"/>
          </p:cNvSpPr>
          <p:nvPr>
            <p:ph type="subTitle" idx="1"/>
          </p:nvPr>
        </p:nvSpPr>
        <p:spPr/>
        <p:txBody>
          <a:bodyPr/>
          <a:lstStyle/>
          <a:p>
            <a:r>
              <a:rPr lang="en-US"/>
              <a:t>Module 8: Processing Your Database Operations</a:t>
            </a:r>
            <a:endParaRPr lang="en-US" dirty="0"/>
          </a:p>
        </p:txBody>
      </p:sp>
    </p:spTree>
    <p:extLst>
      <p:ext uri="{BB962C8B-B14F-4D97-AF65-F5344CB8AC3E}">
        <p14:creationId xmlns:p14="http://schemas.microsoft.com/office/powerpoint/2010/main" val="41346562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20"/>
          </p:nvPr>
        </p:nvSpPr>
        <p:spPr/>
        <p:txBody>
          <a:bodyPr/>
          <a:lstStyle/>
          <a:p>
            <a:fld id="{989D9560-4C13-4692-9687-98ECDD2D9552}" type="slidenum">
              <a:rPr lang="en-US" smtClean="0"/>
              <a:pPr/>
              <a:t>38</a:t>
            </a:fld>
            <a:endParaRPr lang="en-US" dirty="0"/>
          </a:p>
        </p:txBody>
      </p:sp>
      <p:sp>
        <p:nvSpPr>
          <p:cNvPr id="2" name="Title 1"/>
          <p:cNvSpPr>
            <a:spLocks noGrp="1"/>
          </p:cNvSpPr>
          <p:nvPr>
            <p:ph type="title"/>
          </p:nvPr>
        </p:nvSpPr>
        <p:spPr/>
        <p:txBody>
          <a:bodyPr/>
          <a:lstStyle/>
          <a:p>
            <a:r>
              <a:rPr lang="en-US"/>
              <a:t>Delete an item</a:t>
            </a:r>
            <a:endParaRPr lang="en-US" dirty="0"/>
          </a:p>
        </p:txBody>
      </p:sp>
      <p:grpSp>
        <p:nvGrpSpPr>
          <p:cNvPr id="15" name="terminal" descr="Terminal window.">
            <a:extLst>
              <a:ext uri="{FF2B5EF4-FFF2-40B4-BE49-F238E27FC236}">
                <a16:creationId xmlns:a16="http://schemas.microsoft.com/office/drawing/2014/main" id="{83367677-C7DF-4032-A00B-DA3DF41A4AEF}"/>
              </a:ext>
            </a:extLst>
          </p:cNvPr>
          <p:cNvGrpSpPr/>
          <p:nvPr/>
        </p:nvGrpSpPr>
        <p:grpSpPr>
          <a:xfrm>
            <a:off x="254167" y="1763132"/>
            <a:ext cx="11649095" cy="1561958"/>
            <a:chOff x="254167" y="1763132"/>
            <a:chExt cx="11649095" cy="1561958"/>
          </a:xfrm>
        </p:grpSpPr>
        <p:sp>
          <p:nvSpPr>
            <p:cNvPr id="7" name="Rounded Rectangle 6"/>
            <p:cNvSpPr/>
            <p:nvPr/>
          </p:nvSpPr>
          <p:spPr>
            <a:xfrm>
              <a:off x="254167" y="1903647"/>
              <a:ext cx="11649095" cy="1421443"/>
            </a:xfrm>
            <a:prstGeom prst="roundRect">
              <a:avLst>
                <a:gd name="adj" fmla="val 0"/>
              </a:avLst>
            </a:prstGeom>
            <a:solidFill>
              <a:schemeClr val="tx1"/>
            </a:solidFill>
            <a:ln w="12700">
              <a:solidFill>
                <a:schemeClr val="accent1">
                  <a:shade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t" anchorCtr="0"/>
            <a:lstStyle/>
            <a:p>
              <a:endParaRPr lang="en-US" sz="1600" dirty="0">
                <a:solidFill>
                  <a:schemeClr val="bg2"/>
                </a:solidFill>
                <a:latin typeface="Lucida Console" panose="020B0609040504020204" pitchFamily="49" charset="0"/>
                <a:ea typeface="Amazon Ember Light" charset="0"/>
                <a:cs typeface="Amazon Ember Light" charset="0"/>
              </a:endParaRPr>
            </a:p>
            <a:p>
              <a:endParaRPr lang="en-US" sz="1600" dirty="0">
                <a:solidFill>
                  <a:schemeClr val="bg2"/>
                </a:solidFill>
                <a:latin typeface="Lucida Console" panose="020B0609040504020204" pitchFamily="49" charset="0"/>
                <a:ea typeface="Amazon Ember Light" charset="0"/>
                <a:cs typeface="Amazon Ember Light" charset="0"/>
              </a:endParaRPr>
            </a:p>
          </p:txBody>
        </p:sp>
        <p:sp>
          <p:nvSpPr>
            <p:cNvPr id="8" name="Rectangle 7"/>
            <p:cNvSpPr/>
            <p:nvPr/>
          </p:nvSpPr>
          <p:spPr>
            <a:xfrm>
              <a:off x="254167" y="1763132"/>
              <a:ext cx="11649095" cy="338554"/>
            </a:xfrm>
            <a:prstGeom prst="rect">
              <a:avLst/>
            </a:prstGeom>
            <a:solidFill>
              <a:schemeClr val="accent3"/>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solidFill>
                    <a:schemeClr val="tx1"/>
                  </a:solidFill>
                  <a:latin typeface="Lucida Console" panose="020B0609040504020204" pitchFamily="49" charset="0"/>
                </a:rPr>
                <a:t>Terminal</a:t>
              </a:r>
            </a:p>
          </p:txBody>
        </p:sp>
        <p:sp>
          <p:nvSpPr>
            <p:cNvPr id="9" name="TextBox 8"/>
            <p:cNvSpPr txBox="1"/>
            <p:nvPr/>
          </p:nvSpPr>
          <p:spPr>
            <a:xfrm>
              <a:off x="11576378" y="1763132"/>
              <a:ext cx="326884" cy="338554"/>
            </a:xfrm>
            <a:prstGeom prst="rect">
              <a:avLst/>
            </a:prstGeom>
            <a:noFill/>
          </p:spPr>
          <p:txBody>
            <a:bodyPr wrap="square" rtlCol="0">
              <a:spAutoFit/>
            </a:bodyPr>
            <a:lstStyle/>
            <a:p>
              <a:r>
                <a:rPr lang="en-US" sz="1600" dirty="0">
                  <a:latin typeface="Lucida Console" panose="020B0609040504020204" pitchFamily="49" charset="0"/>
                  <a:ea typeface="Amazon Ember Light" panose="020B0403020204020204" pitchFamily="34" charset="0"/>
                  <a:cs typeface="Amazon Ember Light" panose="020B0403020204020204" pitchFamily="34" charset="0"/>
                </a:rPr>
                <a:t>X</a:t>
              </a:r>
            </a:p>
          </p:txBody>
        </p:sp>
      </p:grpSp>
      <p:sp>
        <p:nvSpPr>
          <p:cNvPr id="13" name="CLI command">
            <a:extLst>
              <a:ext uri="{FF2B5EF4-FFF2-40B4-BE49-F238E27FC236}">
                <a16:creationId xmlns:a16="http://schemas.microsoft.com/office/drawing/2014/main" id="{C77AFB9B-78BD-4DFE-9887-55C56ABBA6D8}"/>
              </a:ext>
            </a:extLst>
          </p:cNvPr>
          <p:cNvSpPr/>
          <p:nvPr/>
        </p:nvSpPr>
        <p:spPr>
          <a:xfrm>
            <a:off x="307138" y="1857817"/>
            <a:ext cx="11577724" cy="1200329"/>
          </a:xfrm>
          <a:prstGeom prst="rect">
            <a:avLst/>
          </a:prstGeom>
        </p:spPr>
        <p:txBody>
          <a:bodyPr wrap="square">
            <a:spAutoFit/>
          </a:bodyPr>
          <a:lstStyle/>
          <a:p>
            <a:br>
              <a:rPr lang="en-US" dirty="0">
                <a:solidFill>
                  <a:schemeClr val="bg2"/>
                </a:solidFill>
                <a:latin typeface="Lucida Console" panose="020B0609040504020204" pitchFamily="49" charset="0"/>
                <a:ea typeface="Amazon Ember Light" charset="0"/>
                <a:cs typeface="Amazon Ember Light" charset="0"/>
              </a:rPr>
            </a:br>
            <a:r>
              <a:rPr lang="en-US" dirty="0">
                <a:solidFill>
                  <a:schemeClr val="bg2"/>
                </a:solidFill>
                <a:latin typeface="Lucida Console" panose="020B0609040504020204" pitchFamily="49" charset="0"/>
                <a:ea typeface="Amazon Ember Light" charset="0"/>
                <a:cs typeface="Amazon Ember Light" charset="0"/>
              </a:rPr>
              <a:t>&gt;&gt; </a:t>
            </a:r>
            <a:r>
              <a:rPr lang="en-US" dirty="0" err="1">
                <a:solidFill>
                  <a:schemeClr val="bg2"/>
                </a:solidFill>
                <a:latin typeface="Lucida Console" panose="020B0609040504020204" pitchFamily="49" charset="0"/>
                <a:ea typeface="Amazon Ember Light" charset="0"/>
                <a:cs typeface="Amazon Ember Light" charset="0"/>
              </a:rPr>
              <a:t>aws</a:t>
            </a:r>
            <a:r>
              <a:rPr lang="en-US" dirty="0">
                <a:solidFill>
                  <a:schemeClr val="bg2"/>
                </a:solidFill>
                <a:latin typeface="Lucida Console" panose="020B0609040504020204" pitchFamily="49" charset="0"/>
                <a:ea typeface="Amazon Ember Light" charset="0"/>
                <a:cs typeface="Amazon Ember Light" charset="0"/>
              </a:rPr>
              <a:t> </a:t>
            </a:r>
            <a:r>
              <a:rPr lang="en-US" dirty="0" err="1">
                <a:solidFill>
                  <a:schemeClr val="bg2"/>
                </a:solidFill>
                <a:latin typeface="Lucida Console" panose="020B0609040504020204" pitchFamily="49" charset="0"/>
                <a:ea typeface="Amazon Ember Light" charset="0"/>
                <a:cs typeface="Amazon Ember Light" charset="0"/>
              </a:rPr>
              <a:t>dynamodb</a:t>
            </a:r>
            <a:r>
              <a:rPr lang="en-US" dirty="0">
                <a:solidFill>
                  <a:schemeClr val="bg2"/>
                </a:solidFill>
                <a:latin typeface="Lucida Console" panose="020B0609040504020204" pitchFamily="49" charset="0"/>
                <a:ea typeface="Amazon Ember Light" charset="0"/>
                <a:cs typeface="Amazon Ember Light" charset="0"/>
              </a:rPr>
              <a:t> delete-item</a:t>
            </a:r>
          </a:p>
          <a:p>
            <a:r>
              <a:rPr lang="en-US" dirty="0">
                <a:solidFill>
                  <a:schemeClr val="bg2"/>
                </a:solidFill>
                <a:latin typeface="Lucida Console" panose="020B0609040504020204" pitchFamily="49" charset="0"/>
                <a:ea typeface="Amazon Ember Light" charset="0"/>
                <a:cs typeface="Amazon Ember Light" charset="0"/>
              </a:rPr>
              <a:t>    --table-name Notes</a:t>
            </a:r>
          </a:p>
          <a:p>
            <a:r>
              <a:rPr lang="en-US" dirty="0">
                <a:solidFill>
                  <a:schemeClr val="bg2"/>
                </a:solidFill>
                <a:latin typeface="Lucida Console" panose="020B0609040504020204" pitchFamily="49" charset="0"/>
                <a:ea typeface="Amazon Ember Light" charset="0"/>
                <a:cs typeface="Amazon Ember Light" charset="0"/>
              </a:rPr>
              <a:t>    --key </a:t>
            </a:r>
            <a:r>
              <a:rPr lang="pt-BR" dirty="0">
                <a:solidFill>
                  <a:schemeClr val="bg2"/>
                </a:solidFill>
                <a:latin typeface="Lucida Console" panose="020B0609040504020204" pitchFamily="49" charset="0"/>
                <a:ea typeface="Amazon Ember Light" charset="0"/>
                <a:cs typeface="Amazon Ember Light" charset="0"/>
              </a:rPr>
              <a:t>'{"UserId": {"S": "StudentB"}, "NoteId": {"N": "23"}}'</a:t>
            </a:r>
          </a:p>
        </p:txBody>
      </p:sp>
      <p:cxnSp>
        <p:nvCxnSpPr>
          <p:cNvPr id="11" name="Elbow Connector 10">
            <a:extLst>
              <a:ext uri="{C183D7F6-B498-43B3-948B-1728B52AA6E4}">
                <adec:decorative xmlns:adec="http://schemas.microsoft.com/office/drawing/2017/decorative" val="1"/>
              </a:ext>
            </a:extLst>
          </p:cNvPr>
          <p:cNvCxnSpPr/>
          <p:nvPr/>
        </p:nvCxnSpPr>
        <p:spPr>
          <a:xfrm rot="16200000" flipH="1">
            <a:off x="223101" y="3842040"/>
            <a:ext cx="1981076" cy="987396"/>
          </a:xfrm>
          <a:prstGeom prst="bentConnector2">
            <a:avLst/>
          </a:prstGeom>
          <a:ln w="44450">
            <a:solidFill>
              <a:schemeClr val="hlink"/>
            </a:solidFill>
            <a:tailEnd type="arrow" w="lg" len="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graphicFrame>
        <p:nvGraphicFramePr>
          <p:cNvPr id="10" name="Table 9" descr="Deleted entry no longer appears in table."/>
          <p:cNvGraphicFramePr>
            <a:graphicFrameLocks noGrp="1"/>
          </p:cNvGraphicFramePr>
          <p:nvPr>
            <p:extLst>
              <p:ext uri="{D42A27DB-BD31-4B8C-83A1-F6EECF244321}">
                <p14:modId xmlns:p14="http://schemas.microsoft.com/office/powerpoint/2010/main" val="155413607"/>
              </p:ext>
            </p:extLst>
          </p:nvPr>
        </p:nvGraphicFramePr>
        <p:xfrm>
          <a:off x="1744137" y="3667548"/>
          <a:ext cx="6049352" cy="2316840"/>
        </p:xfrm>
        <a:graphic>
          <a:graphicData uri="http://schemas.openxmlformats.org/drawingml/2006/table">
            <a:tbl>
              <a:tblPr firstRow="1" bandRow="1">
                <a:tableStyleId>{073A0DAA-6AF3-43AB-8588-CEC1D06C72B9}</a:tableStyleId>
              </a:tblPr>
              <a:tblGrid>
                <a:gridCol w="1512338">
                  <a:extLst>
                    <a:ext uri="{9D8B030D-6E8A-4147-A177-3AD203B41FA5}">
                      <a16:colId xmlns:a16="http://schemas.microsoft.com/office/drawing/2014/main" val="948720766"/>
                    </a:ext>
                  </a:extLst>
                </a:gridCol>
                <a:gridCol w="1512338">
                  <a:extLst>
                    <a:ext uri="{9D8B030D-6E8A-4147-A177-3AD203B41FA5}">
                      <a16:colId xmlns:a16="http://schemas.microsoft.com/office/drawing/2014/main" val="1640103089"/>
                    </a:ext>
                  </a:extLst>
                </a:gridCol>
                <a:gridCol w="1512338">
                  <a:extLst>
                    <a:ext uri="{9D8B030D-6E8A-4147-A177-3AD203B41FA5}">
                      <a16:colId xmlns:a16="http://schemas.microsoft.com/office/drawing/2014/main" val="1352193545"/>
                    </a:ext>
                  </a:extLst>
                </a:gridCol>
                <a:gridCol w="1512338">
                  <a:extLst>
                    <a:ext uri="{9D8B030D-6E8A-4147-A177-3AD203B41FA5}">
                      <a16:colId xmlns:a16="http://schemas.microsoft.com/office/drawing/2014/main" val="1192829027"/>
                    </a:ext>
                  </a:extLst>
                </a:gridCol>
              </a:tblGrid>
              <a:tr h="463368">
                <a:tc>
                  <a:txBody>
                    <a:bodyPr/>
                    <a:lstStyle/>
                    <a:p>
                      <a:pPr algn="ctr"/>
                      <a:r>
                        <a:rPr lang="en-US" b="1" kern="1200" dirty="0">
                          <a:solidFill>
                            <a:schemeClr val="bg1"/>
                          </a:solidFill>
                          <a:latin typeface="Lucida Console" panose="020B0609040504020204" pitchFamily="49" charset="0"/>
                        </a:rPr>
                        <a:t>UserId</a:t>
                      </a:r>
                      <a:endParaRPr lang="en-US" b="1" dirty="0">
                        <a:solidFill>
                          <a:schemeClr val="bg1"/>
                        </a:solidFill>
                        <a:latin typeface="Lucida Console" panose="020B0609040504020204" pitchFamily="49" charset="0"/>
                        <a:ea typeface="Amazon Ember" panose="02000000000000000000" pitchFamily="2" charset="0"/>
                      </a:endParaRPr>
                    </a:p>
                  </a:txBody>
                  <a:tcPr anchor="ctr">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kern="1200" dirty="0">
                          <a:solidFill>
                            <a:schemeClr val="tx2"/>
                          </a:solidFill>
                          <a:latin typeface="Lucida Console" panose="020B0609040504020204" pitchFamily="49" charset="0"/>
                        </a:rPr>
                        <a:t>NoteId</a:t>
                      </a:r>
                      <a:endParaRPr lang="en-US" b="1" i="0" kern="1200" dirty="0">
                        <a:solidFill>
                          <a:schemeClr val="tx2"/>
                        </a:solidFill>
                        <a:latin typeface="Lucida Console" panose="020B0609040504020204" pitchFamily="49" charset="0"/>
                        <a:ea typeface="Amazon Ember" panose="02000000000000000000" pitchFamily="2" charset="0"/>
                        <a:cs typeface="Amazon Ember Light" charset="0"/>
                      </a:endParaRPr>
                    </a:p>
                  </a:txBody>
                  <a:tcPr anchor="ctr">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kern="1200" dirty="0">
                          <a:solidFill>
                            <a:schemeClr val="tx2"/>
                          </a:solidFill>
                          <a:latin typeface="Lucida Console" panose="020B0609040504020204" pitchFamily="49" charset="0"/>
                        </a:rPr>
                        <a:t>Notes</a:t>
                      </a:r>
                      <a:endParaRPr lang="en-US" b="1" i="0" kern="1200" dirty="0">
                        <a:solidFill>
                          <a:schemeClr val="tx2"/>
                        </a:solidFill>
                        <a:latin typeface="Lucida Console" panose="020B0609040504020204" pitchFamily="49" charset="0"/>
                        <a:ea typeface="Amazon Ember" panose="02000000000000000000" pitchFamily="2" charset="0"/>
                        <a:cs typeface="Amazon Ember Light" charset="0"/>
                      </a:endParaRPr>
                    </a:p>
                  </a:txBody>
                  <a:tcPr anchor="ctr">
                    <a:solidFill>
                      <a:schemeClr val="accent3"/>
                    </a:solidFill>
                  </a:tcPr>
                </a:tc>
                <a:tc>
                  <a:txBody>
                    <a:bodyPr/>
                    <a:lstStyle/>
                    <a:p>
                      <a:pPr algn="ctr"/>
                      <a:r>
                        <a:rPr lang="en-US" b="1" dirty="0">
                          <a:solidFill>
                            <a:schemeClr val="tx2"/>
                          </a:solidFill>
                          <a:latin typeface="Lucida Console" panose="020B0609040504020204" pitchFamily="49" charset="0"/>
                        </a:rPr>
                        <a:t>Favorite</a:t>
                      </a:r>
                    </a:p>
                  </a:txBody>
                  <a:tcPr anchor="ctr">
                    <a:solidFill>
                      <a:schemeClr val="accent3"/>
                    </a:solidFill>
                  </a:tcPr>
                </a:tc>
                <a:extLst>
                  <a:ext uri="{0D108BD9-81ED-4DB2-BD59-A6C34878D82A}">
                    <a16:rowId xmlns:a16="http://schemas.microsoft.com/office/drawing/2014/main" val="1676852620"/>
                  </a:ext>
                </a:extLst>
              </a:tr>
              <a:tr h="463368">
                <a:tc>
                  <a:txBody>
                    <a:bodyPr/>
                    <a:lstStyle/>
                    <a:p>
                      <a:pPr algn="l"/>
                      <a:r>
                        <a:rPr lang="en-US" sz="1600" dirty="0">
                          <a:latin typeface="Lucida Console" panose="020B0609040504020204" pitchFamily="49" charset="0"/>
                        </a:rPr>
                        <a:t>StudentA</a:t>
                      </a:r>
                      <a:endParaRPr lang="en-US" sz="1600" b="0" dirty="0">
                        <a:solidFill>
                          <a:schemeClr val="tx1"/>
                        </a:solidFill>
                        <a:latin typeface="Lucida Console" panose="020B0609040504020204" pitchFamily="49" charset="0"/>
                        <a:ea typeface="Amazon Ember" panose="02000000000000000000" pitchFamily="2" charset="0"/>
                      </a:endParaRPr>
                    </a:p>
                  </a:txBody>
                  <a:tcPr anchor="ctr">
                    <a:solidFill>
                      <a:schemeClr val="accent4"/>
                    </a:solidFill>
                  </a:tcPr>
                </a:tc>
                <a:tc>
                  <a:txBody>
                    <a:bodyPr/>
                    <a:lstStyle/>
                    <a:p>
                      <a:pPr algn="ctr"/>
                      <a:r>
                        <a:rPr lang="en-US" sz="1600" dirty="0">
                          <a:latin typeface="Lucida Console" panose="020B0609040504020204" pitchFamily="49" charset="0"/>
                        </a:rPr>
                        <a:t>11</a:t>
                      </a:r>
                      <a:endParaRPr lang="en-US" sz="1600" dirty="0">
                        <a:solidFill>
                          <a:schemeClr val="tx1"/>
                        </a:solidFill>
                        <a:latin typeface="Lucida Console" panose="020B0609040504020204" pitchFamily="49" charset="0"/>
                      </a:endParaRPr>
                    </a:p>
                  </a:txBody>
                  <a:tcPr anchor="ctr">
                    <a:solidFill>
                      <a:schemeClr val="accent4"/>
                    </a:solidFill>
                  </a:tcPr>
                </a:tc>
                <a:tc>
                  <a:txBody>
                    <a:bodyPr/>
                    <a:lstStyle/>
                    <a:p>
                      <a:pPr algn="ctr"/>
                      <a:r>
                        <a:rPr lang="en-US" sz="1600" dirty="0">
                          <a:latin typeface="Lucida Console" panose="020B0609040504020204" pitchFamily="49" charset="0"/>
                        </a:rPr>
                        <a:t>Hello…</a:t>
                      </a:r>
                      <a:endParaRPr lang="en-US" sz="1600" dirty="0">
                        <a:solidFill>
                          <a:schemeClr val="tx1"/>
                        </a:solidFill>
                        <a:latin typeface="Lucida Console" panose="020B0609040504020204" pitchFamily="49" charset="0"/>
                      </a:endParaRPr>
                    </a:p>
                  </a:txBody>
                  <a:tcPr anchor="ctr">
                    <a:solidFill>
                      <a:schemeClr val="accent4"/>
                    </a:solidFill>
                  </a:tcPr>
                </a:tc>
                <a:tc>
                  <a:txBody>
                    <a:bodyPr/>
                    <a:lstStyle/>
                    <a:p>
                      <a:pPr algn="ctr"/>
                      <a:endParaRPr lang="en-US" sz="1600" dirty="0">
                        <a:solidFill>
                          <a:schemeClr val="tx1"/>
                        </a:solidFill>
                        <a:latin typeface="Lucida Console" panose="020B0609040504020204" pitchFamily="49" charset="0"/>
                      </a:endParaRPr>
                    </a:p>
                  </a:txBody>
                  <a:tcPr anchor="ctr">
                    <a:solidFill>
                      <a:schemeClr val="accent4"/>
                    </a:solidFill>
                  </a:tcPr>
                </a:tc>
                <a:extLst>
                  <a:ext uri="{0D108BD9-81ED-4DB2-BD59-A6C34878D82A}">
                    <a16:rowId xmlns:a16="http://schemas.microsoft.com/office/drawing/2014/main" val="915382171"/>
                  </a:ext>
                </a:extLst>
              </a:tr>
              <a:tr h="463368">
                <a:tc>
                  <a:txBody>
                    <a:bodyPr/>
                    <a:lstStyle/>
                    <a:p>
                      <a:pPr algn="l"/>
                      <a:r>
                        <a:rPr lang="en-US" sz="1600" dirty="0">
                          <a:latin typeface="Lucida Console" panose="020B0609040504020204" pitchFamily="49" charset="0"/>
                        </a:rPr>
                        <a:t>StudentC</a:t>
                      </a:r>
                      <a:endParaRPr lang="en-US" sz="1600" b="0" dirty="0">
                        <a:solidFill>
                          <a:schemeClr val="tx1"/>
                        </a:solidFill>
                        <a:latin typeface="Lucida Console" panose="020B0609040504020204" pitchFamily="49" charset="0"/>
                        <a:ea typeface="Amazon Ember" panose="02000000000000000000" pitchFamily="2" charset="0"/>
                      </a:endParaRPr>
                    </a:p>
                  </a:txBody>
                  <a:tcPr anchor="ctr"/>
                </a:tc>
                <a:tc>
                  <a:txBody>
                    <a:bodyPr/>
                    <a:lstStyle/>
                    <a:p>
                      <a:pPr algn="ctr"/>
                      <a:r>
                        <a:rPr lang="en-US" sz="1600" dirty="0">
                          <a:latin typeface="Lucida Console" panose="020B0609040504020204" pitchFamily="49" charset="0"/>
                        </a:rPr>
                        <a:t>12</a:t>
                      </a:r>
                      <a:endParaRPr lang="en-US" sz="1600" dirty="0">
                        <a:solidFill>
                          <a:schemeClr val="tx1"/>
                        </a:solidFill>
                        <a:latin typeface="Lucida Console" panose="020B0609040504020204" pitchFamily="49" charset="0"/>
                      </a:endParaRPr>
                    </a:p>
                  </a:txBody>
                  <a:tcPr anchor="ctr"/>
                </a:tc>
                <a:tc>
                  <a:txBody>
                    <a:bodyPr/>
                    <a:lstStyle/>
                    <a:p>
                      <a:pPr algn="ctr"/>
                      <a:r>
                        <a:rPr lang="en-US" sz="1600" dirty="0">
                          <a:latin typeface="Lucida Console" panose="020B0609040504020204" pitchFamily="49" charset="0"/>
                        </a:rPr>
                        <a:t>Thank you</a:t>
                      </a:r>
                      <a:endParaRPr lang="en-US" sz="1600" dirty="0">
                        <a:solidFill>
                          <a:schemeClr val="tx1"/>
                        </a:solidFill>
                        <a:latin typeface="Lucida Console" panose="020B0609040504020204" pitchFamily="49" charset="0"/>
                      </a:endParaRPr>
                    </a:p>
                  </a:txBody>
                  <a:tcPr anchor="ctr"/>
                </a:tc>
                <a:tc>
                  <a:txBody>
                    <a:bodyPr/>
                    <a:lstStyle/>
                    <a:p>
                      <a:pPr algn="ctr"/>
                      <a:r>
                        <a:rPr lang="en-US" sz="1600" dirty="0">
                          <a:latin typeface="Lucida Console" panose="020B0609040504020204" pitchFamily="49" charset="0"/>
                        </a:rPr>
                        <a:t>Yes</a:t>
                      </a:r>
                      <a:endParaRPr lang="en-US" sz="1600" dirty="0">
                        <a:solidFill>
                          <a:schemeClr val="tx1"/>
                        </a:solidFill>
                        <a:latin typeface="Lucida Console" panose="020B0609040504020204" pitchFamily="49" charset="0"/>
                      </a:endParaRPr>
                    </a:p>
                  </a:txBody>
                  <a:tcPr anchor="ctr"/>
                </a:tc>
                <a:extLst>
                  <a:ext uri="{0D108BD9-81ED-4DB2-BD59-A6C34878D82A}">
                    <a16:rowId xmlns:a16="http://schemas.microsoft.com/office/drawing/2014/main" val="447927830"/>
                  </a:ext>
                </a:extLst>
              </a:tr>
              <a:tr h="463368">
                <a:tc>
                  <a:txBody>
                    <a:bodyPr/>
                    <a:lstStyle/>
                    <a:p>
                      <a:pPr algn="l"/>
                      <a:endParaRPr lang="en-US" sz="1600" b="0" dirty="0">
                        <a:solidFill>
                          <a:schemeClr val="tx1"/>
                        </a:solidFill>
                        <a:latin typeface="Lucida Console" panose="020B0609040504020204" pitchFamily="49" charset="0"/>
                        <a:ea typeface="Amazon Ember" panose="02000000000000000000" pitchFamily="2" charset="0"/>
                      </a:endParaRPr>
                    </a:p>
                  </a:txBody>
                  <a:tcPr anchor="ctr">
                    <a:solidFill>
                      <a:schemeClr val="accent4"/>
                    </a:solidFill>
                  </a:tcPr>
                </a:tc>
                <a:tc>
                  <a:txBody>
                    <a:bodyPr/>
                    <a:lstStyle/>
                    <a:p>
                      <a:pPr algn="ctr"/>
                      <a:endParaRPr lang="en-US" sz="1600" dirty="0">
                        <a:solidFill>
                          <a:schemeClr val="tx1"/>
                        </a:solidFill>
                        <a:latin typeface="Lucida Console" panose="020B0609040504020204" pitchFamily="49" charset="0"/>
                      </a:endParaRPr>
                    </a:p>
                  </a:txBody>
                  <a:tcPr anchor="ctr">
                    <a:solidFill>
                      <a:schemeClr val="accent4"/>
                    </a:solidFill>
                  </a:tcPr>
                </a:tc>
                <a:tc>
                  <a:txBody>
                    <a:bodyPr/>
                    <a:lstStyle/>
                    <a:p>
                      <a:pPr algn="ctr"/>
                      <a:endParaRPr lang="en-US" sz="1600" dirty="0">
                        <a:solidFill>
                          <a:schemeClr val="tx1"/>
                        </a:solidFill>
                        <a:latin typeface="Lucida Console" panose="020B0609040504020204" pitchFamily="49" charset="0"/>
                      </a:endParaRPr>
                    </a:p>
                  </a:txBody>
                  <a:tcPr anchor="ctr">
                    <a:solidFill>
                      <a:schemeClr val="accent4"/>
                    </a:solidFill>
                  </a:tcPr>
                </a:tc>
                <a:tc>
                  <a:txBody>
                    <a:bodyPr/>
                    <a:lstStyle/>
                    <a:p>
                      <a:pPr algn="ctr"/>
                      <a:endParaRPr lang="en-US" sz="1600" dirty="0">
                        <a:solidFill>
                          <a:schemeClr val="tx1"/>
                        </a:solidFill>
                        <a:latin typeface="Lucida Console" panose="020B0609040504020204" pitchFamily="49" charset="0"/>
                      </a:endParaRPr>
                    </a:p>
                  </a:txBody>
                  <a:tcPr anchor="ctr">
                    <a:solidFill>
                      <a:schemeClr val="accent4"/>
                    </a:solidFill>
                  </a:tcPr>
                </a:tc>
                <a:extLst>
                  <a:ext uri="{0D108BD9-81ED-4DB2-BD59-A6C34878D82A}">
                    <a16:rowId xmlns:a16="http://schemas.microsoft.com/office/drawing/2014/main" val="1758974780"/>
                  </a:ext>
                </a:extLst>
              </a:tr>
              <a:tr h="463368">
                <a:tc>
                  <a:txBody>
                    <a:bodyPr/>
                    <a:lstStyle/>
                    <a:p>
                      <a:pPr algn="l"/>
                      <a:r>
                        <a:rPr lang="en-US" sz="1600" b="0" dirty="0">
                          <a:solidFill>
                            <a:schemeClr val="tx1"/>
                          </a:solidFill>
                          <a:latin typeface="Lucida Console" panose="020B0609040504020204" pitchFamily="49" charset="0"/>
                          <a:ea typeface="Amazon Ember" panose="02000000000000000000" pitchFamily="2" charset="0"/>
                        </a:rPr>
                        <a:t>StudentD</a:t>
                      </a:r>
                    </a:p>
                  </a:txBody>
                  <a:tcPr anchor="ctr"/>
                </a:tc>
                <a:tc>
                  <a:txBody>
                    <a:bodyPr/>
                    <a:lstStyle/>
                    <a:p>
                      <a:pPr algn="ctr"/>
                      <a:r>
                        <a:rPr lang="en-US" sz="1600" dirty="0">
                          <a:solidFill>
                            <a:schemeClr val="tx1"/>
                          </a:solidFill>
                          <a:latin typeface="Lucida Console" panose="020B0609040504020204" pitchFamily="49" charset="0"/>
                        </a:rPr>
                        <a:t>42</a:t>
                      </a:r>
                    </a:p>
                  </a:txBody>
                  <a:tcPr anchor="ctr"/>
                </a:tc>
                <a:tc>
                  <a:txBody>
                    <a:bodyPr/>
                    <a:lstStyle/>
                    <a:p>
                      <a:pPr algn="ctr"/>
                      <a:r>
                        <a:rPr lang="en-US" sz="1600" dirty="0">
                          <a:solidFill>
                            <a:schemeClr val="tx1"/>
                          </a:solidFill>
                          <a:latin typeface="Lucida Console" panose="020B0609040504020204" pitchFamily="49" charset="0"/>
                        </a:rPr>
                        <a:t>Test…</a:t>
                      </a:r>
                    </a:p>
                  </a:txBody>
                  <a:tcPr anchor="ctr"/>
                </a:tc>
                <a:tc>
                  <a:txBody>
                    <a:bodyPr/>
                    <a:lstStyle/>
                    <a:p>
                      <a:pPr algn="ctr"/>
                      <a:endParaRPr lang="en-US" sz="1600" dirty="0">
                        <a:solidFill>
                          <a:schemeClr val="tx1"/>
                        </a:solidFill>
                        <a:latin typeface="Lucida Console" panose="020B0609040504020204" pitchFamily="49" charset="0"/>
                      </a:endParaRPr>
                    </a:p>
                  </a:txBody>
                  <a:tcPr anchor="ctr"/>
                </a:tc>
                <a:extLst>
                  <a:ext uri="{0D108BD9-81ED-4DB2-BD59-A6C34878D82A}">
                    <a16:rowId xmlns:a16="http://schemas.microsoft.com/office/drawing/2014/main" val="3805854065"/>
                  </a:ext>
                </a:extLst>
              </a:tr>
            </a:tbl>
          </a:graphicData>
        </a:graphic>
      </p:graphicFrame>
      <p:sp>
        <p:nvSpPr>
          <p:cNvPr id="14" name="TextBox 13"/>
          <p:cNvSpPr txBox="1"/>
          <p:nvPr/>
        </p:nvSpPr>
        <p:spPr>
          <a:xfrm>
            <a:off x="8232815" y="4027742"/>
            <a:ext cx="3633647" cy="1938992"/>
          </a:xfrm>
          <a:prstGeom prst="rect">
            <a:avLst/>
          </a:prstGeom>
          <a:noFill/>
        </p:spPr>
        <p:txBody>
          <a:bodyPr wrap="square" rtlCol="0">
            <a:spAutoFit/>
          </a:bodyPr>
          <a:lstStyle/>
          <a:p>
            <a:r>
              <a:rPr lang="en-US" sz="2400" dirty="0">
                <a:latin typeface="+mj-lt"/>
                <a:ea typeface="Amazon Ember" panose="02000000000000000000" pitchFamily="2" charset="0"/>
                <a:cs typeface="Amazon Ember Light" panose="020B0403020204020204" pitchFamily="34" charset="0"/>
              </a:rPr>
              <a:t>Best practice</a:t>
            </a:r>
          </a:p>
          <a:p>
            <a:r>
              <a:rPr lang="en-US" sz="2400" dirty="0">
                <a:ea typeface="Amazon Ember Light" panose="020B0403020204020204" pitchFamily="34" charset="0"/>
                <a:cs typeface="Amazon Ember Light" panose="020B0403020204020204" pitchFamily="34" charset="0"/>
              </a:rPr>
              <a:t>Conditional operations add an extra level of protection when deleting items.</a:t>
            </a:r>
          </a:p>
        </p:txBody>
      </p:sp>
      <p:sp>
        <p:nvSpPr>
          <p:cNvPr id="5" name="Rectangle 4"/>
          <p:cNvSpPr/>
          <p:nvPr/>
        </p:nvSpPr>
        <p:spPr>
          <a:xfrm>
            <a:off x="3414016" y="6004478"/>
            <a:ext cx="5671745" cy="369332"/>
          </a:xfrm>
          <a:prstGeom prst="rect">
            <a:avLst/>
          </a:prstGeom>
        </p:spPr>
        <p:txBody>
          <a:bodyPr wrap="none">
            <a:spAutoFit/>
          </a:bodyPr>
          <a:lstStyle/>
          <a:p>
            <a:r>
              <a:rPr lang="en-US" dirty="0"/>
              <a:t>*</a:t>
            </a:r>
            <a:r>
              <a:rPr lang="en-US" dirty="0">
                <a:latin typeface="Lucida Console" panose="020B0609040504020204" pitchFamily="49" charset="0"/>
              </a:rPr>
              <a:t>DeleteItem</a:t>
            </a:r>
            <a:r>
              <a:rPr lang="en-US" dirty="0"/>
              <a:t> operations are </a:t>
            </a:r>
            <a:r>
              <a:rPr lang="en-US" i="1" dirty="0"/>
              <a:t>unconditional </a:t>
            </a:r>
            <a:r>
              <a:rPr lang="en-US" dirty="0"/>
              <a:t>by default.</a:t>
            </a:r>
          </a:p>
        </p:txBody>
      </p:sp>
    </p:spTree>
    <p:extLst>
      <p:ext uri="{BB962C8B-B14F-4D97-AF65-F5344CB8AC3E}">
        <p14:creationId xmlns:p14="http://schemas.microsoft.com/office/powerpoint/2010/main" val="42482310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Higher-level interfaces</a:t>
            </a:r>
            <a:endParaRPr lang="en-US" dirty="0"/>
          </a:p>
        </p:txBody>
      </p:sp>
      <p:sp>
        <p:nvSpPr>
          <p:cNvPr id="6" name="Text Placeholder 5"/>
          <p:cNvSpPr>
            <a:spLocks noGrp="1"/>
          </p:cNvSpPr>
          <p:nvPr>
            <p:ph type="subTitle" idx="1"/>
          </p:nvPr>
        </p:nvSpPr>
        <p:spPr/>
        <p:txBody>
          <a:bodyPr/>
          <a:lstStyle/>
          <a:p>
            <a:r>
              <a:rPr lang="en-US"/>
              <a:t>Module 8: Processing Your Database Operations</a:t>
            </a:r>
            <a:endParaRPr lang="en-US" dirty="0"/>
          </a:p>
        </p:txBody>
      </p:sp>
    </p:spTree>
    <p:extLst>
      <p:ext uri="{BB962C8B-B14F-4D97-AF65-F5344CB8AC3E}">
        <p14:creationId xmlns:p14="http://schemas.microsoft.com/office/powerpoint/2010/main" val="3647535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094C186-AFC2-4CD0-886E-28F22A054D14}"/>
              </a:ext>
            </a:extLst>
          </p:cNvPr>
          <p:cNvSpPr>
            <a:spLocks noGrp="1"/>
          </p:cNvSpPr>
          <p:nvPr>
            <p:ph type="sldNum" sz="quarter" idx="20"/>
          </p:nvPr>
        </p:nvSpPr>
        <p:spPr/>
        <p:txBody>
          <a:bodyPr/>
          <a:lstStyle/>
          <a:p>
            <a:fld id="{B6A95138-A96E-2F42-A959-2EFD44FE4AB7}" type="slidenum">
              <a:rPr lang="en-US" smtClean="0"/>
              <a:pPr/>
              <a:t>4</a:t>
            </a:fld>
            <a:endParaRPr lang="en-US" dirty="0"/>
          </a:p>
        </p:txBody>
      </p:sp>
      <p:sp>
        <p:nvSpPr>
          <p:cNvPr id="5" name="Title 4"/>
          <p:cNvSpPr>
            <a:spLocks noGrp="1"/>
          </p:cNvSpPr>
          <p:nvPr>
            <p:ph type="title"/>
          </p:nvPr>
        </p:nvSpPr>
        <p:spPr/>
        <p:txBody>
          <a:bodyPr/>
          <a:lstStyle/>
          <a:p>
            <a:r>
              <a:rPr lang="en-US"/>
              <a:t>Control plane and data plane operations </a:t>
            </a:r>
            <a:endParaRPr lang="en-US" dirty="0"/>
          </a:p>
        </p:txBody>
      </p:sp>
      <p:pic>
        <p:nvPicPr>
          <p:cNvPr id="32" name="Content Placeholder 31">
            <a:extLst>
              <a:ext uri="{FF2B5EF4-FFF2-40B4-BE49-F238E27FC236}">
                <a16:creationId xmlns:a16="http://schemas.microsoft.com/office/drawing/2014/main" id="{0EC83C62-3551-4697-B939-1D4F174D5432}"/>
              </a:ext>
              <a:ext uri="{C183D7F6-B498-43B3-948B-1728B52AA6E4}">
                <adec:decorative xmlns:adec="http://schemas.microsoft.com/office/drawing/2017/decorative" val="1"/>
              </a:ext>
            </a:extLst>
          </p:cNvPr>
          <p:cNvPicPr>
            <a:picLocks noGrp="1" noChangeAspect="1"/>
          </p:cNvPicPr>
          <p:nvPr>
            <p:ph idx="8"/>
          </p:nvPr>
        </p:nvPicPr>
        <p:blipFill>
          <a:blip r:embed="rId4">
            <a:extLst>
              <a:ext uri="{28A0092B-C50C-407E-A947-70E740481C1C}">
                <a14:useLocalDpi xmlns:a14="http://schemas.microsoft.com/office/drawing/2010/main" val="0"/>
              </a:ext>
            </a:extLst>
          </a:blip>
          <a:stretch>
            <a:fillRect/>
          </a:stretch>
        </p:blipFill>
        <p:spPr/>
      </p:pic>
      <p:sp>
        <p:nvSpPr>
          <p:cNvPr id="8" name="Subtitle 7">
            <a:extLst>
              <a:ext uri="{FF2B5EF4-FFF2-40B4-BE49-F238E27FC236}">
                <a16:creationId xmlns:a16="http://schemas.microsoft.com/office/drawing/2014/main" id="{A7A008AA-03BD-4328-AB34-628421C75718}"/>
              </a:ext>
            </a:extLst>
          </p:cNvPr>
          <p:cNvSpPr>
            <a:spLocks noGrp="1"/>
          </p:cNvSpPr>
          <p:nvPr>
            <p:ph type="subTitle" idx="3"/>
          </p:nvPr>
        </p:nvSpPr>
        <p:spPr/>
        <p:txBody>
          <a:bodyPr/>
          <a:lstStyle/>
          <a:p>
            <a:r>
              <a:rPr lang="en-US"/>
              <a:t>Control plane operations</a:t>
            </a:r>
            <a:endParaRPr lang="en-US" dirty="0"/>
          </a:p>
        </p:txBody>
      </p:sp>
      <p:sp>
        <p:nvSpPr>
          <p:cNvPr id="6" name="Text Placeholder 5">
            <a:extLst>
              <a:ext uri="{FF2B5EF4-FFF2-40B4-BE49-F238E27FC236}">
                <a16:creationId xmlns:a16="http://schemas.microsoft.com/office/drawing/2014/main" id="{DF0A4FBB-092A-4B93-879B-11DBA7156E02}"/>
              </a:ext>
            </a:extLst>
          </p:cNvPr>
          <p:cNvSpPr>
            <a:spLocks noGrp="1"/>
          </p:cNvSpPr>
          <p:nvPr>
            <p:ph type="body" idx="1"/>
          </p:nvPr>
        </p:nvSpPr>
        <p:spPr/>
        <p:txBody>
          <a:bodyPr/>
          <a:lstStyle/>
          <a:p>
            <a:pPr lvl="1"/>
            <a:r>
              <a:rPr lang="en-US"/>
              <a:t>Create</a:t>
            </a:r>
          </a:p>
          <a:p>
            <a:pPr lvl="1"/>
            <a:r>
              <a:rPr lang="en-US"/>
              <a:t>Update</a:t>
            </a:r>
          </a:p>
          <a:p>
            <a:pPr lvl="1"/>
            <a:r>
              <a:rPr lang="en-US"/>
              <a:t>Delete</a:t>
            </a:r>
          </a:p>
          <a:p>
            <a:pPr lvl="1"/>
            <a:r>
              <a:rPr lang="en-US"/>
              <a:t>Describe</a:t>
            </a:r>
          </a:p>
          <a:p>
            <a:pPr lvl="1"/>
            <a:r>
              <a:rPr lang="en-US"/>
              <a:t>List</a:t>
            </a:r>
          </a:p>
          <a:p>
            <a:endParaRPr lang="en-US" dirty="0"/>
          </a:p>
        </p:txBody>
      </p:sp>
      <p:pic>
        <p:nvPicPr>
          <p:cNvPr id="33" name="Content Placeholder 32">
            <a:extLst>
              <a:ext uri="{FF2B5EF4-FFF2-40B4-BE49-F238E27FC236}">
                <a16:creationId xmlns:a16="http://schemas.microsoft.com/office/drawing/2014/main" id="{EA8A7B3E-0B84-41E4-BD30-3FD2E1D8466D}"/>
              </a:ext>
              <a:ext uri="{C183D7F6-B498-43B3-948B-1728B52AA6E4}">
                <adec:decorative xmlns:adec="http://schemas.microsoft.com/office/drawing/2017/decorative" val="1"/>
              </a:ext>
            </a:extLst>
          </p:cNvPr>
          <p:cNvPicPr>
            <a:picLocks noGrp="1" noChangeAspect="1"/>
          </p:cNvPicPr>
          <p:nvPr>
            <p:ph idx="9"/>
          </p:nvPr>
        </p:nvPicPr>
        <p:blipFill>
          <a:blip r:embed="rId5">
            <a:extLst>
              <a:ext uri="{28A0092B-C50C-407E-A947-70E740481C1C}">
                <a14:useLocalDpi xmlns:a14="http://schemas.microsoft.com/office/drawing/2010/main" val="0"/>
              </a:ext>
            </a:extLst>
          </a:blip>
          <a:stretch>
            <a:fillRect/>
          </a:stretch>
        </p:blipFill>
        <p:spPr/>
      </p:pic>
      <p:sp>
        <p:nvSpPr>
          <p:cNvPr id="11" name="Subtitle 10">
            <a:extLst>
              <a:ext uri="{FF2B5EF4-FFF2-40B4-BE49-F238E27FC236}">
                <a16:creationId xmlns:a16="http://schemas.microsoft.com/office/drawing/2014/main" id="{79E11ABD-0145-4735-A61E-26CDF6AEF3A1}"/>
              </a:ext>
            </a:extLst>
          </p:cNvPr>
          <p:cNvSpPr>
            <a:spLocks noGrp="1"/>
          </p:cNvSpPr>
          <p:nvPr>
            <p:ph type="subTitle" idx="4"/>
          </p:nvPr>
        </p:nvSpPr>
        <p:spPr/>
        <p:txBody>
          <a:bodyPr/>
          <a:lstStyle/>
          <a:p>
            <a:r>
              <a:rPr lang="en-US"/>
              <a:t>Data plane operations</a:t>
            </a:r>
            <a:endParaRPr lang="en-US" dirty="0"/>
          </a:p>
        </p:txBody>
      </p:sp>
      <p:sp>
        <p:nvSpPr>
          <p:cNvPr id="7" name="Text Placeholder 6">
            <a:extLst>
              <a:ext uri="{FF2B5EF4-FFF2-40B4-BE49-F238E27FC236}">
                <a16:creationId xmlns:a16="http://schemas.microsoft.com/office/drawing/2014/main" id="{1883425E-7D26-4B28-ABAD-A4D849382A7D}"/>
              </a:ext>
            </a:extLst>
          </p:cNvPr>
          <p:cNvSpPr>
            <a:spLocks noGrp="1"/>
          </p:cNvSpPr>
          <p:nvPr>
            <p:ph type="body" idx="2"/>
          </p:nvPr>
        </p:nvSpPr>
        <p:spPr/>
        <p:txBody>
          <a:bodyPr/>
          <a:lstStyle/>
          <a:p>
            <a:pPr lvl="1"/>
            <a:r>
              <a:rPr lang="en-US"/>
              <a:t>Put</a:t>
            </a:r>
          </a:p>
          <a:p>
            <a:pPr lvl="1"/>
            <a:r>
              <a:rPr lang="en-US"/>
              <a:t>Update</a:t>
            </a:r>
          </a:p>
          <a:p>
            <a:pPr lvl="1"/>
            <a:r>
              <a:rPr lang="en-US"/>
              <a:t>Get</a:t>
            </a:r>
          </a:p>
          <a:p>
            <a:pPr lvl="1"/>
            <a:r>
              <a:rPr lang="en-US"/>
              <a:t>Delete</a:t>
            </a:r>
            <a:endParaRPr lang="en-US" dirty="0"/>
          </a:p>
        </p:txBody>
      </p:sp>
    </p:spTree>
    <p:custDataLst>
      <p:tags r:id="rId1"/>
    </p:custDataLst>
    <p:extLst>
      <p:ext uri="{BB962C8B-B14F-4D97-AF65-F5344CB8AC3E}">
        <p14:creationId xmlns:p14="http://schemas.microsoft.com/office/powerpoint/2010/main" val="39021940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20"/>
          </p:nvPr>
        </p:nvSpPr>
        <p:spPr/>
        <p:txBody>
          <a:bodyPr/>
          <a:lstStyle/>
          <a:p>
            <a:fld id="{989D9560-4C13-4692-9687-98ECDD2D9552}" type="slidenum">
              <a:rPr lang="en-US" smtClean="0"/>
              <a:t>40</a:t>
            </a:fld>
            <a:endParaRPr lang="en-US" dirty="0"/>
          </a:p>
        </p:txBody>
      </p:sp>
      <p:sp>
        <p:nvSpPr>
          <p:cNvPr id="26" name="Title 1"/>
          <p:cNvSpPr>
            <a:spLocks noGrp="1"/>
          </p:cNvSpPr>
          <p:nvPr>
            <p:ph type="title"/>
          </p:nvPr>
        </p:nvSpPr>
        <p:spPr/>
        <p:txBody>
          <a:bodyPr>
            <a:noAutofit/>
          </a:bodyPr>
          <a:lstStyle/>
          <a:p>
            <a:r>
              <a:rPr lang="en-US" dirty="0"/>
              <a:t>Java: DynamoDBMapper</a:t>
            </a:r>
          </a:p>
        </p:txBody>
      </p:sp>
      <p:pic>
        <p:nvPicPr>
          <p:cNvPr id="13" name="Picture 12">
            <a:extLs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21210" y="285301"/>
            <a:ext cx="847023" cy="975359"/>
          </a:xfrm>
          <a:prstGeom prst="rect">
            <a:avLst/>
          </a:prstGeom>
        </p:spPr>
      </p:pic>
      <p:sp>
        <p:nvSpPr>
          <p:cNvPr id="14" name="TextBox 13"/>
          <p:cNvSpPr txBox="1"/>
          <p:nvPr/>
        </p:nvSpPr>
        <p:spPr>
          <a:xfrm>
            <a:off x="10282946" y="1375216"/>
            <a:ext cx="1723549" cy="954107"/>
          </a:xfrm>
          <a:prstGeom prst="rect">
            <a:avLst/>
          </a:prstGeom>
          <a:noFill/>
        </p:spPr>
        <p:txBody>
          <a:bodyPr wrap="none" rtlCol="0">
            <a:spAutoFit/>
          </a:bodyPr>
          <a:lstStyle/>
          <a:p>
            <a:pPr algn="ctr"/>
            <a:r>
              <a:rPr lang="en-US" sz="2800" dirty="0">
                <a:ea typeface="Amazon Ember Light" panose="020B0403020204020204" pitchFamily="34" charset="0"/>
                <a:cs typeface="Amazon Ember Light" panose="020B0403020204020204" pitchFamily="34" charset="0"/>
              </a:rPr>
              <a:t>AWS SDK</a:t>
            </a:r>
            <a:br>
              <a:rPr lang="en-US" sz="2800" dirty="0">
                <a:ea typeface="Amazon Ember Light" panose="020B0403020204020204" pitchFamily="34" charset="0"/>
                <a:cs typeface="Amazon Ember Light" panose="020B0403020204020204" pitchFamily="34" charset="0"/>
              </a:rPr>
            </a:br>
            <a:r>
              <a:rPr lang="en-US" sz="2800" dirty="0">
                <a:ea typeface="Amazon Ember Light" panose="020B0403020204020204" pitchFamily="34" charset="0"/>
                <a:cs typeface="Amazon Ember Light" panose="020B0403020204020204" pitchFamily="34" charset="0"/>
              </a:rPr>
              <a:t>for Java</a:t>
            </a:r>
          </a:p>
        </p:txBody>
      </p:sp>
      <p:sp>
        <p:nvSpPr>
          <p:cNvPr id="15" name="TextBox 14">
            <a:extLst>
              <a:ext uri="{FF2B5EF4-FFF2-40B4-BE49-F238E27FC236}">
                <a16:creationId xmlns:a16="http://schemas.microsoft.com/office/drawing/2014/main" id="{726FA863-70D9-472B-BAE7-F5EBF0525641}"/>
              </a:ext>
            </a:extLst>
          </p:cNvPr>
          <p:cNvSpPr txBox="1"/>
          <p:nvPr/>
        </p:nvSpPr>
        <p:spPr>
          <a:xfrm>
            <a:off x="9032421" y="3489211"/>
            <a:ext cx="2950029" cy="892552"/>
          </a:xfrm>
          <a:prstGeom prst="rect">
            <a:avLst/>
          </a:prstGeom>
          <a:noFill/>
        </p:spPr>
        <p:txBody>
          <a:bodyPr wrap="square" rtlCol="0">
            <a:spAutoFit/>
          </a:bodyPr>
          <a:lstStyle/>
          <a:p>
            <a:pPr algn="ctr"/>
            <a:r>
              <a:rPr lang="en-US" sz="2000" dirty="0" err="1">
                <a:latin typeface="+mj-lt"/>
                <a:ea typeface="Amazon Ember" panose="02000000000000000000" pitchFamily="2" charset="0"/>
              </a:rPr>
              <a:t>DynamoDBMapper</a:t>
            </a:r>
            <a:endParaRPr lang="en-US" dirty="0">
              <a:latin typeface="+mj-lt"/>
              <a:ea typeface="Amazon Ember" panose="02000000000000000000" pitchFamily="2" charset="0"/>
            </a:endParaRPr>
          </a:p>
          <a:p>
            <a:pPr algn="ctr"/>
            <a:r>
              <a:rPr lang="en-US" sz="1600" dirty="0"/>
              <a:t>Map your client-side classes to Amazon DynamoDB tables.</a:t>
            </a:r>
          </a:p>
        </p:txBody>
      </p:sp>
      <p:sp>
        <p:nvSpPr>
          <p:cNvPr id="2" name="Rectangle 1"/>
          <p:cNvSpPr/>
          <p:nvPr/>
        </p:nvSpPr>
        <p:spPr>
          <a:xfrm>
            <a:off x="180109" y="974473"/>
            <a:ext cx="11592791" cy="5509200"/>
          </a:xfrm>
          <a:prstGeom prst="rect">
            <a:avLst/>
          </a:prstGeom>
        </p:spPr>
        <p:txBody>
          <a:bodyPr wrap="square">
            <a:spAutoFit/>
          </a:bodyPr>
          <a:lstStyle/>
          <a:p>
            <a:r>
              <a:rPr lang="en-US" sz="1600" dirty="0">
                <a:solidFill>
                  <a:srgbClr val="000000"/>
                </a:solidFill>
                <a:latin typeface="Lucida Console" panose="020B0609040504020204" pitchFamily="49" charset="0"/>
              </a:rPr>
              <a:t>@</a:t>
            </a:r>
            <a:r>
              <a:rPr lang="en-US" sz="1600" dirty="0">
                <a:solidFill>
                  <a:srgbClr val="0000FF"/>
                </a:solidFill>
                <a:latin typeface="Lucida Console" panose="020B0609040504020204" pitchFamily="49" charset="0"/>
              </a:rPr>
              <a:t>DynamoDBTable</a:t>
            </a:r>
            <a:r>
              <a:rPr lang="en-US" sz="1600" dirty="0">
                <a:solidFill>
                  <a:srgbClr val="000000"/>
                </a:solidFill>
                <a:latin typeface="Lucida Console" panose="020B0609040504020204" pitchFamily="49" charset="0"/>
              </a:rPr>
              <a:t>(</a:t>
            </a:r>
            <a:r>
              <a:rPr lang="en-US" sz="1600" dirty="0" err="1">
                <a:solidFill>
                  <a:srgbClr val="000000"/>
                </a:solidFill>
                <a:latin typeface="Lucida Console" panose="020B0609040504020204" pitchFamily="49" charset="0"/>
              </a:rPr>
              <a:t>tableName</a:t>
            </a:r>
            <a:r>
              <a:rPr lang="en-US" sz="1600" dirty="0">
                <a:solidFill>
                  <a:srgbClr val="000000"/>
                </a:solidFill>
                <a:latin typeface="Lucida Console" panose="020B0609040504020204" pitchFamily="49" charset="0"/>
              </a:rPr>
              <a:t>=</a:t>
            </a:r>
            <a:r>
              <a:rPr lang="en-US" sz="1600" dirty="0">
                <a:solidFill>
                  <a:srgbClr val="A31515"/>
                </a:solidFill>
                <a:latin typeface="Lucida Console" panose="020B0609040504020204" pitchFamily="49" charset="0"/>
              </a:rPr>
              <a:t>"Notes"</a:t>
            </a:r>
            <a:r>
              <a:rPr lang="en-US" sz="1600" dirty="0">
                <a:solidFill>
                  <a:srgbClr val="000000"/>
                </a:solidFill>
                <a:latin typeface="Lucida Console" panose="020B0609040504020204" pitchFamily="49" charset="0"/>
              </a:rPr>
              <a:t>)</a:t>
            </a:r>
          </a:p>
          <a:p>
            <a:r>
              <a:rPr lang="en-US" sz="1600" dirty="0">
                <a:solidFill>
                  <a:srgbClr val="0000FF"/>
                </a:solidFill>
                <a:latin typeface="Lucida Console" panose="020B0609040504020204" pitchFamily="49" charset="0"/>
              </a:rPr>
              <a:t>public</a:t>
            </a:r>
            <a:r>
              <a:rPr lang="en-US" sz="1600" dirty="0">
                <a:solidFill>
                  <a:srgbClr val="000000"/>
                </a:solidFill>
                <a:latin typeface="Lucida Console" panose="020B0609040504020204" pitchFamily="49" charset="0"/>
              </a:rPr>
              <a:t> </a:t>
            </a:r>
            <a:r>
              <a:rPr lang="en-US" sz="1600" dirty="0">
                <a:solidFill>
                  <a:srgbClr val="0000FF"/>
                </a:solidFill>
                <a:latin typeface="Lucida Console" panose="020B0609040504020204" pitchFamily="49" charset="0"/>
              </a:rPr>
              <a:t>static</a:t>
            </a:r>
            <a:r>
              <a:rPr lang="en-US" sz="1600" dirty="0">
                <a:solidFill>
                  <a:srgbClr val="000000"/>
                </a:solidFill>
                <a:latin typeface="Lucida Console" panose="020B0609040504020204" pitchFamily="49" charset="0"/>
              </a:rPr>
              <a:t> </a:t>
            </a:r>
            <a:r>
              <a:rPr lang="en-US" sz="1600" dirty="0">
                <a:solidFill>
                  <a:srgbClr val="0000FF"/>
                </a:solidFill>
                <a:latin typeface="Lucida Console" panose="020B0609040504020204" pitchFamily="49" charset="0"/>
              </a:rPr>
              <a:t>class</a:t>
            </a:r>
            <a:r>
              <a:rPr lang="en-US" sz="1600" dirty="0">
                <a:solidFill>
                  <a:srgbClr val="000000"/>
                </a:solidFill>
                <a:latin typeface="Lucida Console" panose="020B0609040504020204" pitchFamily="49" charset="0"/>
              </a:rPr>
              <a:t> NotesItems {</a:t>
            </a:r>
            <a:br>
              <a:rPr lang="en-US" sz="1600" dirty="0">
                <a:solidFill>
                  <a:srgbClr val="000000"/>
                </a:solidFill>
                <a:latin typeface="Lucida Console" panose="020B0609040504020204" pitchFamily="49" charset="0"/>
              </a:rPr>
            </a:br>
            <a:r>
              <a:rPr lang="en-US" sz="1600" dirty="0">
                <a:solidFill>
                  <a:srgbClr val="000000"/>
                </a:solidFill>
                <a:latin typeface="Lucida Console" panose="020B0609040504020204" pitchFamily="49" charset="0"/>
              </a:rPr>
              <a:t>    </a:t>
            </a:r>
            <a:r>
              <a:rPr lang="en-US" sz="1600" dirty="0">
                <a:solidFill>
                  <a:srgbClr val="008000"/>
                </a:solidFill>
                <a:latin typeface="Lucida Console" panose="020B0609040504020204" pitchFamily="49" charset="0"/>
              </a:rPr>
              <a:t>// Set up Data Members that correspond to columns in the Notes table</a:t>
            </a:r>
            <a:endParaRPr lang="en-US" sz="1600" dirty="0">
              <a:solidFill>
                <a:srgbClr val="000000"/>
              </a:solidFill>
              <a:latin typeface="Lucida Console" panose="020B0609040504020204" pitchFamily="49" charset="0"/>
            </a:endParaRPr>
          </a:p>
          <a:p>
            <a:r>
              <a:rPr lang="en-US" sz="1600" dirty="0">
                <a:solidFill>
                  <a:srgbClr val="000000"/>
                </a:solidFill>
                <a:latin typeface="Lucida Console" panose="020B0609040504020204" pitchFamily="49" charset="0"/>
              </a:rPr>
              <a:t>    </a:t>
            </a:r>
            <a:r>
              <a:rPr lang="en-US" sz="1600" dirty="0">
                <a:solidFill>
                  <a:srgbClr val="0000FF"/>
                </a:solidFill>
                <a:latin typeface="Lucida Console" panose="020B0609040504020204" pitchFamily="49" charset="0"/>
              </a:rPr>
              <a:t>private</a:t>
            </a:r>
            <a:r>
              <a:rPr lang="en-US" sz="1600" dirty="0">
                <a:solidFill>
                  <a:srgbClr val="000000"/>
                </a:solidFill>
                <a:latin typeface="Lucida Console" panose="020B0609040504020204" pitchFamily="49" charset="0"/>
              </a:rPr>
              <a:t> </a:t>
            </a:r>
            <a:r>
              <a:rPr lang="en-US" sz="1600" dirty="0">
                <a:solidFill>
                  <a:srgbClr val="0000FF"/>
                </a:solidFill>
                <a:latin typeface="Lucida Console" panose="020B0609040504020204" pitchFamily="49" charset="0"/>
              </a:rPr>
              <a:t>String</a:t>
            </a:r>
            <a:r>
              <a:rPr lang="en-US" sz="1600" dirty="0">
                <a:solidFill>
                  <a:srgbClr val="000000"/>
                </a:solidFill>
                <a:latin typeface="Lucida Console" panose="020B0609040504020204" pitchFamily="49" charset="0"/>
              </a:rPr>
              <a:t> UserId;</a:t>
            </a:r>
          </a:p>
          <a:p>
            <a:r>
              <a:rPr lang="en-US" sz="1600" dirty="0">
                <a:solidFill>
                  <a:srgbClr val="000000"/>
                </a:solidFill>
                <a:latin typeface="Lucida Console" panose="020B0609040504020204" pitchFamily="49" charset="0"/>
              </a:rPr>
              <a:t>    </a:t>
            </a:r>
            <a:r>
              <a:rPr lang="en-US" sz="1600" dirty="0">
                <a:solidFill>
                  <a:srgbClr val="0000FF"/>
                </a:solidFill>
                <a:latin typeface="Lucida Console" panose="020B0609040504020204" pitchFamily="49" charset="0"/>
              </a:rPr>
              <a:t>private</a:t>
            </a:r>
            <a:r>
              <a:rPr lang="en-US" sz="1600" dirty="0">
                <a:solidFill>
                  <a:srgbClr val="000000"/>
                </a:solidFill>
                <a:latin typeface="Lucida Console" panose="020B0609040504020204" pitchFamily="49" charset="0"/>
              </a:rPr>
              <a:t> </a:t>
            </a:r>
            <a:r>
              <a:rPr lang="en-US" sz="1600" dirty="0">
                <a:solidFill>
                  <a:srgbClr val="0000FF"/>
                </a:solidFill>
                <a:latin typeface="Lucida Console" panose="020B0609040504020204" pitchFamily="49" charset="0"/>
              </a:rPr>
              <a:t>Integer</a:t>
            </a:r>
            <a:r>
              <a:rPr lang="en-US" sz="1600" dirty="0">
                <a:solidFill>
                  <a:srgbClr val="000000"/>
                </a:solidFill>
                <a:latin typeface="Lucida Console" panose="020B0609040504020204" pitchFamily="49" charset="0"/>
              </a:rPr>
              <a:t> NoteId;</a:t>
            </a:r>
          </a:p>
          <a:p>
            <a:r>
              <a:rPr lang="en-US" sz="1600" dirty="0">
                <a:solidFill>
                  <a:srgbClr val="000000"/>
                </a:solidFill>
                <a:latin typeface="Lucida Console" panose="020B0609040504020204" pitchFamily="49" charset="0"/>
              </a:rPr>
              <a:t>    </a:t>
            </a:r>
            <a:r>
              <a:rPr lang="en-US" sz="1600" dirty="0">
                <a:solidFill>
                  <a:srgbClr val="0000FF"/>
                </a:solidFill>
                <a:latin typeface="Lucida Console" panose="020B0609040504020204" pitchFamily="49" charset="0"/>
              </a:rPr>
              <a:t>private</a:t>
            </a:r>
            <a:r>
              <a:rPr lang="en-US" sz="1600" dirty="0">
                <a:solidFill>
                  <a:srgbClr val="000000"/>
                </a:solidFill>
                <a:latin typeface="Lucida Console" panose="020B0609040504020204" pitchFamily="49" charset="0"/>
              </a:rPr>
              <a:t> </a:t>
            </a:r>
            <a:r>
              <a:rPr lang="en-US" sz="1600" dirty="0">
                <a:solidFill>
                  <a:srgbClr val="0000FF"/>
                </a:solidFill>
                <a:latin typeface="Lucida Console" panose="020B0609040504020204" pitchFamily="49" charset="0"/>
              </a:rPr>
              <a:t>String</a:t>
            </a:r>
            <a:r>
              <a:rPr lang="en-US" sz="1600" dirty="0">
                <a:solidFill>
                  <a:srgbClr val="000000"/>
                </a:solidFill>
                <a:latin typeface="Lucida Console" panose="020B0609040504020204" pitchFamily="49" charset="0"/>
              </a:rPr>
              <a:t> Notes;</a:t>
            </a:r>
          </a:p>
          <a:p>
            <a:br>
              <a:rPr lang="en-US" sz="800" dirty="0">
                <a:solidFill>
                  <a:srgbClr val="000000"/>
                </a:solidFill>
                <a:latin typeface="Lucida Console" panose="020B0609040504020204" pitchFamily="49" charset="0"/>
              </a:rPr>
            </a:br>
            <a:r>
              <a:rPr lang="en-US" sz="1600" dirty="0">
                <a:solidFill>
                  <a:srgbClr val="000000"/>
                </a:solidFill>
                <a:latin typeface="Lucida Console" panose="020B0609040504020204" pitchFamily="49" charset="0"/>
              </a:rPr>
              <a:t>    @</a:t>
            </a:r>
            <a:r>
              <a:rPr lang="en-US" sz="1600" dirty="0">
                <a:solidFill>
                  <a:srgbClr val="0000FF"/>
                </a:solidFill>
                <a:latin typeface="Lucida Console" panose="020B0609040504020204" pitchFamily="49" charset="0"/>
              </a:rPr>
              <a:t>DynamoDBHashKey</a:t>
            </a:r>
            <a:r>
              <a:rPr lang="en-US" sz="1600" dirty="0">
                <a:solidFill>
                  <a:srgbClr val="000000"/>
                </a:solidFill>
                <a:latin typeface="Lucida Console" panose="020B0609040504020204" pitchFamily="49" charset="0"/>
              </a:rPr>
              <a:t>(</a:t>
            </a:r>
            <a:r>
              <a:rPr lang="en-US" sz="1600" dirty="0" err="1">
                <a:solidFill>
                  <a:srgbClr val="000000"/>
                </a:solidFill>
                <a:latin typeface="Lucida Console" panose="020B0609040504020204" pitchFamily="49" charset="0"/>
              </a:rPr>
              <a:t>attributeName</a:t>
            </a:r>
            <a:r>
              <a:rPr lang="en-US" sz="1600" dirty="0">
                <a:solidFill>
                  <a:srgbClr val="000000"/>
                </a:solidFill>
                <a:latin typeface="Lucida Console" panose="020B0609040504020204" pitchFamily="49" charset="0"/>
              </a:rPr>
              <a:t>=</a:t>
            </a:r>
            <a:r>
              <a:rPr lang="en-US" sz="1600" dirty="0">
                <a:solidFill>
                  <a:srgbClr val="A31515"/>
                </a:solidFill>
                <a:latin typeface="Lucida Console" panose="020B0609040504020204" pitchFamily="49" charset="0"/>
              </a:rPr>
              <a:t>"UserId"</a:t>
            </a:r>
            <a:r>
              <a:rPr lang="en-US" sz="1600" dirty="0">
                <a:solidFill>
                  <a:srgbClr val="000000"/>
                </a:solidFill>
                <a:latin typeface="Lucida Console" panose="020B0609040504020204" pitchFamily="49" charset="0"/>
              </a:rPr>
              <a:t>)</a:t>
            </a:r>
          </a:p>
          <a:p>
            <a:r>
              <a:rPr lang="en-US" sz="1600" dirty="0">
                <a:solidFill>
                  <a:srgbClr val="000000"/>
                </a:solidFill>
                <a:latin typeface="Lucida Console" panose="020B0609040504020204" pitchFamily="49" charset="0"/>
              </a:rPr>
              <a:t>    </a:t>
            </a:r>
            <a:r>
              <a:rPr lang="en-US" sz="1600" dirty="0">
                <a:solidFill>
                  <a:srgbClr val="0000FF"/>
                </a:solidFill>
                <a:latin typeface="Lucida Console" panose="020B0609040504020204" pitchFamily="49" charset="0"/>
              </a:rPr>
              <a:t>public</a:t>
            </a:r>
            <a:r>
              <a:rPr lang="en-US" sz="1600" dirty="0">
                <a:solidFill>
                  <a:srgbClr val="000000"/>
                </a:solidFill>
                <a:latin typeface="Lucida Console" panose="020B0609040504020204" pitchFamily="49" charset="0"/>
              </a:rPr>
              <a:t> </a:t>
            </a:r>
            <a:r>
              <a:rPr lang="en-US" sz="1600" dirty="0">
                <a:solidFill>
                  <a:srgbClr val="0000FF"/>
                </a:solidFill>
                <a:latin typeface="Lucida Console" panose="020B0609040504020204" pitchFamily="49" charset="0"/>
              </a:rPr>
              <a:t>String</a:t>
            </a:r>
            <a:r>
              <a:rPr lang="en-US" sz="1600" dirty="0">
                <a:solidFill>
                  <a:srgbClr val="000000"/>
                </a:solidFill>
                <a:latin typeface="Lucida Console" panose="020B0609040504020204" pitchFamily="49" charset="0"/>
              </a:rPr>
              <a:t> getUserId() { </a:t>
            </a:r>
            <a:r>
              <a:rPr lang="en-US" sz="1600" dirty="0">
                <a:solidFill>
                  <a:srgbClr val="0000FF"/>
                </a:solidFill>
                <a:latin typeface="Lucida Console" panose="020B0609040504020204" pitchFamily="49" charset="0"/>
              </a:rPr>
              <a:t>return</a:t>
            </a:r>
            <a:r>
              <a:rPr lang="en-US" sz="1600" dirty="0">
                <a:solidFill>
                  <a:srgbClr val="000000"/>
                </a:solidFill>
                <a:latin typeface="Lucida Console" panose="020B0609040504020204" pitchFamily="49" charset="0"/>
              </a:rPr>
              <a:t> </a:t>
            </a:r>
            <a:r>
              <a:rPr lang="en-US" sz="1600" dirty="0" err="1">
                <a:solidFill>
                  <a:srgbClr val="0000FF"/>
                </a:solidFill>
                <a:latin typeface="Lucida Console" panose="020B0609040504020204" pitchFamily="49" charset="0"/>
              </a:rPr>
              <a:t>this</a:t>
            </a:r>
            <a:r>
              <a:rPr lang="en-US" sz="1600" dirty="0" err="1">
                <a:solidFill>
                  <a:srgbClr val="000000"/>
                </a:solidFill>
                <a:latin typeface="Lucida Console" panose="020B0609040504020204" pitchFamily="49" charset="0"/>
              </a:rPr>
              <a:t>.UserId</a:t>
            </a:r>
            <a:r>
              <a:rPr lang="en-US" sz="1600" dirty="0">
                <a:solidFill>
                  <a:srgbClr val="000000"/>
                </a:solidFill>
                <a:latin typeface="Lucida Console" panose="020B0609040504020204" pitchFamily="49" charset="0"/>
              </a:rPr>
              <a:t>; }</a:t>
            </a:r>
            <a:br>
              <a:rPr lang="en-US" sz="1600" dirty="0">
                <a:solidFill>
                  <a:srgbClr val="000000"/>
                </a:solidFill>
                <a:latin typeface="Lucida Console" panose="020B0609040504020204" pitchFamily="49" charset="0"/>
              </a:rPr>
            </a:br>
            <a:r>
              <a:rPr lang="en-US" sz="1600" dirty="0">
                <a:solidFill>
                  <a:srgbClr val="000000"/>
                </a:solidFill>
                <a:latin typeface="Lucida Console" panose="020B0609040504020204" pitchFamily="49" charset="0"/>
              </a:rPr>
              <a:t>    </a:t>
            </a:r>
            <a:r>
              <a:rPr lang="en-US" sz="1600" dirty="0">
                <a:solidFill>
                  <a:srgbClr val="0000FF"/>
                </a:solidFill>
                <a:latin typeface="Lucida Console" panose="020B0609040504020204" pitchFamily="49" charset="0"/>
              </a:rPr>
              <a:t>public</a:t>
            </a:r>
            <a:r>
              <a:rPr lang="en-US" sz="1600" dirty="0">
                <a:solidFill>
                  <a:srgbClr val="000000"/>
                </a:solidFill>
                <a:latin typeface="Lucida Console" panose="020B0609040504020204" pitchFamily="49" charset="0"/>
              </a:rPr>
              <a:t> </a:t>
            </a:r>
            <a:r>
              <a:rPr lang="en-US" sz="1600" dirty="0">
                <a:solidFill>
                  <a:srgbClr val="0000FF"/>
                </a:solidFill>
                <a:latin typeface="Lucida Console" panose="020B0609040504020204" pitchFamily="49" charset="0"/>
              </a:rPr>
              <a:t>void</a:t>
            </a:r>
            <a:r>
              <a:rPr lang="en-US" sz="1600" dirty="0">
                <a:solidFill>
                  <a:srgbClr val="000000"/>
                </a:solidFill>
                <a:latin typeface="Lucida Console" panose="020B0609040504020204" pitchFamily="49" charset="0"/>
              </a:rPr>
              <a:t> setUserId(</a:t>
            </a:r>
            <a:r>
              <a:rPr lang="en-US" sz="1600" dirty="0">
                <a:solidFill>
                  <a:srgbClr val="0000FF"/>
                </a:solidFill>
                <a:latin typeface="Lucida Console" panose="020B0609040504020204" pitchFamily="49" charset="0"/>
              </a:rPr>
              <a:t>String</a:t>
            </a:r>
            <a:r>
              <a:rPr lang="en-US" sz="1600" dirty="0">
                <a:solidFill>
                  <a:srgbClr val="000000"/>
                </a:solidFill>
                <a:latin typeface="Lucida Console" panose="020B0609040504020204" pitchFamily="49" charset="0"/>
              </a:rPr>
              <a:t> UserId) { </a:t>
            </a:r>
            <a:r>
              <a:rPr lang="en-US" sz="1600" dirty="0" err="1">
                <a:solidFill>
                  <a:srgbClr val="0000FF"/>
                </a:solidFill>
                <a:latin typeface="Lucida Console" panose="020B0609040504020204" pitchFamily="49" charset="0"/>
              </a:rPr>
              <a:t>this</a:t>
            </a:r>
            <a:r>
              <a:rPr lang="en-US" sz="1600" dirty="0" err="1">
                <a:solidFill>
                  <a:srgbClr val="000000"/>
                </a:solidFill>
                <a:latin typeface="Lucida Console" panose="020B0609040504020204" pitchFamily="49" charset="0"/>
              </a:rPr>
              <a:t>.UserId</a:t>
            </a:r>
            <a:r>
              <a:rPr lang="en-US" sz="1600" dirty="0">
                <a:solidFill>
                  <a:srgbClr val="000000"/>
                </a:solidFill>
                <a:latin typeface="Lucida Console" panose="020B0609040504020204" pitchFamily="49" charset="0"/>
              </a:rPr>
              <a:t> = UserId; }</a:t>
            </a:r>
          </a:p>
          <a:p>
            <a:br>
              <a:rPr lang="en-US" sz="800" dirty="0">
                <a:solidFill>
                  <a:srgbClr val="000000"/>
                </a:solidFill>
                <a:latin typeface="Lucida Console" panose="020B0609040504020204" pitchFamily="49" charset="0"/>
              </a:rPr>
            </a:br>
            <a:r>
              <a:rPr lang="en-US" sz="1600" dirty="0">
                <a:solidFill>
                  <a:srgbClr val="000000"/>
                </a:solidFill>
                <a:latin typeface="Lucida Console" panose="020B0609040504020204" pitchFamily="49" charset="0"/>
              </a:rPr>
              <a:t>    @</a:t>
            </a:r>
            <a:r>
              <a:rPr lang="en-US" sz="1600" dirty="0">
                <a:solidFill>
                  <a:srgbClr val="0000FF"/>
                </a:solidFill>
                <a:latin typeface="Lucida Console" panose="020B0609040504020204" pitchFamily="49" charset="0"/>
              </a:rPr>
              <a:t>DynamoDBRangeKey</a:t>
            </a:r>
            <a:r>
              <a:rPr lang="en-US" sz="1600" dirty="0">
                <a:solidFill>
                  <a:srgbClr val="000000"/>
                </a:solidFill>
                <a:latin typeface="Lucida Console" panose="020B0609040504020204" pitchFamily="49" charset="0"/>
              </a:rPr>
              <a:t>(</a:t>
            </a:r>
            <a:r>
              <a:rPr lang="en-US" sz="1600" dirty="0" err="1">
                <a:solidFill>
                  <a:srgbClr val="000000"/>
                </a:solidFill>
                <a:latin typeface="Lucida Console" panose="020B0609040504020204" pitchFamily="49" charset="0"/>
              </a:rPr>
              <a:t>attributeName</a:t>
            </a:r>
            <a:r>
              <a:rPr lang="en-US" sz="1600" dirty="0">
                <a:solidFill>
                  <a:srgbClr val="000000"/>
                </a:solidFill>
                <a:latin typeface="Lucida Console" panose="020B0609040504020204" pitchFamily="49" charset="0"/>
              </a:rPr>
              <a:t>=</a:t>
            </a:r>
            <a:r>
              <a:rPr lang="en-US" sz="1600" dirty="0">
                <a:solidFill>
                  <a:srgbClr val="A31515"/>
                </a:solidFill>
                <a:latin typeface="Lucida Console" panose="020B0609040504020204" pitchFamily="49" charset="0"/>
              </a:rPr>
              <a:t>"NoteId"</a:t>
            </a:r>
            <a:r>
              <a:rPr lang="en-US" sz="1600" dirty="0">
                <a:solidFill>
                  <a:srgbClr val="000000"/>
                </a:solidFill>
                <a:latin typeface="Lucida Console" panose="020B0609040504020204" pitchFamily="49" charset="0"/>
              </a:rPr>
              <a:t>)</a:t>
            </a:r>
          </a:p>
          <a:p>
            <a:r>
              <a:rPr lang="en-US" sz="1600" dirty="0">
                <a:solidFill>
                  <a:srgbClr val="000000"/>
                </a:solidFill>
                <a:latin typeface="Lucida Console" panose="020B0609040504020204" pitchFamily="49" charset="0"/>
              </a:rPr>
              <a:t>    </a:t>
            </a:r>
            <a:r>
              <a:rPr lang="en-US" sz="1600" dirty="0">
                <a:solidFill>
                  <a:srgbClr val="0000FF"/>
                </a:solidFill>
                <a:latin typeface="Lucida Console" panose="020B0609040504020204" pitchFamily="49" charset="0"/>
              </a:rPr>
              <a:t>public</a:t>
            </a:r>
            <a:r>
              <a:rPr lang="en-US" sz="1600" dirty="0">
                <a:solidFill>
                  <a:srgbClr val="000000"/>
                </a:solidFill>
                <a:latin typeface="Lucida Console" panose="020B0609040504020204" pitchFamily="49" charset="0"/>
              </a:rPr>
              <a:t> </a:t>
            </a:r>
            <a:r>
              <a:rPr lang="en-US" sz="1600" dirty="0">
                <a:solidFill>
                  <a:srgbClr val="0000FF"/>
                </a:solidFill>
                <a:latin typeface="Lucida Console" panose="020B0609040504020204" pitchFamily="49" charset="0"/>
              </a:rPr>
              <a:t>Integer</a:t>
            </a:r>
            <a:r>
              <a:rPr lang="en-US" sz="1600" dirty="0">
                <a:solidFill>
                  <a:srgbClr val="000000"/>
                </a:solidFill>
                <a:latin typeface="Lucida Console" panose="020B0609040504020204" pitchFamily="49" charset="0"/>
              </a:rPr>
              <a:t> getNoteId() { </a:t>
            </a:r>
            <a:r>
              <a:rPr lang="en-US" sz="1600" dirty="0">
                <a:solidFill>
                  <a:srgbClr val="0000FF"/>
                </a:solidFill>
                <a:latin typeface="Lucida Console" panose="020B0609040504020204" pitchFamily="49" charset="0"/>
              </a:rPr>
              <a:t>return</a:t>
            </a:r>
            <a:r>
              <a:rPr lang="en-US" sz="1600" dirty="0">
                <a:solidFill>
                  <a:srgbClr val="000000"/>
                </a:solidFill>
                <a:latin typeface="Lucida Console" panose="020B0609040504020204" pitchFamily="49" charset="0"/>
              </a:rPr>
              <a:t> </a:t>
            </a:r>
            <a:r>
              <a:rPr lang="en-US" sz="1600" dirty="0" err="1">
                <a:solidFill>
                  <a:srgbClr val="0000FF"/>
                </a:solidFill>
                <a:latin typeface="Lucida Console" panose="020B0609040504020204" pitchFamily="49" charset="0"/>
              </a:rPr>
              <a:t>this</a:t>
            </a:r>
            <a:r>
              <a:rPr lang="en-US" sz="1600" dirty="0" err="1">
                <a:solidFill>
                  <a:srgbClr val="000000"/>
                </a:solidFill>
                <a:latin typeface="Lucida Console" panose="020B0609040504020204" pitchFamily="49" charset="0"/>
              </a:rPr>
              <a:t>.NoteId</a:t>
            </a:r>
            <a:r>
              <a:rPr lang="en-US" sz="1600" dirty="0">
                <a:solidFill>
                  <a:srgbClr val="000000"/>
                </a:solidFill>
                <a:latin typeface="Lucida Console" panose="020B0609040504020204" pitchFamily="49" charset="0"/>
              </a:rPr>
              <a:t>; }</a:t>
            </a:r>
            <a:br>
              <a:rPr lang="en-US" sz="1600" dirty="0">
                <a:solidFill>
                  <a:srgbClr val="000000"/>
                </a:solidFill>
                <a:latin typeface="Lucida Console" panose="020B0609040504020204" pitchFamily="49" charset="0"/>
              </a:rPr>
            </a:br>
            <a:r>
              <a:rPr lang="en-US" sz="1600" dirty="0">
                <a:solidFill>
                  <a:srgbClr val="000000"/>
                </a:solidFill>
                <a:latin typeface="Lucida Console" panose="020B0609040504020204" pitchFamily="49" charset="0"/>
              </a:rPr>
              <a:t>    </a:t>
            </a:r>
            <a:r>
              <a:rPr lang="en-US" sz="1600" dirty="0">
                <a:solidFill>
                  <a:srgbClr val="0000FF"/>
                </a:solidFill>
                <a:latin typeface="Lucida Console" panose="020B0609040504020204" pitchFamily="49" charset="0"/>
              </a:rPr>
              <a:t>public</a:t>
            </a:r>
            <a:r>
              <a:rPr lang="en-US" sz="1600" dirty="0">
                <a:solidFill>
                  <a:srgbClr val="000000"/>
                </a:solidFill>
                <a:latin typeface="Lucida Console" panose="020B0609040504020204" pitchFamily="49" charset="0"/>
              </a:rPr>
              <a:t> </a:t>
            </a:r>
            <a:r>
              <a:rPr lang="en-US" sz="1600" dirty="0">
                <a:solidFill>
                  <a:srgbClr val="0000FF"/>
                </a:solidFill>
                <a:latin typeface="Lucida Console" panose="020B0609040504020204" pitchFamily="49" charset="0"/>
              </a:rPr>
              <a:t>void</a:t>
            </a:r>
            <a:r>
              <a:rPr lang="en-US" sz="1600" dirty="0">
                <a:solidFill>
                  <a:srgbClr val="000000"/>
                </a:solidFill>
                <a:latin typeface="Lucida Console" panose="020B0609040504020204" pitchFamily="49" charset="0"/>
              </a:rPr>
              <a:t> setNoteId(</a:t>
            </a:r>
            <a:r>
              <a:rPr lang="en-US" sz="1600" dirty="0">
                <a:solidFill>
                  <a:srgbClr val="0000FF"/>
                </a:solidFill>
                <a:latin typeface="Lucida Console" panose="020B0609040504020204" pitchFamily="49" charset="0"/>
              </a:rPr>
              <a:t>Integer</a:t>
            </a:r>
            <a:r>
              <a:rPr lang="en-US" sz="1600" dirty="0">
                <a:solidFill>
                  <a:srgbClr val="000000"/>
                </a:solidFill>
                <a:latin typeface="Lucida Console" panose="020B0609040504020204" pitchFamily="49" charset="0"/>
              </a:rPr>
              <a:t> NoteId) { </a:t>
            </a:r>
            <a:r>
              <a:rPr lang="en-US" sz="1600" dirty="0" err="1">
                <a:solidFill>
                  <a:srgbClr val="0000FF"/>
                </a:solidFill>
                <a:latin typeface="Lucida Console" panose="020B0609040504020204" pitchFamily="49" charset="0"/>
              </a:rPr>
              <a:t>this</a:t>
            </a:r>
            <a:r>
              <a:rPr lang="en-US" sz="1600" dirty="0" err="1">
                <a:solidFill>
                  <a:srgbClr val="000000"/>
                </a:solidFill>
                <a:latin typeface="Lucida Console" panose="020B0609040504020204" pitchFamily="49" charset="0"/>
              </a:rPr>
              <a:t>.NoteId</a:t>
            </a:r>
            <a:r>
              <a:rPr lang="en-US" sz="1600" dirty="0">
                <a:solidFill>
                  <a:srgbClr val="000000"/>
                </a:solidFill>
                <a:latin typeface="Lucida Console" panose="020B0609040504020204" pitchFamily="49" charset="0"/>
              </a:rPr>
              <a:t> = NoteId; }</a:t>
            </a:r>
          </a:p>
          <a:p>
            <a:br>
              <a:rPr lang="en-US" sz="800" dirty="0">
                <a:solidFill>
                  <a:srgbClr val="000000"/>
                </a:solidFill>
                <a:latin typeface="Lucida Console" panose="020B0609040504020204" pitchFamily="49" charset="0"/>
              </a:rPr>
            </a:br>
            <a:r>
              <a:rPr lang="en-US" sz="1600" dirty="0">
                <a:solidFill>
                  <a:srgbClr val="000000"/>
                </a:solidFill>
                <a:latin typeface="Lucida Console" panose="020B0609040504020204" pitchFamily="49" charset="0"/>
              </a:rPr>
              <a:t>    @</a:t>
            </a:r>
            <a:r>
              <a:rPr lang="en-US" sz="1600" dirty="0">
                <a:solidFill>
                  <a:srgbClr val="0000FF"/>
                </a:solidFill>
                <a:latin typeface="Lucida Console" panose="020B0609040504020204" pitchFamily="49" charset="0"/>
              </a:rPr>
              <a:t>DynamoDBAttribute</a:t>
            </a:r>
            <a:r>
              <a:rPr lang="en-US" sz="1600" dirty="0">
                <a:solidFill>
                  <a:srgbClr val="000000"/>
                </a:solidFill>
                <a:latin typeface="Lucida Console" panose="020B0609040504020204" pitchFamily="49" charset="0"/>
              </a:rPr>
              <a:t>(</a:t>
            </a:r>
            <a:r>
              <a:rPr lang="en-US" sz="1600" dirty="0" err="1">
                <a:solidFill>
                  <a:srgbClr val="000000"/>
                </a:solidFill>
                <a:latin typeface="Lucida Console" panose="020B0609040504020204" pitchFamily="49" charset="0"/>
              </a:rPr>
              <a:t>attributeName</a:t>
            </a:r>
            <a:r>
              <a:rPr lang="en-US" sz="1600" dirty="0">
                <a:solidFill>
                  <a:srgbClr val="000000"/>
                </a:solidFill>
                <a:latin typeface="Lucida Console" panose="020B0609040504020204" pitchFamily="49" charset="0"/>
              </a:rPr>
              <a:t>=</a:t>
            </a:r>
            <a:r>
              <a:rPr lang="en-US" sz="1600" dirty="0">
                <a:solidFill>
                  <a:srgbClr val="A31515"/>
                </a:solidFill>
                <a:latin typeface="Lucida Console" panose="020B0609040504020204" pitchFamily="49" charset="0"/>
              </a:rPr>
              <a:t>"Notes"</a:t>
            </a:r>
            <a:r>
              <a:rPr lang="en-US" sz="1600" dirty="0">
                <a:solidFill>
                  <a:srgbClr val="000000"/>
                </a:solidFill>
                <a:latin typeface="Lucida Console" panose="020B0609040504020204" pitchFamily="49" charset="0"/>
              </a:rPr>
              <a:t>)</a:t>
            </a:r>
          </a:p>
          <a:p>
            <a:r>
              <a:rPr lang="en-US" sz="1600" dirty="0">
                <a:solidFill>
                  <a:srgbClr val="000000"/>
                </a:solidFill>
                <a:latin typeface="Lucida Console" panose="020B0609040504020204" pitchFamily="49" charset="0"/>
              </a:rPr>
              <a:t>    </a:t>
            </a:r>
            <a:r>
              <a:rPr lang="en-US" sz="1600" dirty="0">
                <a:solidFill>
                  <a:srgbClr val="0000FF"/>
                </a:solidFill>
                <a:latin typeface="Lucida Console" panose="020B0609040504020204" pitchFamily="49" charset="0"/>
              </a:rPr>
              <a:t>public</a:t>
            </a:r>
            <a:r>
              <a:rPr lang="en-US" sz="1600" dirty="0">
                <a:solidFill>
                  <a:srgbClr val="000000"/>
                </a:solidFill>
                <a:latin typeface="Lucida Console" panose="020B0609040504020204" pitchFamily="49" charset="0"/>
              </a:rPr>
              <a:t> </a:t>
            </a:r>
            <a:r>
              <a:rPr lang="en-US" sz="1600" dirty="0">
                <a:solidFill>
                  <a:srgbClr val="0000FF"/>
                </a:solidFill>
                <a:latin typeface="Lucida Console" panose="020B0609040504020204" pitchFamily="49" charset="0"/>
              </a:rPr>
              <a:t>String</a:t>
            </a:r>
            <a:r>
              <a:rPr lang="en-US" sz="1600" dirty="0">
                <a:solidFill>
                  <a:srgbClr val="000000"/>
                </a:solidFill>
                <a:latin typeface="Lucida Console" panose="020B0609040504020204" pitchFamily="49" charset="0"/>
              </a:rPr>
              <a:t> getNotes() { </a:t>
            </a:r>
            <a:r>
              <a:rPr lang="en-US" sz="1600" dirty="0">
                <a:solidFill>
                  <a:srgbClr val="0000FF"/>
                </a:solidFill>
                <a:latin typeface="Lucida Console" panose="020B0609040504020204" pitchFamily="49" charset="0"/>
              </a:rPr>
              <a:t>return</a:t>
            </a:r>
            <a:r>
              <a:rPr lang="en-US" sz="1600" dirty="0">
                <a:solidFill>
                  <a:srgbClr val="000000"/>
                </a:solidFill>
                <a:latin typeface="Lucida Console" panose="020B0609040504020204" pitchFamily="49" charset="0"/>
              </a:rPr>
              <a:t> </a:t>
            </a:r>
            <a:r>
              <a:rPr lang="en-US" sz="1600" dirty="0">
                <a:solidFill>
                  <a:srgbClr val="0000FF"/>
                </a:solidFill>
                <a:latin typeface="Lucida Console" panose="020B0609040504020204" pitchFamily="49" charset="0"/>
              </a:rPr>
              <a:t>this</a:t>
            </a:r>
            <a:r>
              <a:rPr lang="en-US" sz="1600" dirty="0">
                <a:solidFill>
                  <a:srgbClr val="000000"/>
                </a:solidFill>
                <a:latin typeface="Lucida Console" panose="020B0609040504020204" pitchFamily="49" charset="0"/>
              </a:rPr>
              <a:t>.Notes; }</a:t>
            </a:r>
            <a:br>
              <a:rPr lang="en-US" sz="1600" dirty="0">
                <a:solidFill>
                  <a:srgbClr val="000000"/>
                </a:solidFill>
                <a:latin typeface="Lucida Console" panose="020B0609040504020204" pitchFamily="49" charset="0"/>
              </a:rPr>
            </a:br>
            <a:r>
              <a:rPr lang="en-US" sz="1600" dirty="0">
                <a:solidFill>
                  <a:srgbClr val="000000"/>
                </a:solidFill>
                <a:latin typeface="Lucida Console" panose="020B0609040504020204" pitchFamily="49" charset="0"/>
              </a:rPr>
              <a:t>    </a:t>
            </a:r>
            <a:r>
              <a:rPr lang="en-US" sz="1600" dirty="0">
                <a:solidFill>
                  <a:srgbClr val="0000FF"/>
                </a:solidFill>
                <a:latin typeface="Lucida Console" panose="020B0609040504020204" pitchFamily="49" charset="0"/>
              </a:rPr>
              <a:t>public</a:t>
            </a:r>
            <a:r>
              <a:rPr lang="en-US" sz="1600" dirty="0">
                <a:solidFill>
                  <a:srgbClr val="000000"/>
                </a:solidFill>
                <a:latin typeface="Lucida Console" panose="020B0609040504020204" pitchFamily="49" charset="0"/>
              </a:rPr>
              <a:t> </a:t>
            </a:r>
            <a:r>
              <a:rPr lang="en-US" sz="1600" dirty="0">
                <a:solidFill>
                  <a:srgbClr val="0000FF"/>
                </a:solidFill>
                <a:latin typeface="Lucida Console" panose="020B0609040504020204" pitchFamily="49" charset="0"/>
              </a:rPr>
              <a:t>void</a:t>
            </a:r>
            <a:r>
              <a:rPr lang="en-US" sz="1600" dirty="0">
                <a:solidFill>
                  <a:srgbClr val="000000"/>
                </a:solidFill>
                <a:latin typeface="Lucida Console" panose="020B0609040504020204" pitchFamily="49" charset="0"/>
              </a:rPr>
              <a:t> setNotes(</a:t>
            </a:r>
            <a:r>
              <a:rPr lang="en-US" sz="1600" dirty="0">
                <a:solidFill>
                  <a:srgbClr val="0000FF"/>
                </a:solidFill>
                <a:latin typeface="Lucida Console" panose="020B0609040504020204" pitchFamily="49" charset="0"/>
              </a:rPr>
              <a:t>String</a:t>
            </a:r>
            <a:r>
              <a:rPr lang="en-US" sz="1600" dirty="0">
                <a:solidFill>
                  <a:srgbClr val="000000"/>
                </a:solidFill>
                <a:latin typeface="Lucida Console" panose="020B0609040504020204" pitchFamily="49" charset="0"/>
              </a:rPr>
              <a:t> Notes) { </a:t>
            </a:r>
            <a:r>
              <a:rPr lang="en-US" sz="1600" dirty="0">
                <a:solidFill>
                  <a:srgbClr val="0000FF"/>
                </a:solidFill>
                <a:latin typeface="Lucida Console" panose="020B0609040504020204" pitchFamily="49" charset="0"/>
              </a:rPr>
              <a:t>this</a:t>
            </a:r>
            <a:r>
              <a:rPr lang="en-US" sz="1600" dirty="0">
                <a:solidFill>
                  <a:srgbClr val="000000"/>
                </a:solidFill>
                <a:latin typeface="Lucida Console" panose="020B0609040504020204" pitchFamily="49" charset="0"/>
              </a:rPr>
              <a:t>.Notes = Notes; }</a:t>
            </a:r>
          </a:p>
          <a:p>
            <a:br>
              <a:rPr lang="en-US" sz="800" dirty="0">
                <a:solidFill>
                  <a:srgbClr val="000000"/>
                </a:solidFill>
                <a:latin typeface="Lucida Console" panose="020B0609040504020204" pitchFamily="49" charset="0"/>
              </a:rPr>
            </a:br>
            <a:r>
              <a:rPr lang="en-US" sz="1600" dirty="0">
                <a:solidFill>
                  <a:srgbClr val="000000"/>
                </a:solidFill>
                <a:latin typeface="Lucida Console" panose="020B0609040504020204" pitchFamily="49" charset="0"/>
              </a:rPr>
              <a:t>    @</a:t>
            </a:r>
            <a:r>
              <a:rPr lang="en-US" sz="1600" dirty="0">
                <a:solidFill>
                  <a:srgbClr val="0000FF"/>
                </a:solidFill>
                <a:latin typeface="Lucida Console" panose="020B0609040504020204" pitchFamily="49" charset="0"/>
              </a:rPr>
              <a:t>Override</a:t>
            </a:r>
            <a:endParaRPr lang="en-US" sz="1600" dirty="0">
              <a:solidFill>
                <a:srgbClr val="000000"/>
              </a:solidFill>
              <a:latin typeface="Lucida Console" panose="020B0609040504020204" pitchFamily="49" charset="0"/>
            </a:endParaRPr>
          </a:p>
          <a:p>
            <a:r>
              <a:rPr lang="en-US" sz="1600" dirty="0">
                <a:solidFill>
                  <a:srgbClr val="000000"/>
                </a:solidFill>
                <a:latin typeface="Lucida Console" panose="020B0609040504020204" pitchFamily="49" charset="0"/>
              </a:rPr>
              <a:t>    </a:t>
            </a:r>
            <a:r>
              <a:rPr lang="en-US" sz="1600" dirty="0">
                <a:solidFill>
                  <a:srgbClr val="0000FF"/>
                </a:solidFill>
                <a:latin typeface="Lucida Console" panose="020B0609040504020204" pitchFamily="49" charset="0"/>
              </a:rPr>
              <a:t>public</a:t>
            </a:r>
            <a:r>
              <a:rPr lang="en-US" sz="1600" dirty="0">
                <a:solidFill>
                  <a:srgbClr val="000000"/>
                </a:solidFill>
                <a:latin typeface="Lucida Console" panose="020B0609040504020204" pitchFamily="49" charset="0"/>
              </a:rPr>
              <a:t> </a:t>
            </a:r>
            <a:r>
              <a:rPr lang="en-US" sz="1600" dirty="0">
                <a:solidFill>
                  <a:srgbClr val="0000FF"/>
                </a:solidFill>
                <a:latin typeface="Lucida Console" panose="020B0609040504020204" pitchFamily="49" charset="0"/>
              </a:rPr>
              <a:t>String</a:t>
            </a:r>
            <a:r>
              <a:rPr lang="en-US" sz="1600" dirty="0">
                <a:solidFill>
                  <a:srgbClr val="000000"/>
                </a:solidFill>
                <a:latin typeface="Lucida Console" panose="020B0609040504020204" pitchFamily="49" charset="0"/>
              </a:rPr>
              <a:t> toString() {</a:t>
            </a:r>
          </a:p>
          <a:p>
            <a:r>
              <a:rPr lang="en-US" sz="1600" dirty="0">
                <a:solidFill>
                  <a:srgbClr val="000000"/>
                </a:solidFill>
                <a:latin typeface="Lucida Console" panose="020B0609040504020204" pitchFamily="49" charset="0"/>
              </a:rPr>
              <a:t>        </a:t>
            </a:r>
            <a:r>
              <a:rPr lang="en-US" sz="1600" dirty="0">
                <a:solidFill>
                  <a:srgbClr val="0000FF"/>
                </a:solidFill>
                <a:latin typeface="Lucida Console" panose="020B0609040504020204" pitchFamily="49" charset="0"/>
              </a:rPr>
              <a:t>return</a:t>
            </a:r>
            <a:r>
              <a:rPr lang="en-US" sz="1600" dirty="0">
                <a:solidFill>
                  <a:srgbClr val="000000"/>
                </a:solidFill>
                <a:latin typeface="Lucida Console" panose="020B0609040504020204" pitchFamily="49" charset="0"/>
              </a:rPr>
              <a:t> </a:t>
            </a:r>
            <a:r>
              <a:rPr lang="en-US" sz="1600" dirty="0">
                <a:solidFill>
                  <a:srgbClr val="A31515"/>
                </a:solidFill>
                <a:latin typeface="Lucida Console" panose="020B0609040504020204" pitchFamily="49" charset="0"/>
              </a:rPr>
              <a:t>"Notes [User="</a:t>
            </a:r>
            <a:r>
              <a:rPr lang="en-US" sz="1600" dirty="0">
                <a:solidFill>
                  <a:srgbClr val="000000"/>
                </a:solidFill>
                <a:latin typeface="Lucida Console" panose="020B0609040504020204" pitchFamily="49" charset="0"/>
              </a:rPr>
              <a:t> + UserId + </a:t>
            </a:r>
            <a:r>
              <a:rPr lang="en-US" sz="1600" dirty="0">
                <a:solidFill>
                  <a:srgbClr val="A31515"/>
                </a:solidFill>
                <a:latin typeface="Lucida Console" panose="020B0609040504020204" pitchFamily="49" charset="0"/>
              </a:rPr>
              <a:t>", NoteId="</a:t>
            </a:r>
            <a:r>
              <a:rPr lang="en-US" sz="1600" dirty="0">
                <a:solidFill>
                  <a:srgbClr val="000000"/>
                </a:solidFill>
                <a:latin typeface="Lucida Console" panose="020B0609040504020204" pitchFamily="49" charset="0"/>
              </a:rPr>
              <a:t> + NoteId + </a:t>
            </a:r>
            <a:r>
              <a:rPr lang="en-US" sz="1600" dirty="0">
                <a:solidFill>
                  <a:srgbClr val="A31515"/>
                </a:solidFill>
                <a:latin typeface="Lucida Console" panose="020B0609040504020204" pitchFamily="49" charset="0"/>
              </a:rPr>
              <a:t>", Notes="</a:t>
            </a:r>
            <a:r>
              <a:rPr lang="en-US" sz="1600" dirty="0">
                <a:solidFill>
                  <a:srgbClr val="000000"/>
                </a:solidFill>
                <a:latin typeface="Lucida Console" panose="020B0609040504020204" pitchFamily="49" charset="0"/>
              </a:rPr>
              <a:t> + Notes + </a:t>
            </a:r>
            <a:r>
              <a:rPr lang="en-US" sz="1600" dirty="0">
                <a:solidFill>
                  <a:srgbClr val="A31515"/>
                </a:solidFill>
                <a:latin typeface="Lucida Console" panose="020B0609040504020204" pitchFamily="49" charset="0"/>
              </a:rPr>
              <a:t>"]"</a:t>
            </a:r>
            <a:r>
              <a:rPr lang="en-US" sz="1600" dirty="0">
                <a:solidFill>
                  <a:srgbClr val="000000"/>
                </a:solidFill>
                <a:latin typeface="Lucida Console" panose="020B0609040504020204" pitchFamily="49" charset="0"/>
              </a:rPr>
              <a:t>;</a:t>
            </a:r>
          </a:p>
          <a:p>
            <a:r>
              <a:rPr lang="en-US" sz="1600" dirty="0">
                <a:solidFill>
                  <a:srgbClr val="000000"/>
                </a:solidFill>
                <a:latin typeface="Lucida Console" panose="020B0609040504020204" pitchFamily="49" charset="0"/>
              </a:rPr>
              <a:t>    }</a:t>
            </a:r>
          </a:p>
          <a:p>
            <a:r>
              <a:rPr lang="en-US" sz="1600" dirty="0">
                <a:solidFill>
                  <a:srgbClr val="000000"/>
                </a:solidFill>
                <a:latin typeface="Lucida Console" panose="020B0609040504020204" pitchFamily="49" charset="0"/>
              </a:rPr>
              <a:t>}</a:t>
            </a:r>
          </a:p>
        </p:txBody>
      </p:sp>
      <p:grpSp>
        <p:nvGrpSpPr>
          <p:cNvPr id="4" name="justGraphic1">
            <a:extLst>
              <a:ext uri="{FF2B5EF4-FFF2-40B4-BE49-F238E27FC236}">
                <a16:creationId xmlns:a16="http://schemas.microsoft.com/office/drawing/2014/main" id="{4BE3F149-933D-40C8-B673-F83A68D027D6}"/>
              </a:ext>
              <a:ext uri="{C183D7F6-B498-43B3-948B-1728B52AA6E4}">
                <adec:decorative xmlns:adec="http://schemas.microsoft.com/office/drawing/2017/decorative" val="1"/>
              </a:ext>
            </a:extLst>
          </p:cNvPr>
          <p:cNvGrpSpPr/>
          <p:nvPr/>
        </p:nvGrpSpPr>
        <p:grpSpPr>
          <a:xfrm>
            <a:off x="8145234" y="1787233"/>
            <a:ext cx="1087814" cy="3403957"/>
            <a:chOff x="8545284" y="1787233"/>
            <a:chExt cx="1087814" cy="3403957"/>
          </a:xfrm>
        </p:grpSpPr>
        <p:sp>
          <p:nvSpPr>
            <p:cNvPr id="16" name="Right Bracket 15"/>
            <p:cNvSpPr/>
            <p:nvPr/>
          </p:nvSpPr>
          <p:spPr>
            <a:xfrm>
              <a:off x="8545284" y="1787233"/>
              <a:ext cx="611652" cy="3403957"/>
            </a:xfrm>
            <a:prstGeom prst="rightBracket">
              <a:avLst>
                <a:gd name="adj" fmla="val 0"/>
              </a:avLst>
            </a:prstGeom>
            <a:ln w="44450">
              <a:solidFill>
                <a:schemeClr val="hlink"/>
              </a:solidFill>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20" name="Straight Connector 19"/>
            <p:cNvCxnSpPr/>
            <p:nvPr/>
          </p:nvCxnSpPr>
          <p:spPr>
            <a:xfrm>
              <a:off x="9151391" y="3706315"/>
              <a:ext cx="481707" cy="0"/>
            </a:xfrm>
            <a:prstGeom prst="line">
              <a:avLst/>
            </a:prstGeom>
            <a:ln w="44450">
              <a:solidFill>
                <a:schemeClr val="hlink"/>
              </a:solidFill>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grpSp>
      <p:grpSp>
        <p:nvGrpSpPr>
          <p:cNvPr id="5" name="justGraphic">
            <a:extLst>
              <a:ext uri="{FF2B5EF4-FFF2-40B4-BE49-F238E27FC236}">
                <a16:creationId xmlns:a16="http://schemas.microsoft.com/office/drawing/2014/main" id="{CAB1A8F5-BFAE-4DA8-B774-D60EAA5E5854}"/>
              </a:ext>
              <a:ext uri="{C183D7F6-B498-43B3-948B-1728B52AA6E4}">
                <adec:decorative xmlns:adec="http://schemas.microsoft.com/office/drawing/2017/decorative" val="1"/>
              </a:ext>
            </a:extLst>
          </p:cNvPr>
          <p:cNvGrpSpPr/>
          <p:nvPr/>
        </p:nvGrpSpPr>
        <p:grpSpPr>
          <a:xfrm>
            <a:off x="4154557" y="1768414"/>
            <a:ext cx="1991522" cy="850074"/>
            <a:chOff x="4154557" y="1768414"/>
            <a:chExt cx="1991522" cy="850074"/>
          </a:xfrm>
        </p:grpSpPr>
        <p:sp>
          <p:nvSpPr>
            <p:cNvPr id="27" name="TextBox 26"/>
            <p:cNvSpPr txBox="1"/>
            <p:nvPr/>
          </p:nvSpPr>
          <p:spPr>
            <a:xfrm>
              <a:off x="4154557" y="1768414"/>
              <a:ext cx="1991522" cy="400110"/>
            </a:xfrm>
            <a:prstGeom prst="rect">
              <a:avLst/>
            </a:prstGeom>
            <a:solidFill>
              <a:schemeClr val="accent4"/>
            </a:solidFill>
            <a:ln w="44450">
              <a:solidFill>
                <a:schemeClr val="hlink"/>
              </a:solidFill>
            </a:ln>
            <a:effectLst>
              <a:outerShdw blurRad="63500" dist="53881" dir="2700016" rotWithShape="0">
                <a:scrgbClr r="0" g="0" b="0">
                  <a:alpha val="25000"/>
                </a:scrgbClr>
              </a:outerShdw>
            </a:effectLst>
          </p:spPr>
          <p:txBody>
            <a:bodyPr wrap="square" rtlCol="0">
              <a:spAutoFit/>
            </a:bodyPr>
            <a:lstStyle/>
            <a:p>
              <a:pPr algn="ctr"/>
              <a:r>
                <a:rPr lang="en-US" sz="2000" dirty="0">
                  <a:latin typeface="Amazon Ember" panose="02000000000000000000" pitchFamily="2" charset="0"/>
                  <a:ea typeface="Amazon Ember" panose="02000000000000000000" pitchFamily="2" charset="0"/>
                </a:rPr>
                <a:t>Annotations</a:t>
              </a:r>
              <a:endParaRPr lang="en-US" sz="1600" dirty="0">
                <a:latin typeface="Amazon Ember" panose="02000000000000000000" pitchFamily="2" charset="0"/>
                <a:ea typeface="Amazon Ember" panose="02000000000000000000" pitchFamily="2" charset="0"/>
              </a:endParaRPr>
            </a:p>
          </p:txBody>
        </p:sp>
        <p:cxnSp>
          <p:nvCxnSpPr>
            <p:cNvPr id="33" name="Straight Arrow Connector 32"/>
            <p:cNvCxnSpPr/>
            <p:nvPr/>
          </p:nvCxnSpPr>
          <p:spPr>
            <a:xfrm>
              <a:off x="5147545" y="2168524"/>
              <a:ext cx="0" cy="449964"/>
            </a:xfrm>
            <a:prstGeom prst="straightConnector1">
              <a:avLst/>
            </a:prstGeom>
            <a:ln w="44450">
              <a:solidFill>
                <a:schemeClr val="hlink"/>
              </a:solidFill>
              <a:headEnd type="none"/>
              <a:tailEnd type="arrow" w="lg" len="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67615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20"/>
          </p:nvPr>
        </p:nvSpPr>
        <p:spPr/>
        <p:txBody>
          <a:bodyPr/>
          <a:lstStyle/>
          <a:p>
            <a:fld id="{989D9560-4C13-4692-9687-98ECDD2D9552}" type="slidenum">
              <a:rPr lang="en-US" smtClean="0"/>
              <a:pPr/>
              <a:t>41</a:t>
            </a:fld>
            <a:endParaRPr lang="en-US" dirty="0"/>
          </a:p>
        </p:txBody>
      </p:sp>
      <p:sp>
        <p:nvSpPr>
          <p:cNvPr id="26" name="Title 1"/>
          <p:cNvSpPr>
            <a:spLocks noGrp="1"/>
          </p:cNvSpPr>
          <p:nvPr>
            <p:ph type="title"/>
          </p:nvPr>
        </p:nvSpPr>
        <p:spPr/>
        <p:txBody>
          <a:bodyPr/>
          <a:lstStyle/>
          <a:p>
            <a:r>
              <a:rPr lang="en-US"/>
              <a:t>.NET: Object persistence model</a:t>
            </a:r>
            <a:endParaRPr lang="en-US" dirty="0"/>
          </a:p>
        </p:txBody>
      </p:sp>
      <p:pic>
        <p:nvPicPr>
          <p:cNvPr id="12" name="Picture 11">
            <a:extLs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21208" y="290960"/>
            <a:ext cx="847023" cy="975359"/>
          </a:xfrm>
          <a:prstGeom prst="rect">
            <a:avLst/>
          </a:prstGeom>
        </p:spPr>
      </p:pic>
      <p:sp>
        <p:nvSpPr>
          <p:cNvPr id="16" name="TextBox 15"/>
          <p:cNvSpPr txBox="1"/>
          <p:nvPr/>
        </p:nvSpPr>
        <p:spPr>
          <a:xfrm>
            <a:off x="10282946" y="1375216"/>
            <a:ext cx="1723549" cy="954107"/>
          </a:xfrm>
          <a:prstGeom prst="rect">
            <a:avLst/>
          </a:prstGeom>
          <a:noFill/>
        </p:spPr>
        <p:txBody>
          <a:bodyPr wrap="none" rtlCol="0">
            <a:spAutoFit/>
          </a:bodyPr>
          <a:lstStyle/>
          <a:p>
            <a:pPr algn="ctr"/>
            <a:r>
              <a:rPr lang="en-US" sz="2800" dirty="0">
                <a:ea typeface="Amazon Ember Light" panose="020B0403020204020204" pitchFamily="34" charset="0"/>
                <a:cs typeface="Amazon Ember Light" panose="020B0403020204020204" pitchFamily="34" charset="0"/>
              </a:rPr>
              <a:t>AWS SDK</a:t>
            </a:r>
            <a:br>
              <a:rPr lang="en-US" sz="2800" dirty="0">
                <a:ea typeface="Amazon Ember Light" panose="020B0403020204020204" pitchFamily="34" charset="0"/>
                <a:cs typeface="Amazon Ember Light" panose="020B0403020204020204" pitchFamily="34" charset="0"/>
              </a:rPr>
            </a:br>
            <a:r>
              <a:rPr lang="en-US" sz="2800" dirty="0">
                <a:ea typeface="Amazon Ember Light" panose="020B0403020204020204" pitchFamily="34" charset="0"/>
                <a:cs typeface="Amazon Ember Light" panose="020B0403020204020204" pitchFamily="34" charset="0"/>
              </a:rPr>
              <a:t>for .NET</a:t>
            </a:r>
          </a:p>
        </p:txBody>
      </p:sp>
      <p:sp>
        <p:nvSpPr>
          <p:cNvPr id="2" name="Rectangle 1"/>
          <p:cNvSpPr/>
          <p:nvPr/>
        </p:nvSpPr>
        <p:spPr>
          <a:xfrm>
            <a:off x="632088" y="1587963"/>
            <a:ext cx="10139165" cy="4801314"/>
          </a:xfrm>
          <a:prstGeom prst="rect">
            <a:avLst/>
          </a:prstGeom>
        </p:spPr>
        <p:txBody>
          <a:bodyPr wrap="square">
            <a:spAutoFit/>
          </a:bodyPr>
          <a:lstStyle/>
          <a:p>
            <a:r>
              <a:rPr lang="en-US" dirty="0">
                <a:solidFill>
                  <a:srgbClr val="000000"/>
                </a:solidFill>
                <a:latin typeface="Lucida Console" panose="020B0609040504020204" pitchFamily="49" charset="0"/>
              </a:rPr>
              <a:t>[DynamoDBTable</a:t>
            </a:r>
            <a:r>
              <a:rPr lang="en-US" dirty="0">
                <a:latin typeface="Lucida Console" panose="020B0609040504020204" pitchFamily="49" charset="0"/>
              </a:rPr>
              <a:t>(</a:t>
            </a:r>
            <a:r>
              <a:rPr lang="en-US" dirty="0">
                <a:solidFill>
                  <a:srgbClr val="A31515"/>
                </a:solidFill>
                <a:latin typeface="Lucida Console" panose="020B0609040504020204" pitchFamily="49" charset="0"/>
              </a:rPr>
              <a:t>"Notes"</a:t>
            </a:r>
            <a:r>
              <a:rPr lang="en-US" dirty="0">
                <a:latin typeface="Lucida Console" panose="020B0609040504020204" pitchFamily="49" charset="0"/>
              </a:rPr>
              <a:t>)]</a:t>
            </a:r>
          </a:p>
          <a:p>
            <a:r>
              <a:rPr lang="en-US" dirty="0">
                <a:solidFill>
                  <a:srgbClr val="0000FF"/>
                </a:solidFill>
                <a:latin typeface="Lucida Console" panose="020B0609040504020204" pitchFamily="49" charset="0"/>
              </a:rPr>
              <a:t>public class </a:t>
            </a:r>
            <a:r>
              <a:rPr lang="en-US" dirty="0">
                <a:latin typeface="Lucida Console" panose="020B0609040504020204" pitchFamily="49" charset="0"/>
              </a:rPr>
              <a:t>NotesItems</a:t>
            </a:r>
          </a:p>
          <a:p>
            <a:r>
              <a:rPr lang="en-US" dirty="0">
                <a:latin typeface="Lucida Console" panose="020B0609040504020204" pitchFamily="49" charset="0"/>
              </a:rPr>
              <a:t>{</a:t>
            </a:r>
          </a:p>
          <a:p>
            <a:r>
              <a:rPr lang="en-US" dirty="0">
                <a:latin typeface="Lucida Console" panose="020B0609040504020204" pitchFamily="49" charset="0"/>
              </a:rPr>
              <a:t>    [DynamoDBHashKey]</a:t>
            </a:r>
          </a:p>
          <a:p>
            <a:r>
              <a:rPr lang="en-US" dirty="0">
                <a:latin typeface="Lucida Console" panose="020B0609040504020204" pitchFamily="49" charset="0"/>
              </a:rPr>
              <a:t>    </a:t>
            </a:r>
            <a:r>
              <a:rPr lang="en-US" dirty="0">
                <a:solidFill>
                  <a:srgbClr val="0000FF"/>
                </a:solidFill>
                <a:latin typeface="Lucida Console" panose="020B0609040504020204" pitchFamily="49" charset="0"/>
              </a:rPr>
              <a:t>public string </a:t>
            </a:r>
            <a:r>
              <a:rPr lang="en-US" dirty="0">
                <a:latin typeface="Lucida Console" panose="020B0609040504020204" pitchFamily="49" charset="0"/>
              </a:rPr>
              <a:t>UserId { get; set; }</a:t>
            </a:r>
            <a:br>
              <a:rPr lang="en-US" dirty="0">
                <a:latin typeface="Lucida Console" panose="020B0609040504020204" pitchFamily="49" charset="0"/>
              </a:rPr>
            </a:br>
            <a:endParaRPr lang="en-US" dirty="0">
              <a:latin typeface="Lucida Console" panose="020B0609040504020204" pitchFamily="49" charset="0"/>
            </a:endParaRPr>
          </a:p>
          <a:p>
            <a:r>
              <a:rPr lang="en-US" dirty="0">
                <a:latin typeface="Lucida Console" panose="020B0609040504020204" pitchFamily="49" charset="0"/>
              </a:rPr>
              <a:t>    [DynamoDBRangeKey]</a:t>
            </a:r>
            <a:br>
              <a:rPr lang="en-US" dirty="0">
                <a:latin typeface="Lucida Console" panose="020B0609040504020204" pitchFamily="49" charset="0"/>
              </a:rPr>
            </a:br>
            <a:r>
              <a:rPr lang="en-US" dirty="0">
                <a:latin typeface="Lucida Console" panose="020B0609040504020204" pitchFamily="49" charset="0"/>
              </a:rPr>
              <a:t>    </a:t>
            </a:r>
            <a:r>
              <a:rPr lang="en-US" dirty="0">
                <a:solidFill>
                  <a:srgbClr val="0000FF"/>
                </a:solidFill>
                <a:latin typeface="Lucida Console" panose="020B0609040504020204" pitchFamily="49" charset="0"/>
              </a:rPr>
              <a:t>public int </a:t>
            </a:r>
            <a:r>
              <a:rPr lang="en-US" dirty="0">
                <a:latin typeface="Lucida Console" panose="020B0609040504020204" pitchFamily="49" charset="0"/>
              </a:rPr>
              <a:t>NoteId { get; set; }</a:t>
            </a:r>
            <a:br>
              <a:rPr lang="en-US" dirty="0">
                <a:latin typeface="Lucida Console" panose="020B0609040504020204" pitchFamily="49" charset="0"/>
              </a:rPr>
            </a:br>
            <a:endParaRPr lang="en-US" dirty="0">
              <a:latin typeface="Lucida Console" panose="020B0609040504020204" pitchFamily="49" charset="0"/>
            </a:endParaRPr>
          </a:p>
          <a:p>
            <a:r>
              <a:rPr lang="en-US" dirty="0">
                <a:latin typeface="Lucida Console" panose="020B0609040504020204" pitchFamily="49" charset="0"/>
              </a:rPr>
              <a:t>    [DynamoDBProperty(</a:t>
            </a:r>
            <a:r>
              <a:rPr lang="en-US" dirty="0">
                <a:solidFill>
                  <a:srgbClr val="A31515"/>
                </a:solidFill>
                <a:latin typeface="Lucida Console" panose="020B0609040504020204" pitchFamily="49" charset="0"/>
              </a:rPr>
              <a:t>"Tags"</a:t>
            </a:r>
            <a:r>
              <a:rPr lang="en-US" dirty="0">
                <a:latin typeface="Lucida Console" panose="020B0609040504020204" pitchFamily="49" charset="0"/>
              </a:rPr>
              <a:t>)]</a:t>
            </a:r>
          </a:p>
          <a:p>
            <a:r>
              <a:rPr lang="en-US" dirty="0">
                <a:solidFill>
                  <a:srgbClr val="000000"/>
                </a:solidFill>
                <a:latin typeface="Lucida Console" panose="020B0609040504020204" pitchFamily="49" charset="0"/>
              </a:rPr>
              <a:t>    </a:t>
            </a:r>
            <a:r>
              <a:rPr lang="en-US" dirty="0">
                <a:solidFill>
                  <a:srgbClr val="0000FF"/>
                </a:solidFill>
                <a:latin typeface="Lucida Console" panose="020B0609040504020204" pitchFamily="49" charset="0"/>
              </a:rPr>
              <a:t>public</a:t>
            </a:r>
            <a:r>
              <a:rPr lang="en-US" dirty="0">
                <a:solidFill>
                  <a:srgbClr val="000000"/>
                </a:solidFill>
                <a:latin typeface="Lucida Console" panose="020B0609040504020204" pitchFamily="49" charset="0"/>
              </a:rPr>
              <a:t> </a:t>
            </a:r>
            <a:r>
              <a:rPr lang="en-US" dirty="0">
                <a:solidFill>
                  <a:srgbClr val="0000FF"/>
                </a:solidFill>
                <a:latin typeface="Lucida Console" panose="020B0609040504020204" pitchFamily="49" charset="0"/>
              </a:rPr>
              <a:t>List</a:t>
            </a:r>
            <a:r>
              <a:rPr lang="en-US" dirty="0">
                <a:latin typeface="Lucida Console" panose="020B0609040504020204" pitchFamily="49" charset="0"/>
              </a:rPr>
              <a:t>&lt;</a:t>
            </a:r>
            <a:r>
              <a:rPr lang="en-US" dirty="0">
                <a:solidFill>
                  <a:srgbClr val="0000FF"/>
                </a:solidFill>
                <a:latin typeface="Lucida Console" panose="020B0609040504020204" pitchFamily="49" charset="0"/>
              </a:rPr>
              <a:t>string</a:t>
            </a:r>
            <a:r>
              <a:rPr lang="en-US" dirty="0">
                <a:latin typeface="Lucida Console" panose="020B0609040504020204" pitchFamily="49" charset="0"/>
              </a:rPr>
              <a:t>&gt;</a:t>
            </a:r>
            <a:r>
              <a:rPr lang="en-US" dirty="0">
                <a:solidFill>
                  <a:srgbClr val="0000FF"/>
                </a:solidFill>
                <a:latin typeface="Lucida Console" panose="020B0609040504020204" pitchFamily="49" charset="0"/>
              </a:rPr>
              <a:t> </a:t>
            </a:r>
            <a:r>
              <a:rPr lang="en-US" dirty="0">
                <a:solidFill>
                  <a:srgbClr val="000000"/>
                </a:solidFill>
                <a:latin typeface="Lucida Console" panose="020B0609040504020204" pitchFamily="49" charset="0"/>
              </a:rPr>
              <a:t>NotesTags { get; set; }</a:t>
            </a:r>
          </a:p>
          <a:p>
            <a:endParaRPr lang="en-US" dirty="0">
              <a:latin typeface="Lucida Console" panose="020B0609040504020204" pitchFamily="49" charset="0"/>
            </a:endParaRPr>
          </a:p>
          <a:p>
            <a:r>
              <a:rPr lang="en-US" dirty="0">
                <a:latin typeface="Lucida Console" panose="020B0609040504020204" pitchFamily="49" charset="0"/>
              </a:rPr>
              <a:t>    </a:t>
            </a:r>
            <a:r>
              <a:rPr lang="en-US" dirty="0">
                <a:solidFill>
                  <a:srgbClr val="0000FF"/>
                </a:solidFill>
                <a:latin typeface="Lucida Console" panose="020B0609040504020204" pitchFamily="49" charset="0"/>
              </a:rPr>
              <a:t>public string </a:t>
            </a:r>
            <a:r>
              <a:rPr lang="en-US" dirty="0">
                <a:latin typeface="Lucida Console" panose="020B0609040504020204" pitchFamily="49" charset="0"/>
              </a:rPr>
              <a:t>Notes { get; set; }</a:t>
            </a:r>
          </a:p>
          <a:p>
            <a:endParaRPr lang="en-US" dirty="0">
              <a:solidFill>
                <a:srgbClr val="000000"/>
              </a:solidFill>
              <a:latin typeface="Lucida Console" panose="020B0609040504020204" pitchFamily="49" charset="0"/>
            </a:endParaRPr>
          </a:p>
          <a:p>
            <a:r>
              <a:rPr lang="en-US" dirty="0">
                <a:solidFill>
                  <a:srgbClr val="000000"/>
                </a:solidFill>
                <a:latin typeface="Lucida Console" panose="020B0609040504020204" pitchFamily="49" charset="0"/>
              </a:rPr>
              <a:t>    [DynamoDBIgnore]</a:t>
            </a:r>
          </a:p>
          <a:p>
            <a:r>
              <a:rPr lang="en-US" dirty="0">
                <a:solidFill>
                  <a:srgbClr val="000000"/>
                </a:solidFill>
                <a:latin typeface="Lucida Console" panose="020B0609040504020204" pitchFamily="49" charset="0"/>
              </a:rPr>
              <a:t>    </a:t>
            </a:r>
            <a:r>
              <a:rPr lang="en-US" dirty="0">
                <a:solidFill>
                  <a:srgbClr val="0000FF"/>
                </a:solidFill>
                <a:latin typeface="Lucida Console" panose="020B0609040504020204" pitchFamily="49" charset="0"/>
              </a:rPr>
              <a:t>public</a:t>
            </a:r>
            <a:r>
              <a:rPr lang="en-US" dirty="0">
                <a:solidFill>
                  <a:srgbClr val="000000"/>
                </a:solidFill>
                <a:latin typeface="Lucida Console" panose="020B0609040504020204" pitchFamily="49" charset="0"/>
              </a:rPr>
              <a:t> </a:t>
            </a:r>
            <a:r>
              <a:rPr lang="en-US" dirty="0">
                <a:solidFill>
                  <a:srgbClr val="0000FF"/>
                </a:solidFill>
                <a:latin typeface="Lucida Console" panose="020B0609040504020204" pitchFamily="49" charset="0"/>
              </a:rPr>
              <a:t>string</a:t>
            </a:r>
            <a:r>
              <a:rPr lang="en-US" dirty="0">
                <a:solidFill>
                  <a:srgbClr val="000000"/>
                </a:solidFill>
                <a:latin typeface="Lucida Console" panose="020B0609040504020204" pitchFamily="49" charset="0"/>
              </a:rPr>
              <a:t> NotesData { get; set; }</a:t>
            </a:r>
          </a:p>
          <a:p>
            <a:r>
              <a:rPr lang="en-US" dirty="0">
                <a:solidFill>
                  <a:srgbClr val="000000"/>
                </a:solidFill>
                <a:latin typeface="Lucida Console" panose="020B0609040504020204" pitchFamily="49" charset="0"/>
              </a:rPr>
              <a:t>}</a:t>
            </a:r>
          </a:p>
        </p:txBody>
      </p:sp>
      <p:grpSp>
        <p:nvGrpSpPr>
          <p:cNvPr id="6" name="ExplicitMapping:" descr="Explicit mapping: Notice the use of DynamoDBHashKey and DynamoDBRangeKey.">
            <a:extLst>
              <a:ext uri="{FF2B5EF4-FFF2-40B4-BE49-F238E27FC236}">
                <a16:creationId xmlns:a16="http://schemas.microsoft.com/office/drawing/2014/main" id="{556351DF-2024-4BAE-9A75-AB2E1C40DDAB}"/>
              </a:ext>
            </a:extLst>
          </p:cNvPr>
          <p:cNvGrpSpPr/>
          <p:nvPr/>
        </p:nvGrpSpPr>
        <p:grpSpPr>
          <a:xfrm>
            <a:off x="7167857" y="2392547"/>
            <a:ext cx="3684005" cy="2360477"/>
            <a:chOff x="7167857" y="2392547"/>
            <a:chExt cx="3684005" cy="2360477"/>
          </a:xfrm>
        </p:grpSpPr>
        <p:sp>
          <p:nvSpPr>
            <p:cNvPr id="9" name="TextBox 8"/>
            <p:cNvSpPr txBox="1"/>
            <p:nvPr/>
          </p:nvSpPr>
          <p:spPr>
            <a:xfrm>
              <a:off x="8068728" y="3314862"/>
              <a:ext cx="2783134" cy="523220"/>
            </a:xfrm>
            <a:prstGeom prst="rect">
              <a:avLst/>
            </a:prstGeom>
            <a:noFill/>
          </p:spPr>
          <p:txBody>
            <a:bodyPr wrap="none" rtlCol="0">
              <a:spAutoFit/>
            </a:bodyPr>
            <a:lstStyle/>
            <a:p>
              <a:r>
                <a:rPr lang="en-US" sz="2800" dirty="0">
                  <a:latin typeface="Amazon Ember Light" panose="020B0403020204020204" pitchFamily="34" charset="0"/>
                  <a:ea typeface="Amazon Ember Light" panose="020B0403020204020204" pitchFamily="34" charset="0"/>
                  <a:cs typeface="Amazon Ember Light" panose="020B0403020204020204" pitchFamily="34" charset="0"/>
                </a:rPr>
                <a:t>Explicit mapping</a:t>
              </a:r>
            </a:p>
          </p:txBody>
        </p:sp>
        <p:cxnSp>
          <p:nvCxnSpPr>
            <p:cNvPr id="20" name="Straight Arrow Connector 19"/>
            <p:cNvCxnSpPr>
              <a:cxnSpLocks/>
            </p:cNvCxnSpPr>
            <p:nvPr/>
          </p:nvCxnSpPr>
          <p:spPr>
            <a:xfrm flipH="1">
              <a:off x="7459547" y="3576472"/>
              <a:ext cx="434582" cy="0"/>
            </a:xfrm>
            <a:prstGeom prst="straightConnector1">
              <a:avLst/>
            </a:prstGeom>
            <a:ln w="44450">
              <a:solidFill>
                <a:schemeClr val="hlink"/>
              </a:solidFill>
              <a:tailEnd type="none" w="med" len="sm"/>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sp>
          <p:nvSpPr>
            <p:cNvPr id="23" name="Right Bracket 22"/>
            <p:cNvSpPr/>
            <p:nvPr/>
          </p:nvSpPr>
          <p:spPr>
            <a:xfrm>
              <a:off x="7167857" y="2392547"/>
              <a:ext cx="303438" cy="2360477"/>
            </a:xfrm>
            <a:prstGeom prst="rightBracket">
              <a:avLst>
                <a:gd name="adj" fmla="val 0"/>
              </a:avLst>
            </a:prstGeom>
            <a:ln w="44450">
              <a:solidFill>
                <a:schemeClr val="hlink"/>
              </a:solidFill>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7" name="DefaultMapping" descr="Example default mapping: public string Notes {get; set;}.">
            <a:extLst>
              <a:ext uri="{FF2B5EF4-FFF2-40B4-BE49-F238E27FC236}">
                <a16:creationId xmlns:a16="http://schemas.microsoft.com/office/drawing/2014/main" id="{EA215989-333A-44A8-A2B9-A5CE17FFB408}"/>
              </a:ext>
            </a:extLst>
          </p:cNvPr>
          <p:cNvGrpSpPr/>
          <p:nvPr/>
        </p:nvGrpSpPr>
        <p:grpSpPr>
          <a:xfrm>
            <a:off x="5772076" y="4781545"/>
            <a:ext cx="5160395" cy="607372"/>
            <a:chOff x="5772076" y="4781545"/>
            <a:chExt cx="5160395" cy="607372"/>
          </a:xfrm>
        </p:grpSpPr>
        <p:sp>
          <p:nvSpPr>
            <p:cNvPr id="15" name="TextBox 14"/>
            <p:cNvSpPr txBox="1"/>
            <p:nvPr/>
          </p:nvSpPr>
          <p:spPr>
            <a:xfrm>
              <a:off x="8102850" y="4823621"/>
              <a:ext cx="2829621" cy="523220"/>
            </a:xfrm>
            <a:prstGeom prst="rect">
              <a:avLst/>
            </a:prstGeom>
            <a:noFill/>
          </p:spPr>
          <p:txBody>
            <a:bodyPr wrap="none" rtlCol="0">
              <a:spAutoFit/>
            </a:bodyPr>
            <a:lstStyle/>
            <a:p>
              <a:r>
                <a:rPr lang="en-US" sz="2800" dirty="0">
                  <a:latin typeface="Amazon Ember Light" panose="020B0403020204020204" pitchFamily="34" charset="0"/>
                  <a:ea typeface="Amazon Ember Light" panose="020B0403020204020204" pitchFamily="34" charset="0"/>
                  <a:cs typeface="Amazon Ember Light" panose="020B0403020204020204" pitchFamily="34" charset="0"/>
                </a:rPr>
                <a:t>Default mapping</a:t>
              </a:r>
            </a:p>
          </p:txBody>
        </p:sp>
        <p:cxnSp>
          <p:nvCxnSpPr>
            <p:cNvPr id="25" name="Straight Arrow Connector 24"/>
            <p:cNvCxnSpPr/>
            <p:nvPr/>
          </p:nvCxnSpPr>
          <p:spPr>
            <a:xfrm flipH="1">
              <a:off x="6050732" y="5085231"/>
              <a:ext cx="1899924" cy="0"/>
            </a:xfrm>
            <a:prstGeom prst="straightConnector1">
              <a:avLst/>
            </a:prstGeom>
            <a:ln w="44450">
              <a:solidFill>
                <a:schemeClr val="hlink"/>
              </a:solidFill>
              <a:tailEnd type="none" w="med" len="sm"/>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sp>
          <p:nvSpPr>
            <p:cNvPr id="27" name="Right Bracket 26"/>
            <p:cNvSpPr/>
            <p:nvPr/>
          </p:nvSpPr>
          <p:spPr>
            <a:xfrm>
              <a:off x="5772076" y="4781545"/>
              <a:ext cx="282485" cy="607372"/>
            </a:xfrm>
            <a:prstGeom prst="rightBracket">
              <a:avLst>
                <a:gd name="adj" fmla="val 0"/>
              </a:avLst>
            </a:prstGeom>
            <a:ln w="44450">
              <a:solidFill>
                <a:schemeClr val="hlink"/>
              </a:solidFill>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Tree>
    <p:extLst>
      <p:ext uri="{BB962C8B-B14F-4D97-AF65-F5344CB8AC3E}">
        <p14:creationId xmlns:p14="http://schemas.microsoft.com/office/powerpoint/2010/main" val="31888924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20"/>
          </p:nvPr>
        </p:nvSpPr>
        <p:spPr/>
        <p:txBody>
          <a:bodyPr/>
          <a:lstStyle/>
          <a:p>
            <a:fld id="{989D9560-4C13-4692-9687-98ECDD2D9552}" type="slidenum">
              <a:rPr lang="en-US" smtClean="0"/>
              <a:pPr/>
              <a:t>42</a:t>
            </a:fld>
            <a:endParaRPr lang="en-US" dirty="0"/>
          </a:p>
        </p:txBody>
      </p:sp>
      <p:sp>
        <p:nvSpPr>
          <p:cNvPr id="26" name="Title 1"/>
          <p:cNvSpPr>
            <a:spLocks noGrp="1"/>
          </p:cNvSpPr>
          <p:nvPr>
            <p:ph type="title"/>
          </p:nvPr>
        </p:nvSpPr>
        <p:spPr/>
        <p:txBody>
          <a:bodyPr/>
          <a:lstStyle/>
          <a:p>
            <a:r>
              <a:rPr lang="en-US"/>
              <a:t>.NET: Document model</a:t>
            </a:r>
            <a:endParaRPr lang="en-US" dirty="0"/>
          </a:p>
        </p:txBody>
      </p:sp>
      <p:pic>
        <p:nvPicPr>
          <p:cNvPr id="16" name="Picture 15">
            <a:extLs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21208" y="290960"/>
            <a:ext cx="847023" cy="975359"/>
          </a:xfrm>
          <a:prstGeom prst="rect">
            <a:avLst/>
          </a:prstGeom>
        </p:spPr>
      </p:pic>
      <p:sp>
        <p:nvSpPr>
          <p:cNvPr id="15" name="TextBox 14"/>
          <p:cNvSpPr txBox="1"/>
          <p:nvPr/>
        </p:nvSpPr>
        <p:spPr>
          <a:xfrm>
            <a:off x="10282946" y="1375216"/>
            <a:ext cx="1723549" cy="954107"/>
          </a:xfrm>
          <a:prstGeom prst="rect">
            <a:avLst/>
          </a:prstGeom>
          <a:noFill/>
        </p:spPr>
        <p:txBody>
          <a:bodyPr wrap="none" rtlCol="0">
            <a:spAutoFit/>
          </a:bodyPr>
          <a:lstStyle/>
          <a:p>
            <a:pPr algn="ctr"/>
            <a:r>
              <a:rPr lang="en-US" sz="2800" dirty="0">
                <a:ea typeface="Amazon Ember Light" panose="020B0403020204020204" pitchFamily="34" charset="0"/>
                <a:cs typeface="Amazon Ember Light" panose="020B0403020204020204" pitchFamily="34" charset="0"/>
              </a:rPr>
              <a:t>AWS SDK</a:t>
            </a:r>
            <a:br>
              <a:rPr lang="en-US" sz="2800" dirty="0">
                <a:ea typeface="Amazon Ember Light" panose="020B0403020204020204" pitchFamily="34" charset="0"/>
                <a:cs typeface="Amazon Ember Light" panose="020B0403020204020204" pitchFamily="34" charset="0"/>
              </a:rPr>
            </a:br>
            <a:r>
              <a:rPr lang="en-US" sz="2800" dirty="0">
                <a:ea typeface="Amazon Ember Light" panose="020B0403020204020204" pitchFamily="34" charset="0"/>
                <a:cs typeface="Amazon Ember Light" panose="020B0403020204020204" pitchFamily="34" charset="0"/>
              </a:rPr>
              <a:t>for .NET</a:t>
            </a:r>
          </a:p>
        </p:txBody>
      </p:sp>
      <p:sp>
        <p:nvSpPr>
          <p:cNvPr id="24" name="TextBox 23"/>
          <p:cNvSpPr txBox="1"/>
          <p:nvPr/>
        </p:nvSpPr>
        <p:spPr>
          <a:xfrm>
            <a:off x="9116703" y="3984762"/>
            <a:ext cx="3073237" cy="923330"/>
          </a:xfrm>
          <a:prstGeom prst="rect">
            <a:avLst/>
          </a:prstGeom>
          <a:solidFill>
            <a:schemeClr val="accent4"/>
          </a:solidFill>
          <a:ln w="44450">
            <a:solidFill>
              <a:schemeClr val="hlink"/>
            </a:solidFill>
          </a:ln>
          <a:effectLst>
            <a:outerShdw blurRad="63500" dist="53881" dir="2700016" rotWithShape="0">
              <a:scrgbClr r="0" g="0" b="0">
                <a:alpha val="25000"/>
              </a:scrgbClr>
            </a:outerShdw>
          </a:effectLst>
        </p:spPr>
        <p:txBody>
          <a:bodyPr wrap="square" rtlCol="0">
            <a:spAutoFit/>
          </a:bodyPr>
          <a:lstStyle/>
          <a:p>
            <a:pPr algn="ctr"/>
            <a:r>
              <a:rPr lang="en-US" dirty="0">
                <a:latin typeface="Amazon Ember" panose="02000000000000000000" pitchFamily="2" charset="0"/>
                <a:ea typeface="Amazon Ember" panose="02000000000000000000" pitchFamily="2" charset="0"/>
              </a:rPr>
              <a:t>Amazon DynamoDB operations are wrapped to simplify code.</a:t>
            </a:r>
          </a:p>
        </p:txBody>
      </p:sp>
      <p:grpSp>
        <p:nvGrpSpPr>
          <p:cNvPr id="11" name="justGraphic">
            <a:extLst>
              <a:ext uri="{FF2B5EF4-FFF2-40B4-BE49-F238E27FC236}">
                <a16:creationId xmlns:a16="http://schemas.microsoft.com/office/drawing/2014/main" id="{2EB9B631-E58B-46CA-A3F1-36193F46F106}"/>
              </a:ext>
              <a:ext uri="{C183D7F6-B498-43B3-948B-1728B52AA6E4}">
                <adec:decorative xmlns:adec="http://schemas.microsoft.com/office/drawing/2017/decorative" val="1"/>
              </a:ext>
            </a:extLst>
          </p:cNvPr>
          <p:cNvGrpSpPr/>
          <p:nvPr/>
        </p:nvGrpSpPr>
        <p:grpSpPr>
          <a:xfrm>
            <a:off x="7343197" y="1418256"/>
            <a:ext cx="3310126" cy="4507877"/>
            <a:chOff x="7343197" y="1418256"/>
            <a:chExt cx="3310126" cy="4507877"/>
          </a:xfrm>
        </p:grpSpPr>
        <p:sp>
          <p:nvSpPr>
            <p:cNvPr id="22" name="Right Bracket 21">
              <a:extLst>
                <a:ext uri="{C183D7F6-B498-43B3-948B-1728B52AA6E4}">
                  <adec:decorative xmlns:adec="http://schemas.microsoft.com/office/drawing/2017/decorative" val="1"/>
                </a:ext>
              </a:extLst>
            </p:cNvPr>
            <p:cNvSpPr/>
            <p:nvPr/>
          </p:nvSpPr>
          <p:spPr>
            <a:xfrm>
              <a:off x="7343197" y="4110251"/>
              <a:ext cx="214104" cy="1815882"/>
            </a:xfrm>
            <a:prstGeom prst="rightBracket">
              <a:avLst>
                <a:gd name="adj" fmla="val 0"/>
              </a:avLst>
            </a:prstGeom>
            <a:ln w="44450">
              <a:solidFill>
                <a:schemeClr val="hlink"/>
              </a:solidFill>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25" name="Straight Connector 24">
              <a:extLst>
                <a:ext uri="{C183D7F6-B498-43B3-948B-1728B52AA6E4}">
                  <adec:decorative xmlns:adec="http://schemas.microsoft.com/office/drawing/2017/decorative" val="1"/>
                </a:ext>
              </a:extLst>
            </p:cNvPr>
            <p:cNvCxnSpPr/>
            <p:nvPr/>
          </p:nvCxnSpPr>
          <p:spPr>
            <a:xfrm>
              <a:off x="7557301" y="4506283"/>
              <a:ext cx="1559402" cy="0"/>
            </a:xfrm>
            <a:prstGeom prst="line">
              <a:avLst/>
            </a:prstGeom>
            <a:ln w="44450">
              <a:solidFill>
                <a:schemeClr val="hlink"/>
              </a:solidFill>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sp>
          <p:nvSpPr>
            <p:cNvPr id="19" name="Right Bracket 18"/>
            <p:cNvSpPr/>
            <p:nvPr/>
          </p:nvSpPr>
          <p:spPr>
            <a:xfrm>
              <a:off x="8015974" y="1418256"/>
              <a:ext cx="195816" cy="1815882"/>
            </a:xfrm>
            <a:prstGeom prst="rightBracket">
              <a:avLst>
                <a:gd name="adj" fmla="val 0"/>
              </a:avLst>
            </a:prstGeom>
            <a:ln w="44450">
              <a:solidFill>
                <a:schemeClr val="hlink"/>
              </a:solidFill>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9" name="Elbow Connector 8"/>
            <p:cNvCxnSpPr>
              <a:stCxn id="24" idx="0"/>
              <a:endCxn id="19" idx="2"/>
            </p:cNvCxnSpPr>
            <p:nvPr/>
          </p:nvCxnSpPr>
          <p:spPr>
            <a:xfrm rot="16200000" flipV="1">
              <a:off x="8603274" y="1934714"/>
              <a:ext cx="1658565" cy="2441532"/>
            </a:xfrm>
            <a:prstGeom prst="bentConnector4">
              <a:avLst>
                <a:gd name="adj1" fmla="val 553"/>
                <a:gd name="adj2" fmla="val -647"/>
              </a:avLst>
            </a:prstGeom>
            <a:ln w="44450">
              <a:solidFill>
                <a:schemeClr val="hlink"/>
              </a:solidFill>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grpSp>
      <p:sp>
        <p:nvSpPr>
          <p:cNvPr id="14" name="TextBox 13"/>
          <p:cNvSpPr txBox="1"/>
          <p:nvPr/>
        </p:nvSpPr>
        <p:spPr>
          <a:xfrm>
            <a:off x="486090" y="1013595"/>
            <a:ext cx="2372453" cy="426720"/>
          </a:xfrm>
          <a:prstGeom prst="rect">
            <a:avLst/>
          </a:prstGeom>
          <a:noFill/>
        </p:spPr>
        <p:txBody>
          <a:bodyPr wrap="none" lIns="0" tIns="0" rIns="0" bIns="0" rtlCol="0" anchor="t">
            <a:noAutofit/>
          </a:bodyPr>
          <a:lstStyle/>
          <a:p>
            <a:pPr algn="ctr"/>
            <a:r>
              <a:rPr lang="en-US" sz="2400" dirty="0">
                <a:latin typeface="Lucida Console" panose="020B0609040504020204" pitchFamily="49" charset="0"/>
                <a:ea typeface="Amazon Ember" panose="02000000000000000000" pitchFamily="2" charset="0"/>
                <a:cs typeface="Helvetica Neue"/>
              </a:rPr>
              <a:t>GetItem</a:t>
            </a:r>
            <a:r>
              <a:rPr lang="en-US" sz="2400" dirty="0">
                <a:ea typeface="Amazon Ember" panose="02000000000000000000" pitchFamily="2" charset="0"/>
                <a:cs typeface="Helvetica Neue"/>
              </a:rPr>
              <a:t> example</a:t>
            </a:r>
          </a:p>
        </p:txBody>
      </p:sp>
      <p:sp>
        <p:nvSpPr>
          <p:cNvPr id="5" name="Rectangle 4"/>
          <p:cNvSpPr/>
          <p:nvPr/>
        </p:nvSpPr>
        <p:spPr>
          <a:xfrm>
            <a:off x="674917" y="1516551"/>
            <a:ext cx="10917382" cy="2308324"/>
          </a:xfrm>
          <a:prstGeom prst="rect">
            <a:avLst/>
          </a:prstGeom>
        </p:spPr>
        <p:txBody>
          <a:bodyPr wrap="square">
            <a:spAutoFit/>
          </a:bodyPr>
          <a:lstStyle/>
          <a:p>
            <a:r>
              <a:rPr lang="en-US" sz="1600" dirty="0">
                <a:solidFill>
                  <a:srgbClr val="0000FF"/>
                </a:solidFill>
                <a:latin typeface="Lucida Console" panose="020B0609040504020204" pitchFamily="49" charset="0"/>
              </a:rPr>
              <a:t>Table</a:t>
            </a:r>
            <a:r>
              <a:rPr lang="en-US" sz="1600" dirty="0">
                <a:solidFill>
                  <a:srgbClr val="000000"/>
                </a:solidFill>
                <a:latin typeface="Lucida Console" panose="020B0609040504020204" pitchFamily="49" charset="0"/>
              </a:rPr>
              <a:t> table = </a:t>
            </a:r>
            <a:r>
              <a:rPr lang="en-US" sz="1600" dirty="0">
                <a:solidFill>
                  <a:srgbClr val="0000FF"/>
                </a:solidFill>
                <a:latin typeface="Lucida Console" panose="020B0609040504020204" pitchFamily="49" charset="0"/>
              </a:rPr>
              <a:t>Table</a:t>
            </a:r>
            <a:r>
              <a:rPr lang="en-US" sz="1600" dirty="0">
                <a:solidFill>
                  <a:srgbClr val="000000"/>
                </a:solidFill>
                <a:latin typeface="Lucida Console" panose="020B0609040504020204" pitchFamily="49" charset="0"/>
              </a:rPr>
              <a:t>.LoadTable(client, </a:t>
            </a:r>
            <a:r>
              <a:rPr lang="en-US" sz="1600" dirty="0">
                <a:solidFill>
                  <a:srgbClr val="A31515"/>
                </a:solidFill>
                <a:latin typeface="Lucida Console" panose="020B0609040504020204" pitchFamily="49" charset="0"/>
              </a:rPr>
              <a:t>"Notes"</a:t>
            </a:r>
            <a:r>
              <a:rPr lang="en-US" sz="1600" dirty="0">
                <a:latin typeface="Lucida Console" panose="020B0609040504020204" pitchFamily="49" charset="0"/>
              </a:rPr>
              <a:t>);</a:t>
            </a:r>
            <a:br>
              <a:rPr lang="en-US" sz="1600" dirty="0">
                <a:solidFill>
                  <a:srgbClr val="A31515"/>
                </a:solidFill>
                <a:latin typeface="Lucida Console" panose="020B0609040504020204" pitchFamily="49" charset="0"/>
              </a:rPr>
            </a:br>
            <a:r>
              <a:rPr lang="en-US" sz="1600" dirty="0">
                <a:solidFill>
                  <a:srgbClr val="0000FF"/>
                </a:solidFill>
                <a:latin typeface="Lucida Console" panose="020B0609040504020204" pitchFamily="49" charset="0"/>
              </a:rPr>
              <a:t>GetItemOperationConfig</a:t>
            </a:r>
            <a:r>
              <a:rPr lang="en-US" sz="1600" dirty="0">
                <a:solidFill>
                  <a:srgbClr val="A31515"/>
                </a:solidFill>
                <a:latin typeface="Lucida Console" panose="020B0609040504020204" pitchFamily="49" charset="0"/>
              </a:rPr>
              <a:t> </a:t>
            </a:r>
            <a:r>
              <a:rPr lang="en-US" sz="1600" dirty="0">
                <a:latin typeface="Lucida Console" panose="020B0609040504020204" pitchFamily="49" charset="0"/>
              </a:rPr>
              <a:t>config = </a:t>
            </a:r>
            <a:r>
              <a:rPr lang="en-US" sz="1600" dirty="0">
                <a:solidFill>
                  <a:srgbClr val="0000FF"/>
                </a:solidFill>
                <a:latin typeface="Lucida Console" panose="020B0609040504020204" pitchFamily="49" charset="0"/>
              </a:rPr>
              <a:t>new</a:t>
            </a:r>
            <a:r>
              <a:rPr lang="en-US" sz="1600" dirty="0">
                <a:latin typeface="Lucida Console" panose="020B0609040504020204" pitchFamily="49" charset="0"/>
              </a:rPr>
              <a:t> </a:t>
            </a:r>
            <a:r>
              <a:rPr lang="en-US" sz="1600" dirty="0">
                <a:solidFill>
                  <a:srgbClr val="0000FF"/>
                </a:solidFill>
                <a:latin typeface="Lucida Console" panose="020B0609040504020204" pitchFamily="49" charset="0"/>
              </a:rPr>
              <a:t>GetItemOperationConfig</a:t>
            </a:r>
            <a:r>
              <a:rPr lang="en-US" sz="1600" dirty="0">
                <a:latin typeface="Lucida Console" panose="020B0609040504020204" pitchFamily="49" charset="0"/>
              </a:rPr>
              <a:t>()</a:t>
            </a:r>
          </a:p>
          <a:p>
            <a:r>
              <a:rPr lang="en-US" sz="1600" dirty="0">
                <a:latin typeface="Lucida Console" panose="020B0609040504020204" pitchFamily="49" charset="0"/>
              </a:rPr>
              <a:t>{ </a:t>
            </a:r>
          </a:p>
          <a:p>
            <a:r>
              <a:rPr lang="en-US" sz="1600" dirty="0">
                <a:latin typeface="Lucida Console" panose="020B0609040504020204" pitchFamily="49" charset="0"/>
              </a:rPr>
              <a:t>  AttributesToGet = </a:t>
            </a:r>
            <a:r>
              <a:rPr lang="en-US" sz="1600" dirty="0">
                <a:solidFill>
                  <a:srgbClr val="0000FF"/>
                </a:solidFill>
                <a:latin typeface="Lucida Console" panose="020B0609040504020204" pitchFamily="49" charset="0"/>
              </a:rPr>
              <a:t>new List</a:t>
            </a:r>
            <a:r>
              <a:rPr lang="en-US" sz="1600" dirty="0">
                <a:latin typeface="Lucida Console" panose="020B0609040504020204" pitchFamily="49" charset="0"/>
              </a:rPr>
              <a:t>&lt;</a:t>
            </a:r>
            <a:r>
              <a:rPr lang="en-US" sz="1600" dirty="0">
                <a:solidFill>
                  <a:srgbClr val="0000FF"/>
                </a:solidFill>
                <a:latin typeface="Lucida Console" panose="020B0609040504020204" pitchFamily="49" charset="0"/>
              </a:rPr>
              <a:t>string</a:t>
            </a:r>
            <a:r>
              <a:rPr lang="en-US" sz="1600" dirty="0">
                <a:latin typeface="Lucida Console" panose="020B0609040504020204" pitchFamily="49" charset="0"/>
              </a:rPr>
              <a:t>&gt;()</a:t>
            </a:r>
            <a:r>
              <a:rPr lang="en-US" sz="1600" dirty="0">
                <a:solidFill>
                  <a:srgbClr val="0000FF"/>
                </a:solidFill>
                <a:latin typeface="Lucida Console" panose="020B0609040504020204" pitchFamily="49" charset="0"/>
              </a:rPr>
              <a:t> </a:t>
            </a:r>
            <a:r>
              <a:rPr lang="en-US" sz="1600" dirty="0">
                <a:latin typeface="Lucida Console" panose="020B0609040504020204" pitchFamily="49" charset="0"/>
              </a:rPr>
              <a:t>{ </a:t>
            </a:r>
            <a:r>
              <a:rPr lang="en-US" sz="1600" dirty="0">
                <a:solidFill>
                  <a:srgbClr val="A31515"/>
                </a:solidFill>
                <a:latin typeface="Lucida Console" panose="020B0609040504020204" pitchFamily="49" charset="0"/>
              </a:rPr>
              <a:t>"UserId"</a:t>
            </a:r>
            <a:r>
              <a:rPr lang="en-US" sz="1600" dirty="0">
                <a:latin typeface="Lucida Console" panose="020B0609040504020204" pitchFamily="49" charset="0"/>
              </a:rPr>
              <a:t>, </a:t>
            </a:r>
            <a:r>
              <a:rPr lang="en-US" sz="1600" dirty="0">
                <a:solidFill>
                  <a:srgbClr val="A31515"/>
                </a:solidFill>
                <a:latin typeface="Lucida Console" panose="020B0609040504020204" pitchFamily="49" charset="0"/>
              </a:rPr>
              <a:t>"Notes"</a:t>
            </a:r>
            <a:r>
              <a:rPr lang="en-US" sz="1600" dirty="0">
                <a:latin typeface="Lucida Console" panose="020B0609040504020204" pitchFamily="49" charset="0"/>
              </a:rPr>
              <a:t> },</a:t>
            </a:r>
          </a:p>
          <a:p>
            <a:r>
              <a:rPr lang="en-US" sz="1600" dirty="0">
                <a:latin typeface="Lucida Console" panose="020B0609040504020204" pitchFamily="49" charset="0"/>
              </a:rPr>
              <a:t>  ConsistentRead = true</a:t>
            </a:r>
          </a:p>
          <a:p>
            <a:r>
              <a:rPr lang="en-US" sz="1600" dirty="0">
                <a:latin typeface="Lucida Console" panose="020B0609040504020204" pitchFamily="49" charset="0"/>
              </a:rPr>
              <a:t>};</a:t>
            </a:r>
          </a:p>
          <a:p>
            <a:r>
              <a:rPr lang="en-US" sz="1600" dirty="0">
                <a:solidFill>
                  <a:srgbClr val="0000FF"/>
                </a:solidFill>
                <a:latin typeface="Lucida Console" panose="020B0609040504020204" pitchFamily="49" charset="0"/>
              </a:rPr>
              <a:t>Document</a:t>
            </a:r>
            <a:r>
              <a:rPr lang="en-US" sz="1600" dirty="0">
                <a:latin typeface="Lucida Console" panose="020B0609040504020204" pitchFamily="49" charset="0"/>
              </a:rPr>
              <a:t> doc = table.GetItem(StudentA, config);</a:t>
            </a:r>
          </a:p>
          <a:p>
            <a:br>
              <a:rPr lang="en-US" sz="1600" dirty="0">
                <a:solidFill>
                  <a:srgbClr val="000000"/>
                </a:solidFill>
                <a:latin typeface="Lucida Console" panose="020B0609040504020204" pitchFamily="49" charset="0"/>
              </a:rPr>
            </a:br>
            <a:endParaRPr lang="en-US" sz="1600" dirty="0">
              <a:solidFill>
                <a:srgbClr val="000000"/>
              </a:solidFill>
              <a:latin typeface="Lucida Console" panose="020B0609040504020204" pitchFamily="49" charset="0"/>
            </a:endParaRPr>
          </a:p>
        </p:txBody>
      </p:sp>
      <p:sp>
        <p:nvSpPr>
          <p:cNvPr id="18" name="TextBox 17"/>
          <p:cNvSpPr txBox="1"/>
          <p:nvPr/>
        </p:nvSpPr>
        <p:spPr>
          <a:xfrm>
            <a:off x="486090" y="3558042"/>
            <a:ext cx="3021115" cy="426720"/>
          </a:xfrm>
          <a:prstGeom prst="rect">
            <a:avLst/>
          </a:prstGeom>
          <a:noFill/>
        </p:spPr>
        <p:txBody>
          <a:bodyPr wrap="none" lIns="0" tIns="0" rIns="0" bIns="0" rtlCol="0" anchor="t">
            <a:noAutofit/>
          </a:bodyPr>
          <a:lstStyle/>
          <a:p>
            <a:pPr algn="ctr"/>
            <a:r>
              <a:rPr lang="en-US" sz="2400" dirty="0">
                <a:latin typeface="Lucida Console" panose="020B0609040504020204" pitchFamily="49" charset="0"/>
                <a:ea typeface="Amazon Ember" panose="02000000000000000000" pitchFamily="2" charset="0"/>
                <a:cs typeface="Helvetica Neue"/>
              </a:rPr>
              <a:t>UpdateItem</a:t>
            </a:r>
            <a:r>
              <a:rPr lang="en-US" sz="2400" dirty="0">
                <a:ea typeface="Amazon Ember" panose="02000000000000000000" pitchFamily="2" charset="0"/>
                <a:cs typeface="Helvetica Neue"/>
              </a:rPr>
              <a:t> example</a:t>
            </a:r>
          </a:p>
        </p:txBody>
      </p:sp>
      <p:sp>
        <p:nvSpPr>
          <p:cNvPr id="6" name="Rectangle 5"/>
          <p:cNvSpPr/>
          <p:nvPr/>
        </p:nvSpPr>
        <p:spPr>
          <a:xfrm>
            <a:off x="674917" y="3932956"/>
            <a:ext cx="9698182" cy="2800767"/>
          </a:xfrm>
          <a:prstGeom prst="rect">
            <a:avLst/>
          </a:prstGeom>
        </p:spPr>
        <p:txBody>
          <a:bodyPr wrap="square">
            <a:spAutoFit/>
          </a:bodyPr>
          <a:lstStyle/>
          <a:p>
            <a:r>
              <a:rPr lang="en-US" sz="1600" dirty="0">
                <a:solidFill>
                  <a:srgbClr val="0000FF"/>
                </a:solidFill>
                <a:latin typeface="Lucida Console" panose="020B0609040504020204" pitchFamily="49" charset="0"/>
              </a:rPr>
              <a:t>Table</a:t>
            </a:r>
            <a:r>
              <a:rPr lang="en-US" sz="1600" dirty="0">
                <a:solidFill>
                  <a:srgbClr val="000000"/>
                </a:solidFill>
                <a:latin typeface="Lucida Console" panose="020B0609040504020204" pitchFamily="49" charset="0"/>
              </a:rPr>
              <a:t> table = </a:t>
            </a:r>
            <a:r>
              <a:rPr lang="en-US" sz="1600" dirty="0">
                <a:solidFill>
                  <a:srgbClr val="0000FF"/>
                </a:solidFill>
                <a:latin typeface="Lucida Console" panose="020B0609040504020204" pitchFamily="49" charset="0"/>
              </a:rPr>
              <a:t>Table</a:t>
            </a:r>
            <a:r>
              <a:rPr lang="en-US" sz="1600" dirty="0">
                <a:solidFill>
                  <a:srgbClr val="000000"/>
                </a:solidFill>
                <a:latin typeface="Lucida Console" panose="020B0609040504020204" pitchFamily="49" charset="0"/>
              </a:rPr>
              <a:t>.LoadTable(client, </a:t>
            </a:r>
            <a:r>
              <a:rPr lang="en-US" sz="1600" dirty="0">
                <a:solidFill>
                  <a:srgbClr val="A31515"/>
                </a:solidFill>
                <a:latin typeface="Lucida Console" panose="020B0609040504020204" pitchFamily="49" charset="0"/>
              </a:rPr>
              <a:t>"Notes"</a:t>
            </a:r>
            <a:r>
              <a:rPr lang="en-US" sz="1600" dirty="0">
                <a:latin typeface="Lucida Console" panose="020B0609040504020204" pitchFamily="49" charset="0"/>
              </a:rPr>
              <a:t>);</a:t>
            </a:r>
            <a:br>
              <a:rPr lang="en-US" sz="1600" dirty="0">
                <a:solidFill>
                  <a:srgbClr val="A31515"/>
                </a:solidFill>
                <a:latin typeface="Lucida Console" panose="020B0609040504020204" pitchFamily="49" charset="0"/>
              </a:rPr>
            </a:br>
            <a:r>
              <a:rPr lang="en-US" sz="1600" dirty="0">
                <a:solidFill>
                  <a:srgbClr val="0000FF"/>
                </a:solidFill>
                <a:latin typeface="Lucida Console" panose="020B0609040504020204" pitchFamily="49" charset="0"/>
              </a:rPr>
              <a:t>var</a:t>
            </a:r>
            <a:r>
              <a:rPr lang="en-US" sz="1600" dirty="0">
                <a:latin typeface="Lucida Console" panose="020B0609040504020204" pitchFamily="49" charset="0"/>
              </a:rPr>
              <a:t> note = </a:t>
            </a:r>
            <a:r>
              <a:rPr lang="en-US" sz="1600" dirty="0">
                <a:solidFill>
                  <a:srgbClr val="0000FF"/>
                </a:solidFill>
                <a:latin typeface="Lucida Console" panose="020B0609040504020204" pitchFamily="49" charset="0"/>
              </a:rPr>
              <a:t>new</a:t>
            </a:r>
            <a:r>
              <a:rPr lang="en-US" sz="1600" dirty="0">
                <a:latin typeface="Lucida Console" panose="020B0609040504020204" pitchFamily="49" charset="0"/>
              </a:rPr>
              <a:t> </a:t>
            </a:r>
            <a:r>
              <a:rPr lang="en-US" sz="1600" dirty="0">
                <a:solidFill>
                  <a:srgbClr val="0000FF"/>
                </a:solidFill>
                <a:latin typeface="Lucida Console" panose="020B0609040504020204" pitchFamily="49" charset="0"/>
              </a:rPr>
              <a:t>Document</a:t>
            </a:r>
            <a:r>
              <a:rPr lang="en-US" sz="1600" dirty="0">
                <a:latin typeface="Lucida Console" panose="020B0609040504020204" pitchFamily="49" charset="0"/>
              </a:rPr>
              <a:t>();</a:t>
            </a:r>
          </a:p>
          <a:p>
            <a:r>
              <a:rPr lang="en-US" sz="1600" dirty="0">
                <a:solidFill>
                  <a:srgbClr val="008000"/>
                </a:solidFill>
                <a:latin typeface="Lucida Console" panose="020B0609040504020204" pitchFamily="49" charset="0"/>
              </a:rPr>
              <a:t>// Set the attributes that you want to update.</a:t>
            </a:r>
          </a:p>
          <a:p>
            <a:r>
              <a:rPr lang="en-US" sz="1600" dirty="0">
                <a:latin typeface="Lucida Console" panose="020B0609040504020204" pitchFamily="49" charset="0"/>
              </a:rPr>
              <a:t>note[</a:t>
            </a:r>
            <a:r>
              <a:rPr lang="en-US" sz="1600" dirty="0">
                <a:solidFill>
                  <a:srgbClr val="A31515"/>
                </a:solidFill>
                <a:latin typeface="Lucida Console" panose="020B0609040504020204" pitchFamily="49" charset="0"/>
              </a:rPr>
              <a:t>"UserId"</a:t>
            </a:r>
            <a:r>
              <a:rPr lang="en-US" sz="1600" dirty="0">
                <a:latin typeface="Lucida Console" panose="020B0609040504020204" pitchFamily="49" charset="0"/>
              </a:rPr>
              <a:t>] = StudentB; </a:t>
            </a:r>
            <a:r>
              <a:rPr lang="en-US" sz="1600" dirty="0">
                <a:solidFill>
                  <a:srgbClr val="008000"/>
                </a:solidFill>
                <a:latin typeface="Lucida Console" panose="020B0609040504020204" pitchFamily="49" charset="0"/>
              </a:rPr>
              <a:t>// Primary key.</a:t>
            </a:r>
          </a:p>
          <a:p>
            <a:br>
              <a:rPr lang="en-US" sz="1600" dirty="0">
                <a:latin typeface="Lucida Console" panose="020B0609040504020204" pitchFamily="49" charset="0"/>
              </a:rPr>
            </a:br>
            <a:r>
              <a:rPr lang="en-US" sz="1600" dirty="0">
                <a:solidFill>
                  <a:srgbClr val="008000"/>
                </a:solidFill>
                <a:latin typeface="Lucida Console" panose="020B0609040504020204" pitchFamily="49" charset="0"/>
              </a:rPr>
              <a:t>// Delete the existing Favorite attribute.</a:t>
            </a:r>
          </a:p>
          <a:p>
            <a:r>
              <a:rPr lang="en-US" sz="1600" dirty="0">
                <a:latin typeface="Lucida Console" panose="020B0609040504020204" pitchFamily="49" charset="0"/>
              </a:rPr>
              <a:t>note[</a:t>
            </a:r>
            <a:r>
              <a:rPr lang="en-US" sz="1600" dirty="0">
                <a:solidFill>
                  <a:srgbClr val="A31515"/>
                </a:solidFill>
                <a:latin typeface="Lucida Console" panose="020B0609040504020204" pitchFamily="49" charset="0"/>
              </a:rPr>
              <a:t>"Favorite"</a:t>
            </a:r>
            <a:r>
              <a:rPr lang="en-US" sz="1600" dirty="0">
                <a:latin typeface="Lucida Console" panose="020B0609040504020204" pitchFamily="49" charset="0"/>
              </a:rPr>
              <a:t>] = null;</a:t>
            </a:r>
          </a:p>
          <a:p>
            <a:br>
              <a:rPr lang="en-US" sz="1600" dirty="0">
                <a:latin typeface="Lucida Console" panose="020B0609040504020204" pitchFamily="49" charset="0"/>
              </a:rPr>
            </a:br>
            <a:r>
              <a:rPr lang="en-US" sz="1600" dirty="0">
                <a:latin typeface="Lucida Console" panose="020B0609040504020204" pitchFamily="49" charset="0"/>
              </a:rPr>
              <a:t>table.Update(note);</a:t>
            </a:r>
          </a:p>
          <a:p>
            <a:br>
              <a:rPr lang="en-US" sz="1600" dirty="0">
                <a:solidFill>
                  <a:srgbClr val="000000"/>
                </a:solidFill>
                <a:latin typeface="Lucida Console" panose="020B0609040504020204" pitchFamily="49" charset="0"/>
              </a:rPr>
            </a:br>
            <a:endParaRPr lang="en-US" sz="1600" dirty="0">
              <a:solidFill>
                <a:srgbClr val="000000"/>
              </a:solidFill>
              <a:latin typeface="Lucida Console" panose="020B0609040504020204" pitchFamily="49" charset="0"/>
            </a:endParaRPr>
          </a:p>
        </p:txBody>
      </p:sp>
    </p:spTree>
    <p:custDataLst>
      <p:tags r:id="rId1"/>
    </p:custDataLst>
    <p:extLst>
      <p:ext uri="{BB962C8B-B14F-4D97-AF65-F5344CB8AC3E}">
        <p14:creationId xmlns:p14="http://schemas.microsoft.com/office/powerpoint/2010/main" val="17877161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a:t>
            </a:r>
            <a:endParaRPr lang="en-US" dirty="0"/>
          </a:p>
        </p:txBody>
      </p:sp>
      <p:sp>
        <p:nvSpPr>
          <p:cNvPr id="5" name="Text Placeholder 4"/>
          <p:cNvSpPr>
            <a:spLocks noGrp="1"/>
          </p:cNvSpPr>
          <p:nvPr>
            <p:ph type="subTitle" idx="1"/>
          </p:nvPr>
        </p:nvSpPr>
        <p:spPr/>
        <p:txBody>
          <a:bodyPr/>
          <a:lstStyle/>
          <a:p>
            <a:r>
              <a:rPr lang="en-US"/>
              <a:t>Module 8: Processing Your Database Operations</a:t>
            </a:r>
            <a:endParaRPr lang="en-US" dirty="0"/>
          </a:p>
        </p:txBody>
      </p:sp>
    </p:spTree>
    <p:extLst>
      <p:ext uri="{BB962C8B-B14F-4D97-AF65-F5344CB8AC3E}">
        <p14:creationId xmlns:p14="http://schemas.microsoft.com/office/powerpoint/2010/main" val="27056386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DynamoDB caching</a:t>
            </a:r>
            <a:endParaRPr lang="en-US" dirty="0"/>
          </a:p>
        </p:txBody>
      </p:sp>
      <p:sp>
        <p:nvSpPr>
          <p:cNvPr id="3" name="Text Placeholder 2"/>
          <p:cNvSpPr>
            <a:spLocks noGrp="1"/>
          </p:cNvSpPr>
          <p:nvPr>
            <p:ph type="subTitle" idx="1"/>
          </p:nvPr>
        </p:nvSpPr>
        <p:spPr/>
        <p:txBody>
          <a:bodyPr/>
          <a:lstStyle/>
          <a:p>
            <a:r>
              <a:rPr lang="en-US"/>
              <a:t>Module 8: Processing Your Database Operations</a:t>
            </a:r>
            <a:endParaRPr lang="en-US" dirty="0"/>
          </a:p>
        </p:txBody>
      </p:sp>
    </p:spTree>
    <p:extLst>
      <p:ext uri="{BB962C8B-B14F-4D97-AF65-F5344CB8AC3E}">
        <p14:creationId xmlns:p14="http://schemas.microsoft.com/office/powerpoint/2010/main" val="12521816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D11FCFF-EEFB-467A-89D2-E9AF7455F4E6}"/>
              </a:ext>
            </a:extLst>
          </p:cNvPr>
          <p:cNvSpPr>
            <a:spLocks noGrp="1"/>
          </p:cNvSpPr>
          <p:nvPr>
            <p:ph type="sldNum" sz="quarter" idx="20"/>
          </p:nvPr>
        </p:nvSpPr>
        <p:spPr/>
        <p:txBody>
          <a:bodyPr/>
          <a:lstStyle/>
          <a:p>
            <a:fld id="{B6A95138-A96E-2F42-A959-2EFD44FE4AB7}" type="slidenum">
              <a:rPr lang="en-US" smtClean="0"/>
              <a:pPr/>
              <a:t>45</a:t>
            </a:fld>
            <a:endParaRPr lang="en-US" dirty="0"/>
          </a:p>
        </p:txBody>
      </p:sp>
      <p:sp>
        <p:nvSpPr>
          <p:cNvPr id="14" name="Title 13"/>
          <p:cNvSpPr>
            <a:spLocks noGrp="1"/>
          </p:cNvSpPr>
          <p:nvPr>
            <p:ph type="title"/>
          </p:nvPr>
        </p:nvSpPr>
        <p:spPr/>
        <p:txBody>
          <a:bodyPr/>
          <a:lstStyle/>
          <a:p>
            <a:r>
              <a:rPr lang="en-US"/>
              <a:t>DynamoDB caching options</a:t>
            </a:r>
            <a:endParaRPr lang="en-US" dirty="0"/>
          </a:p>
        </p:txBody>
      </p:sp>
      <p:pic>
        <p:nvPicPr>
          <p:cNvPr id="11" name="Graphic 33">
            <a:extLst>
              <a:ext uri="{FF2B5EF4-FFF2-40B4-BE49-F238E27FC236}">
                <a16:creationId xmlns:a16="http://schemas.microsoft.com/office/drawing/2014/main" id="{4751D23F-CD50-5F45-A184-484E43598D42}"/>
              </a:ext>
              <a:ext uri="{C183D7F6-B498-43B3-948B-1728B52AA6E4}">
                <adec:decorative xmlns:adec="http://schemas.microsoft.com/office/drawing/2017/decorative" val="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2642" y="2271810"/>
            <a:ext cx="18288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24">
            <a:extLst>
              <a:ext uri="{FF2B5EF4-FFF2-40B4-BE49-F238E27FC236}">
                <a16:creationId xmlns:a16="http://schemas.microsoft.com/office/drawing/2014/main" id="{0E200EC6-C062-1A40-9257-2D0B5B2D546E}"/>
              </a:ext>
            </a:extLst>
          </p:cNvPr>
          <p:cNvSpPr txBox="1">
            <a:spLocks noChangeArrowheads="1"/>
          </p:cNvSpPr>
          <p:nvPr/>
        </p:nvSpPr>
        <p:spPr bwMode="auto">
          <a:xfrm>
            <a:off x="1533479" y="4343602"/>
            <a:ext cx="30471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2400" dirty="0">
                <a:latin typeface="Amazon Ember" panose="02000000000000000000" pitchFamily="2" charset="0"/>
                <a:ea typeface="Amazon Ember" panose="02000000000000000000" pitchFamily="2" charset="0"/>
                <a:cs typeface="Amazon Ember Light" panose="020B0403020204020204" pitchFamily="34" charset="0"/>
              </a:rPr>
              <a:t>Amazon DynamoDB Accelerator (DAX)</a:t>
            </a:r>
          </a:p>
        </p:txBody>
      </p:sp>
      <p:pic>
        <p:nvPicPr>
          <p:cNvPr id="12" name="Graphic 21">
            <a:extLst>
              <a:ext uri="{FF2B5EF4-FFF2-40B4-BE49-F238E27FC236}">
                <a16:creationId xmlns:a16="http://schemas.microsoft.com/office/drawing/2014/main" id="{8176A2DF-61FA-5047-8DCF-8E8230AD5E58}"/>
              </a:ext>
              <a:ext uri="{C183D7F6-B498-43B3-948B-1728B52AA6E4}">
                <adec:decorative xmlns:adec="http://schemas.microsoft.com/office/drawing/2017/decorative" val="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98658" y="2368242"/>
            <a:ext cx="18288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5">
            <a:extLst>
              <a:ext uri="{FF2B5EF4-FFF2-40B4-BE49-F238E27FC236}">
                <a16:creationId xmlns:a16="http://schemas.microsoft.com/office/drawing/2014/main" id="{E2DD21F0-8C4F-5546-83FF-6ECCB71EAFA2}"/>
              </a:ext>
            </a:extLst>
          </p:cNvPr>
          <p:cNvSpPr txBox="1">
            <a:spLocks noChangeArrowheads="1"/>
          </p:cNvSpPr>
          <p:nvPr/>
        </p:nvSpPr>
        <p:spPr bwMode="auto">
          <a:xfrm>
            <a:off x="7675419" y="4356948"/>
            <a:ext cx="273738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2400" dirty="0">
                <a:latin typeface="Amazon Ember" panose="02000000000000000000" pitchFamily="2" charset="0"/>
                <a:ea typeface="Amazon Ember" panose="02000000000000000000" pitchFamily="2" charset="0"/>
                <a:cs typeface="Amazon Ember Light" panose="020B0403020204020204" pitchFamily="34" charset="0"/>
              </a:rPr>
              <a:t>Amazon ElastiCache</a:t>
            </a:r>
          </a:p>
        </p:txBody>
      </p:sp>
    </p:spTree>
    <p:custDataLst>
      <p:tags r:id="rId1"/>
    </p:custDataLst>
    <p:extLst>
      <p:ext uri="{BB962C8B-B14F-4D97-AF65-F5344CB8AC3E}">
        <p14:creationId xmlns:p14="http://schemas.microsoft.com/office/powerpoint/2010/main" val="34970482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A4E59D0-E663-4101-B9BE-1B69B93C14CA}"/>
              </a:ext>
            </a:extLst>
          </p:cNvPr>
          <p:cNvSpPr>
            <a:spLocks noGrp="1"/>
          </p:cNvSpPr>
          <p:nvPr>
            <p:ph type="sldNum" sz="quarter" idx="20"/>
          </p:nvPr>
        </p:nvSpPr>
        <p:spPr/>
        <p:txBody>
          <a:bodyPr/>
          <a:lstStyle/>
          <a:p>
            <a:fld id="{B6A95138-A96E-2F42-A959-2EFD44FE4AB7}" type="slidenum">
              <a:rPr lang="en-US" smtClean="0"/>
              <a:t>46</a:t>
            </a:fld>
            <a:endParaRPr lang="en-US" dirty="0"/>
          </a:p>
        </p:txBody>
      </p:sp>
      <p:sp>
        <p:nvSpPr>
          <p:cNvPr id="5" name="Title 4"/>
          <p:cNvSpPr>
            <a:spLocks noGrp="1"/>
          </p:cNvSpPr>
          <p:nvPr>
            <p:ph type="title"/>
          </p:nvPr>
        </p:nvSpPr>
        <p:spPr/>
        <p:txBody>
          <a:bodyPr/>
          <a:lstStyle/>
          <a:p>
            <a:r>
              <a:rPr lang="en-US" altLang="en-US" dirty="0">
                <a:latin typeface="+mj-lt"/>
                <a:ea typeface="Amazon Ember" panose="02000000000000000000" pitchFamily="2" charset="0"/>
              </a:rPr>
              <a:t>Amazon DynamoDB Accelerator (DAX)</a:t>
            </a:r>
            <a:endParaRPr lang="en-US" dirty="0">
              <a:latin typeface="+mj-lt"/>
            </a:endParaRPr>
          </a:p>
        </p:txBody>
      </p:sp>
      <p:sp>
        <p:nvSpPr>
          <p:cNvPr id="19" name="TextBox 24">
            <a:extLst>
              <a:ext uri="{FF2B5EF4-FFF2-40B4-BE49-F238E27FC236}">
                <a16:creationId xmlns:a16="http://schemas.microsoft.com/office/drawing/2014/main" id="{0E200EC6-C062-1A40-9257-2D0B5B2D546E}"/>
              </a:ext>
            </a:extLst>
          </p:cNvPr>
          <p:cNvSpPr txBox="1">
            <a:spLocks noChangeArrowheads="1"/>
          </p:cNvSpPr>
          <p:nvPr/>
        </p:nvSpPr>
        <p:spPr bwMode="auto">
          <a:xfrm>
            <a:off x="1412871" y="3060024"/>
            <a:ext cx="25848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2000" dirty="0">
                <a:latin typeface="Amazon Ember" panose="02000000000000000000" pitchFamily="2" charset="0"/>
                <a:ea typeface="Amazon Ember" panose="02000000000000000000" pitchFamily="2" charset="0"/>
                <a:cs typeface="Amazon Ember Light" panose="020B0403020204020204" pitchFamily="34" charset="0"/>
              </a:rPr>
              <a:t>Your applications</a:t>
            </a:r>
          </a:p>
        </p:txBody>
      </p:sp>
      <p:sp>
        <p:nvSpPr>
          <p:cNvPr id="7" name="TextBox 24">
            <a:extLst>
              <a:ext uri="{FF2B5EF4-FFF2-40B4-BE49-F238E27FC236}">
                <a16:creationId xmlns:a16="http://schemas.microsoft.com/office/drawing/2014/main" id="{0E200EC6-C062-1A40-9257-2D0B5B2D546E}"/>
              </a:ext>
            </a:extLst>
          </p:cNvPr>
          <p:cNvSpPr txBox="1">
            <a:spLocks noChangeArrowheads="1"/>
          </p:cNvSpPr>
          <p:nvPr/>
        </p:nvSpPr>
        <p:spPr bwMode="auto">
          <a:xfrm>
            <a:off x="4445863" y="3060024"/>
            <a:ext cx="258481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2000" dirty="0">
                <a:latin typeface="Amazon Ember" panose="02000000000000000000" pitchFamily="2" charset="0"/>
                <a:ea typeface="Amazon Ember" panose="02000000000000000000" pitchFamily="2" charset="0"/>
                <a:cs typeface="Amazon Ember Light" panose="020B0403020204020204" pitchFamily="34" charset="0"/>
              </a:rPr>
              <a:t>Amazon DynamoDB Accelerator (DAX)</a:t>
            </a:r>
          </a:p>
        </p:txBody>
      </p:sp>
      <p:sp>
        <p:nvSpPr>
          <p:cNvPr id="12" name="TextBox 12">
            <a:extLst>
              <a:ext uri="{FF2B5EF4-FFF2-40B4-BE49-F238E27FC236}">
                <a16:creationId xmlns:a16="http://schemas.microsoft.com/office/drawing/2014/main" id="{F3466FCE-F293-BA43-8AA3-223118ECE0CC}"/>
              </a:ext>
            </a:extLst>
          </p:cNvPr>
          <p:cNvSpPr txBox="1">
            <a:spLocks noChangeArrowheads="1"/>
          </p:cNvSpPr>
          <p:nvPr/>
        </p:nvSpPr>
        <p:spPr bwMode="auto">
          <a:xfrm>
            <a:off x="7672278" y="3060024"/>
            <a:ext cx="270380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2000" dirty="0">
                <a:latin typeface="Amazon Ember" panose="02000000000000000000" pitchFamily="2" charset="0"/>
                <a:ea typeface="Amazon Ember" panose="02000000000000000000" pitchFamily="2" charset="0"/>
                <a:cs typeface="Amazon Ember Light" panose="020B0403020204020204" pitchFamily="34" charset="0"/>
              </a:rPr>
              <a:t>Amazon DynamoDB</a:t>
            </a:r>
          </a:p>
        </p:txBody>
      </p:sp>
      <p:grpSp>
        <p:nvGrpSpPr>
          <p:cNvPr id="3" name="justGraphic">
            <a:extLst>
              <a:ext uri="{FF2B5EF4-FFF2-40B4-BE49-F238E27FC236}">
                <a16:creationId xmlns:a16="http://schemas.microsoft.com/office/drawing/2014/main" id="{AE8C68D7-DB57-439B-832D-C11C0F89A170}"/>
              </a:ext>
              <a:ext uri="{C183D7F6-B498-43B3-948B-1728B52AA6E4}">
                <adec:decorative xmlns:adec="http://schemas.microsoft.com/office/drawing/2017/decorative" val="1"/>
              </a:ext>
            </a:extLst>
          </p:cNvPr>
          <p:cNvGrpSpPr/>
          <p:nvPr/>
        </p:nvGrpSpPr>
        <p:grpSpPr>
          <a:xfrm>
            <a:off x="1367557" y="1403541"/>
            <a:ext cx="9246899" cy="2517294"/>
            <a:chOff x="1367557" y="1403541"/>
            <a:chExt cx="9246899" cy="2517294"/>
          </a:xfrm>
        </p:grpSpPr>
        <p:pic>
          <p:nvPicPr>
            <p:cNvPr id="8" name="Graphic 33">
              <a:extLst>
                <a:ext uri="{FF2B5EF4-FFF2-40B4-BE49-F238E27FC236}">
                  <a16:creationId xmlns:a16="http://schemas.microsoft.com/office/drawing/2014/main" id="{4751D23F-CD50-5F45-A184-484E43598D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0168" y="1923006"/>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a:extLst>
                <a:ext uri="{FF2B5EF4-FFF2-40B4-BE49-F238E27FC236}">
                  <a16:creationId xmlns:a16="http://schemas.microsoft.com/office/drawing/2014/main" id="{EBD78DDC-6CA6-8B4C-8030-D09C702BCE2A}"/>
                </a:ext>
              </a:extLst>
            </p:cNvPr>
            <p:cNvSpPr/>
            <p:nvPr/>
          </p:nvSpPr>
          <p:spPr bwMode="auto">
            <a:xfrm>
              <a:off x="1367557" y="1403543"/>
              <a:ext cx="9246899" cy="251729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r>
                <a:rPr lang="en-US" sz="1600" dirty="0">
                  <a:solidFill>
                    <a:sysClr val="windowText" lastClr="000000"/>
                  </a:solidFill>
                  <a:cs typeface="Amazon Ember Light" panose="020B0403020204020204" pitchFamily="34" charset="0"/>
                </a:rPr>
                <a:t>AWS Cloud</a:t>
              </a:r>
            </a:p>
          </p:txBody>
        </p:sp>
        <p:pic>
          <p:nvPicPr>
            <p:cNvPr id="10" name="Graphic 8">
              <a:extLst>
                <a:ext uri="{FF2B5EF4-FFF2-40B4-BE49-F238E27FC236}">
                  <a16:creationId xmlns:a16="http://schemas.microsoft.com/office/drawing/2014/main" id="{546222F9-4B37-E847-81D0-112B1B2B35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67557" y="1403541"/>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Graphic 23">
              <a:extLst>
                <a:ext uri="{FF2B5EF4-FFF2-40B4-BE49-F238E27FC236}">
                  <a16:creationId xmlns:a16="http://schemas.microsoft.com/office/drawing/2014/main" id="{780C44B0-24CB-0E46-8E63-78BE71121DD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66979" y="1923006"/>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19477" y="1694406"/>
              <a:ext cx="1371600" cy="1371600"/>
            </a:xfrm>
            <a:prstGeom prst="rect">
              <a:avLst/>
            </a:prstGeom>
          </p:spPr>
        </p:pic>
        <p:cxnSp>
          <p:nvCxnSpPr>
            <p:cNvPr id="13" name="Straight Arrow Connector 12"/>
            <p:cNvCxnSpPr/>
            <p:nvPr/>
          </p:nvCxnSpPr>
          <p:spPr>
            <a:xfrm>
              <a:off x="3391077" y="2417881"/>
              <a:ext cx="1548609" cy="0"/>
            </a:xfrm>
            <a:prstGeom prst="straightConnector1">
              <a:avLst/>
            </a:prstGeom>
            <a:ln w="25400">
              <a:solidFill>
                <a:schemeClr val="tx2"/>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6522204" y="2417881"/>
              <a:ext cx="1548609" cy="0"/>
            </a:xfrm>
            <a:prstGeom prst="straightConnector1">
              <a:avLst/>
            </a:prstGeom>
            <a:ln w="25400">
              <a:solidFill>
                <a:schemeClr val="tx2"/>
              </a:solidFill>
              <a:headEnd type="arrow"/>
              <a:tailEnd type="arrow"/>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563879" y="4211698"/>
            <a:ext cx="11339964" cy="523220"/>
          </a:xfrm>
          <a:prstGeom prst="rect">
            <a:avLst/>
          </a:prstGeom>
          <a:noFill/>
        </p:spPr>
        <p:txBody>
          <a:bodyPr wrap="none" rtlCol="0">
            <a:spAutoFit/>
          </a:bodyPr>
          <a:lstStyle/>
          <a:p>
            <a:r>
              <a:rPr lang="en-US" sz="2800" dirty="0">
                <a:ea typeface="Amazon Ember Light" panose="020B0403020204020204" pitchFamily="34" charset="0"/>
                <a:cs typeface="Amazon Ember Light" panose="020B0403020204020204" pitchFamily="34" charset="0"/>
              </a:rPr>
              <a:t>Fast, in-memory cache reduces eventually consistent read workloads </a:t>
            </a:r>
          </a:p>
        </p:txBody>
      </p:sp>
      <p:sp>
        <p:nvSpPr>
          <p:cNvPr id="22" name="Rectangle 21"/>
          <p:cNvSpPr/>
          <p:nvPr/>
        </p:nvSpPr>
        <p:spPr>
          <a:xfrm>
            <a:off x="1153922" y="4818414"/>
            <a:ext cx="4066246" cy="1384995"/>
          </a:xfrm>
          <a:prstGeom prst="rect">
            <a:avLst/>
          </a:prstGeom>
        </p:spPr>
        <p:txBody>
          <a:bodyPr wrap="square">
            <a:spAutoFit/>
          </a:bodyPr>
          <a:lstStyle/>
          <a:p>
            <a:r>
              <a:rPr lang="en-US" sz="2000" dirty="0">
                <a:latin typeface="+mj-lt"/>
                <a:ea typeface="Amazon Ember" panose="02000000000000000000" pitchFamily="2" charset="0"/>
              </a:rPr>
              <a:t>Supported read operations</a:t>
            </a:r>
            <a:endParaRPr lang="en-US" dirty="0">
              <a:latin typeface="+mj-lt"/>
            </a:endParaRPr>
          </a:p>
          <a:p>
            <a:pPr lvl="1"/>
            <a:r>
              <a:rPr lang="en-US" sz="1600" dirty="0">
                <a:latin typeface="Lucida Console" panose="020B0609040504020204" pitchFamily="49" charset="0"/>
              </a:rPr>
              <a:t>GetItem</a:t>
            </a:r>
          </a:p>
          <a:p>
            <a:pPr lvl="1"/>
            <a:r>
              <a:rPr lang="en-US" sz="1600" dirty="0">
                <a:latin typeface="Lucida Console" panose="020B0609040504020204" pitchFamily="49" charset="0"/>
              </a:rPr>
              <a:t>BatchGetItem</a:t>
            </a:r>
          </a:p>
          <a:p>
            <a:pPr lvl="1"/>
            <a:r>
              <a:rPr lang="en-US" sz="1600" dirty="0">
                <a:latin typeface="Lucida Console" panose="020B0609040504020204" pitchFamily="49" charset="0"/>
              </a:rPr>
              <a:t>Query</a:t>
            </a:r>
          </a:p>
          <a:p>
            <a:pPr lvl="1"/>
            <a:r>
              <a:rPr lang="en-US" sz="1600" dirty="0">
                <a:latin typeface="Lucida Console" panose="020B0609040504020204" pitchFamily="49" charset="0"/>
              </a:rPr>
              <a:t>Scan</a:t>
            </a:r>
          </a:p>
        </p:txBody>
      </p:sp>
      <p:sp>
        <p:nvSpPr>
          <p:cNvPr id="23" name="Rectangle 22"/>
          <p:cNvSpPr/>
          <p:nvPr/>
        </p:nvSpPr>
        <p:spPr>
          <a:xfrm>
            <a:off x="7334250" y="4814995"/>
            <a:ext cx="3721677" cy="1384995"/>
          </a:xfrm>
          <a:prstGeom prst="rect">
            <a:avLst/>
          </a:prstGeom>
        </p:spPr>
        <p:txBody>
          <a:bodyPr wrap="square">
            <a:spAutoFit/>
          </a:bodyPr>
          <a:lstStyle/>
          <a:p>
            <a:r>
              <a:rPr lang="en-US" sz="2000" dirty="0">
                <a:latin typeface="+mj-lt"/>
                <a:ea typeface="Amazon Ember" panose="02000000000000000000" pitchFamily="2" charset="0"/>
              </a:rPr>
              <a:t>Supported write operations</a:t>
            </a:r>
          </a:p>
          <a:p>
            <a:pPr lvl="1"/>
            <a:r>
              <a:rPr lang="en-US" sz="1600" dirty="0">
                <a:latin typeface="Lucida Console" panose="020B0609040504020204" pitchFamily="49" charset="0"/>
              </a:rPr>
              <a:t>BatchWriteItem</a:t>
            </a:r>
          </a:p>
          <a:p>
            <a:pPr lvl="1"/>
            <a:r>
              <a:rPr lang="en-US" sz="1600" dirty="0">
                <a:latin typeface="Lucida Console" panose="020B0609040504020204" pitchFamily="49" charset="0"/>
              </a:rPr>
              <a:t>UpdateItem</a:t>
            </a:r>
          </a:p>
          <a:p>
            <a:pPr lvl="1"/>
            <a:r>
              <a:rPr lang="en-US" sz="1600" dirty="0">
                <a:latin typeface="Lucida Console" panose="020B0609040504020204" pitchFamily="49" charset="0"/>
              </a:rPr>
              <a:t>DeleteItem</a:t>
            </a:r>
          </a:p>
          <a:p>
            <a:pPr lvl="1"/>
            <a:r>
              <a:rPr lang="en-US" sz="1600" dirty="0">
                <a:latin typeface="Lucida Console" panose="020B0609040504020204" pitchFamily="49" charset="0"/>
              </a:rPr>
              <a:t>PutItem</a:t>
            </a:r>
          </a:p>
        </p:txBody>
      </p:sp>
    </p:spTree>
    <p:custDataLst>
      <p:tags r:id="rId1"/>
    </p:custDataLst>
    <p:extLst>
      <p:ext uri="{BB962C8B-B14F-4D97-AF65-F5344CB8AC3E}">
        <p14:creationId xmlns:p14="http://schemas.microsoft.com/office/powerpoint/2010/main" val="8376533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CC3E846-D872-48B3-945E-8208CC8A4CB8}"/>
              </a:ext>
            </a:extLst>
          </p:cNvPr>
          <p:cNvSpPr>
            <a:spLocks noGrp="1"/>
          </p:cNvSpPr>
          <p:nvPr>
            <p:ph type="title"/>
          </p:nvPr>
        </p:nvSpPr>
        <p:spPr/>
        <p:txBody>
          <a:bodyPr/>
          <a:lstStyle/>
          <a:p>
            <a:r>
              <a:rPr lang="en-US"/>
              <a:t>Check your knowledge</a:t>
            </a:r>
            <a:endParaRPr lang="en-US" dirty="0"/>
          </a:p>
        </p:txBody>
      </p:sp>
      <p:sp>
        <p:nvSpPr>
          <p:cNvPr id="6" name="Text Placeholder 5">
            <a:extLst>
              <a:ext uri="{FF2B5EF4-FFF2-40B4-BE49-F238E27FC236}">
                <a16:creationId xmlns:a16="http://schemas.microsoft.com/office/drawing/2014/main" id="{AB2501A7-35C8-443A-922F-7515BD3C30EF}"/>
              </a:ext>
            </a:extLst>
          </p:cNvPr>
          <p:cNvSpPr>
            <a:spLocks noGrp="1"/>
          </p:cNvSpPr>
          <p:nvPr>
            <p:ph type="subTitle" idx="1"/>
          </p:nvPr>
        </p:nvSpPr>
        <p:spPr/>
        <p:txBody>
          <a:bodyPr/>
          <a:lstStyle/>
          <a:p>
            <a:r>
              <a:rPr lang="en-US"/>
              <a:t>Module 8: Processing Your Database Operations</a:t>
            </a:r>
            <a:endParaRPr lang="en-US" dirty="0"/>
          </a:p>
        </p:txBody>
      </p:sp>
    </p:spTree>
    <p:extLst>
      <p:ext uri="{BB962C8B-B14F-4D97-AF65-F5344CB8AC3E}">
        <p14:creationId xmlns:p14="http://schemas.microsoft.com/office/powerpoint/2010/main" val="26779163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26736FD-9CB2-4582-B4B9-1E9DBB82C1A9}"/>
              </a:ext>
            </a:extLst>
          </p:cNvPr>
          <p:cNvSpPr>
            <a:spLocks noGrp="1"/>
          </p:cNvSpPr>
          <p:nvPr>
            <p:ph type="sldNum" sz="quarter" idx="20"/>
          </p:nvPr>
        </p:nvSpPr>
        <p:spPr/>
        <p:txBody>
          <a:bodyPr/>
          <a:lstStyle/>
          <a:p>
            <a:fld id="{B6A95138-A96E-2F42-A959-2EFD44FE4AB7}" type="slidenum">
              <a:rPr lang="en-US" smtClean="0"/>
              <a:t>48</a:t>
            </a:fld>
            <a:endParaRPr lang="en-US" dirty="0"/>
          </a:p>
        </p:txBody>
      </p:sp>
      <p:sp>
        <p:nvSpPr>
          <p:cNvPr id="5" name="Title 4"/>
          <p:cNvSpPr>
            <a:spLocks noGrp="1"/>
          </p:cNvSpPr>
          <p:nvPr>
            <p:ph type="title"/>
          </p:nvPr>
        </p:nvSpPr>
        <p:spPr/>
        <p:txBody>
          <a:bodyPr/>
          <a:lstStyle/>
          <a:p>
            <a:r>
              <a:rPr lang="en-US" dirty="0"/>
              <a:t>Knowledge check</a:t>
            </a:r>
          </a:p>
        </p:txBody>
      </p:sp>
      <p:sp>
        <p:nvSpPr>
          <p:cNvPr id="27" name="key" descr="True, False.">
            <a:extLst>
              <a:ext uri="{FF2B5EF4-FFF2-40B4-BE49-F238E27FC236}">
                <a16:creationId xmlns:a16="http://schemas.microsoft.com/office/drawing/2014/main" id="{D73DE253-EEAA-4137-A676-7A0954271EDC}"/>
              </a:ext>
            </a:extLst>
          </p:cNvPr>
          <p:cNvSpPr txBox="1"/>
          <p:nvPr/>
        </p:nvSpPr>
        <p:spPr>
          <a:xfrm>
            <a:off x="10672625" y="1753082"/>
            <a:ext cx="1382741" cy="830997"/>
          </a:xfrm>
          <a:prstGeom prst="rect">
            <a:avLst/>
          </a:prstGeom>
          <a:noFill/>
        </p:spPr>
        <p:txBody>
          <a:bodyPr wrap="square" rtlCol="0">
            <a:spAutoFit/>
          </a:bodyPr>
          <a:lstStyle/>
          <a:p>
            <a:r>
              <a:rPr lang="en-US" sz="2400" dirty="0">
                <a:solidFill>
                  <a:srgbClr val="0C9B2E"/>
                </a:solidFill>
                <a:ea typeface="Amazon Ember Light" charset="0"/>
                <a:cs typeface="Amazon Ember Light" charset="0"/>
                <a:sym typeface="Wingdings"/>
              </a:rPr>
              <a:t></a:t>
            </a:r>
            <a:r>
              <a:rPr lang="en-US" sz="2400" dirty="0">
                <a:ea typeface="Amazon Ember Light" charset="0"/>
                <a:cs typeface="Amazon Ember Light" charset="0"/>
                <a:sym typeface="Wingdings"/>
              </a:rPr>
              <a:t> </a:t>
            </a:r>
            <a:r>
              <a:rPr lang="en-US" sz="2400" dirty="0">
                <a:ea typeface="Amazon Ember Light" charset="0"/>
                <a:cs typeface="Amazon Ember Light" charset="0"/>
              </a:rPr>
              <a:t>True</a:t>
            </a:r>
          </a:p>
          <a:p>
            <a:r>
              <a:rPr lang="en-US" sz="2400" dirty="0">
                <a:solidFill>
                  <a:srgbClr val="FF0000"/>
                </a:solidFill>
                <a:ea typeface="Amazon Ember Light" charset="0"/>
                <a:cs typeface="Amazon Ember Light" charset="0"/>
                <a:sym typeface="Wingdings"/>
              </a:rPr>
              <a:t></a:t>
            </a:r>
            <a:r>
              <a:rPr lang="en-US" sz="2400" dirty="0">
                <a:ea typeface="Amazon Ember Light" charset="0"/>
                <a:cs typeface="Amazon Ember Light" charset="0"/>
                <a:sym typeface="Wingdings"/>
              </a:rPr>
              <a:t> </a:t>
            </a:r>
            <a:r>
              <a:rPr lang="en-US" sz="2400" dirty="0">
                <a:ea typeface="Amazon Ember Light" charset="0"/>
                <a:cs typeface="Amazon Ember Light" charset="0"/>
              </a:rPr>
              <a:t>False</a:t>
            </a:r>
          </a:p>
        </p:txBody>
      </p:sp>
      <p:sp>
        <p:nvSpPr>
          <p:cNvPr id="21" name="TextBox 1">
            <a:extLst>
              <a:ext uri="{FF2B5EF4-FFF2-40B4-BE49-F238E27FC236}">
                <a16:creationId xmlns:a16="http://schemas.microsoft.com/office/drawing/2014/main" id="{04B70C46-6735-42E0-9C25-3A25E6A3F818}"/>
              </a:ext>
            </a:extLst>
          </p:cNvPr>
          <p:cNvSpPr txBox="1"/>
          <p:nvPr/>
        </p:nvSpPr>
        <p:spPr>
          <a:xfrm>
            <a:off x="279959" y="1790607"/>
            <a:ext cx="351323" cy="400110"/>
          </a:xfrm>
          <a:prstGeom prst="rect">
            <a:avLst/>
          </a:prstGeom>
          <a:solidFill>
            <a:schemeClr val="tx2"/>
          </a:solidFill>
        </p:spPr>
        <p:txBody>
          <a:bodyPr wrap="square" rtlCol="0">
            <a:spAutoFit/>
          </a:bodyPr>
          <a:lstStyle/>
          <a:p>
            <a:r>
              <a:rPr lang="en-US" sz="2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1</a:t>
            </a:r>
          </a:p>
        </p:txBody>
      </p:sp>
      <p:sp>
        <p:nvSpPr>
          <p:cNvPr id="6" name="Freeform 1"/>
          <p:cNvSpPr/>
          <p:nvPr/>
        </p:nvSpPr>
        <p:spPr>
          <a:xfrm>
            <a:off x="279959" y="1790607"/>
            <a:ext cx="3199853" cy="1919912"/>
          </a:xfrm>
          <a:custGeom>
            <a:avLst/>
            <a:gdLst>
              <a:gd name="connsiteX0" fmla="*/ 0 w 2399890"/>
              <a:gd name="connsiteY0" fmla="*/ 0 h 1439934"/>
              <a:gd name="connsiteX1" fmla="*/ 2399890 w 2399890"/>
              <a:gd name="connsiteY1" fmla="*/ 0 h 1439934"/>
              <a:gd name="connsiteX2" fmla="*/ 2399890 w 2399890"/>
              <a:gd name="connsiteY2" fmla="*/ 1439934 h 1439934"/>
              <a:gd name="connsiteX3" fmla="*/ 0 w 2399890"/>
              <a:gd name="connsiteY3" fmla="*/ 1439934 h 1439934"/>
              <a:gd name="connsiteX4" fmla="*/ 0 w 2399890"/>
              <a:gd name="connsiteY4" fmla="*/ 0 h 1439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9890" h="1439934">
                <a:moveTo>
                  <a:pt x="0" y="0"/>
                </a:moveTo>
                <a:lnTo>
                  <a:pt x="2399890" y="0"/>
                </a:lnTo>
                <a:lnTo>
                  <a:pt x="2399890" y="1439934"/>
                </a:lnTo>
                <a:lnTo>
                  <a:pt x="0" y="1439934"/>
                </a:lnTo>
                <a:lnTo>
                  <a:pt x="0" y="0"/>
                </a:lnTo>
                <a:close/>
              </a:path>
            </a:pathLst>
          </a:custGeom>
          <a:noFill/>
          <a:ln>
            <a:solidFill>
              <a:schemeClr val="tx2"/>
            </a:solidFill>
            <a:prstDash val="solid"/>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66040" tIns="457200" rIns="66040" bIns="66040" numCol="1" spcCol="1270" anchor="t" anchorCtr="0">
            <a:noAutofit/>
          </a:bodyPr>
          <a:lstStyle/>
          <a:p>
            <a:pPr defTabSz="770447">
              <a:lnSpc>
                <a:spcPts val="2667"/>
              </a:lnSpc>
              <a:spcBef>
                <a:spcPct val="0"/>
              </a:spcBef>
              <a:spcAft>
                <a:spcPct val="35000"/>
              </a:spcAft>
            </a:pPr>
            <a:r>
              <a:rPr lang="en-US" dirty="0">
                <a:ea typeface="Amazon Ember Light" panose="020B0403020204020204" pitchFamily="34" charset="0"/>
                <a:cs typeface="Amazon Ember Light" panose="020B0403020204020204" pitchFamily="34" charset="0"/>
              </a:rPr>
              <a:t>NoSQL key design concepts include size, shape, and velocity.</a:t>
            </a:r>
            <a:endParaRPr lang="en-US" dirty="0">
              <a:solidFill>
                <a:srgbClr val="FF0000"/>
              </a:solidFill>
              <a:ea typeface="Amazon Ember Light" panose="020B0403020204020204" pitchFamily="34" charset="0"/>
              <a:cs typeface="Amazon Ember Light" panose="020B0403020204020204" pitchFamily="34" charset="0"/>
            </a:endParaRPr>
          </a:p>
        </p:txBody>
      </p:sp>
      <p:sp>
        <p:nvSpPr>
          <p:cNvPr id="19" name="TextBox 1" descr="True."/>
          <p:cNvSpPr txBox="1"/>
          <p:nvPr/>
        </p:nvSpPr>
        <p:spPr>
          <a:xfrm>
            <a:off x="2931425" y="1763044"/>
            <a:ext cx="611065" cy="666786"/>
          </a:xfrm>
          <a:prstGeom prst="rect">
            <a:avLst/>
          </a:prstGeom>
          <a:noFill/>
        </p:spPr>
        <p:txBody>
          <a:bodyPr wrap="none" rtlCol="0">
            <a:spAutoFit/>
          </a:bodyPr>
          <a:lstStyle/>
          <a:p>
            <a:r>
              <a:rPr lang="en-US" sz="3733" dirty="0">
                <a:solidFill>
                  <a:srgbClr val="0C9B2E"/>
                </a:solidFill>
                <a:latin typeface="Amazon Ember Light" charset="0"/>
                <a:ea typeface="Amazon Ember Light" charset="0"/>
                <a:cs typeface="Amazon Ember Light" charset="0"/>
                <a:sym typeface="Wingdings"/>
              </a:rPr>
              <a:t></a:t>
            </a:r>
            <a:endParaRPr lang="en-US" sz="3733" dirty="0">
              <a:latin typeface="Amazon Ember Light" charset="0"/>
              <a:ea typeface="Amazon Ember Light" charset="0"/>
              <a:cs typeface="Amazon Ember Light" charset="0"/>
            </a:endParaRPr>
          </a:p>
        </p:txBody>
      </p:sp>
      <p:sp>
        <p:nvSpPr>
          <p:cNvPr id="22" name="TextBox 2">
            <a:extLst>
              <a:ext uri="{FF2B5EF4-FFF2-40B4-BE49-F238E27FC236}">
                <a16:creationId xmlns:a16="http://schemas.microsoft.com/office/drawing/2014/main" id="{CB7721A0-9F42-43C6-85D4-72F505D7A3D3}"/>
              </a:ext>
            </a:extLst>
          </p:cNvPr>
          <p:cNvSpPr txBox="1"/>
          <p:nvPr/>
        </p:nvSpPr>
        <p:spPr>
          <a:xfrm>
            <a:off x="3806692" y="1790607"/>
            <a:ext cx="351323" cy="400110"/>
          </a:xfrm>
          <a:prstGeom prst="rect">
            <a:avLst/>
          </a:prstGeom>
          <a:solidFill>
            <a:schemeClr val="tx2"/>
          </a:solidFill>
        </p:spPr>
        <p:txBody>
          <a:bodyPr wrap="square" rtlCol="0">
            <a:spAutoFit/>
          </a:bodyPr>
          <a:lstStyle/>
          <a:p>
            <a:r>
              <a:rPr lang="en-US" sz="2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2</a:t>
            </a:r>
          </a:p>
        </p:txBody>
      </p:sp>
      <p:sp>
        <p:nvSpPr>
          <p:cNvPr id="7" name="Freeform 2"/>
          <p:cNvSpPr/>
          <p:nvPr/>
        </p:nvSpPr>
        <p:spPr>
          <a:xfrm>
            <a:off x="3799799" y="1790607"/>
            <a:ext cx="3199853" cy="1919912"/>
          </a:xfrm>
          <a:custGeom>
            <a:avLst/>
            <a:gdLst>
              <a:gd name="connsiteX0" fmla="*/ 0 w 2399890"/>
              <a:gd name="connsiteY0" fmla="*/ 0 h 1439934"/>
              <a:gd name="connsiteX1" fmla="*/ 2399890 w 2399890"/>
              <a:gd name="connsiteY1" fmla="*/ 0 h 1439934"/>
              <a:gd name="connsiteX2" fmla="*/ 2399890 w 2399890"/>
              <a:gd name="connsiteY2" fmla="*/ 1439934 h 1439934"/>
              <a:gd name="connsiteX3" fmla="*/ 0 w 2399890"/>
              <a:gd name="connsiteY3" fmla="*/ 1439934 h 1439934"/>
              <a:gd name="connsiteX4" fmla="*/ 0 w 2399890"/>
              <a:gd name="connsiteY4" fmla="*/ 0 h 1439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9890" h="1439934">
                <a:moveTo>
                  <a:pt x="0" y="0"/>
                </a:moveTo>
                <a:lnTo>
                  <a:pt x="2399890" y="0"/>
                </a:lnTo>
                <a:lnTo>
                  <a:pt x="2399890" y="1439934"/>
                </a:lnTo>
                <a:lnTo>
                  <a:pt x="0" y="1439934"/>
                </a:lnTo>
                <a:lnTo>
                  <a:pt x="0" y="0"/>
                </a:lnTo>
                <a:close/>
              </a:path>
            </a:pathLst>
          </a:custGeom>
          <a:noFill/>
          <a:ln>
            <a:solidFill>
              <a:schemeClr val="tx2"/>
            </a:solidFill>
            <a:prstDash val="solid"/>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66040" tIns="457200" rIns="66040" bIns="66040" numCol="1" spcCol="1270" anchor="t" anchorCtr="0">
            <a:noAutofit/>
          </a:bodyPr>
          <a:lstStyle/>
          <a:p>
            <a:pPr defTabSz="770447">
              <a:lnSpc>
                <a:spcPts val="2667"/>
              </a:lnSpc>
              <a:spcBef>
                <a:spcPct val="0"/>
              </a:spcBef>
              <a:spcAft>
                <a:spcPct val="35000"/>
              </a:spcAft>
            </a:pPr>
            <a:r>
              <a:rPr lang="en-US" dirty="0"/>
              <a:t>Design partition keys around common access patterns and their level of uniqueness among items in the table.</a:t>
            </a:r>
            <a:endParaRPr lang="en-US"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7" name="TextBox 2" descr="True."/>
          <p:cNvSpPr txBox="1"/>
          <p:nvPr/>
        </p:nvSpPr>
        <p:spPr>
          <a:xfrm>
            <a:off x="6504483" y="1763044"/>
            <a:ext cx="611065" cy="666786"/>
          </a:xfrm>
          <a:prstGeom prst="rect">
            <a:avLst/>
          </a:prstGeom>
          <a:noFill/>
        </p:spPr>
        <p:txBody>
          <a:bodyPr wrap="none" rtlCol="0">
            <a:spAutoFit/>
          </a:bodyPr>
          <a:lstStyle/>
          <a:p>
            <a:r>
              <a:rPr lang="en-US" sz="3733" dirty="0">
                <a:solidFill>
                  <a:srgbClr val="0C9B2E"/>
                </a:solidFill>
                <a:latin typeface="Amazon Ember Light" charset="0"/>
                <a:ea typeface="Amazon Ember Light" charset="0"/>
                <a:cs typeface="Amazon Ember Light" charset="0"/>
                <a:sym typeface="Wingdings"/>
              </a:rPr>
              <a:t></a:t>
            </a:r>
            <a:endParaRPr lang="en-US" sz="3733" dirty="0">
              <a:latin typeface="Amazon Ember Light" charset="0"/>
              <a:ea typeface="Amazon Ember Light" charset="0"/>
              <a:cs typeface="Amazon Ember Light" charset="0"/>
            </a:endParaRPr>
          </a:p>
        </p:txBody>
      </p:sp>
      <p:sp>
        <p:nvSpPr>
          <p:cNvPr id="23" name="TextBox 3">
            <a:extLst>
              <a:ext uri="{FF2B5EF4-FFF2-40B4-BE49-F238E27FC236}">
                <a16:creationId xmlns:a16="http://schemas.microsoft.com/office/drawing/2014/main" id="{06E7B327-A119-4C83-B8BB-AFC309E41384}"/>
              </a:ext>
            </a:extLst>
          </p:cNvPr>
          <p:cNvSpPr txBox="1"/>
          <p:nvPr/>
        </p:nvSpPr>
        <p:spPr>
          <a:xfrm>
            <a:off x="7323863" y="1790607"/>
            <a:ext cx="351323" cy="400110"/>
          </a:xfrm>
          <a:prstGeom prst="rect">
            <a:avLst/>
          </a:prstGeom>
          <a:solidFill>
            <a:schemeClr val="tx2"/>
          </a:solidFill>
        </p:spPr>
        <p:txBody>
          <a:bodyPr wrap="square" rtlCol="0">
            <a:spAutoFit/>
          </a:bodyPr>
          <a:lstStyle/>
          <a:p>
            <a:r>
              <a:rPr lang="en-US" sz="2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3</a:t>
            </a:r>
          </a:p>
        </p:txBody>
      </p:sp>
      <p:sp>
        <p:nvSpPr>
          <p:cNvPr id="8" name="Freeform 3"/>
          <p:cNvSpPr/>
          <p:nvPr/>
        </p:nvSpPr>
        <p:spPr>
          <a:xfrm>
            <a:off x="7319639" y="1790607"/>
            <a:ext cx="3199853" cy="1919912"/>
          </a:xfrm>
          <a:custGeom>
            <a:avLst/>
            <a:gdLst>
              <a:gd name="connsiteX0" fmla="*/ 0 w 2399890"/>
              <a:gd name="connsiteY0" fmla="*/ 0 h 1439934"/>
              <a:gd name="connsiteX1" fmla="*/ 2399890 w 2399890"/>
              <a:gd name="connsiteY1" fmla="*/ 0 h 1439934"/>
              <a:gd name="connsiteX2" fmla="*/ 2399890 w 2399890"/>
              <a:gd name="connsiteY2" fmla="*/ 1439934 h 1439934"/>
              <a:gd name="connsiteX3" fmla="*/ 0 w 2399890"/>
              <a:gd name="connsiteY3" fmla="*/ 1439934 h 1439934"/>
              <a:gd name="connsiteX4" fmla="*/ 0 w 2399890"/>
              <a:gd name="connsiteY4" fmla="*/ 0 h 1439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9890" h="1439934">
                <a:moveTo>
                  <a:pt x="0" y="0"/>
                </a:moveTo>
                <a:lnTo>
                  <a:pt x="2399890" y="0"/>
                </a:lnTo>
                <a:lnTo>
                  <a:pt x="2399890" y="1439934"/>
                </a:lnTo>
                <a:lnTo>
                  <a:pt x="0" y="1439934"/>
                </a:lnTo>
                <a:lnTo>
                  <a:pt x="0" y="0"/>
                </a:lnTo>
                <a:close/>
              </a:path>
            </a:pathLst>
          </a:custGeom>
          <a:noFill/>
          <a:ln>
            <a:solidFill>
              <a:schemeClr val="tx2"/>
            </a:solidFill>
            <a:prstDash val="solid"/>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66040" tIns="457200" rIns="66040" bIns="66040" numCol="1" spcCol="1270" anchor="t" anchorCtr="0">
            <a:noAutofit/>
          </a:bodyPr>
          <a:lstStyle/>
          <a:p>
            <a:pPr defTabSz="770447">
              <a:lnSpc>
                <a:spcPts val="2667"/>
              </a:lnSpc>
              <a:spcBef>
                <a:spcPct val="0"/>
              </a:spcBef>
              <a:spcAft>
                <a:spcPct val="35000"/>
              </a:spcAft>
            </a:pPr>
            <a:r>
              <a:rPr lang="en-US" dirty="0">
                <a:ea typeface="Amazon Ember Light" charset="0"/>
                <a:cs typeface="Amazon Ember Light" charset="0"/>
              </a:rPr>
              <a:t>Developers should set the table’s capacity mode to provisioned if they expect traffic to be inconsistent.</a:t>
            </a:r>
          </a:p>
        </p:txBody>
      </p:sp>
      <p:sp>
        <p:nvSpPr>
          <p:cNvPr id="20" name="TextBox 3" descr="False."/>
          <p:cNvSpPr txBox="1"/>
          <p:nvPr/>
        </p:nvSpPr>
        <p:spPr>
          <a:xfrm>
            <a:off x="9908427" y="1763044"/>
            <a:ext cx="611065" cy="666786"/>
          </a:xfrm>
          <a:prstGeom prst="rect">
            <a:avLst/>
          </a:prstGeom>
          <a:noFill/>
        </p:spPr>
        <p:txBody>
          <a:bodyPr wrap="none" rtlCol="0">
            <a:spAutoFit/>
          </a:bodyPr>
          <a:lstStyle/>
          <a:p>
            <a:r>
              <a:rPr lang="en-US" sz="3733" dirty="0">
                <a:solidFill>
                  <a:srgbClr val="FF0000"/>
                </a:solidFill>
                <a:latin typeface="Amazon Ember Light" charset="0"/>
                <a:ea typeface="Amazon Ember Light" charset="0"/>
                <a:cs typeface="Amazon Ember Light" charset="0"/>
                <a:sym typeface="Wingdings"/>
              </a:rPr>
              <a:t></a:t>
            </a:r>
            <a:endParaRPr lang="en-US" sz="3733" dirty="0">
              <a:latin typeface="Amazon Ember Light" charset="0"/>
              <a:ea typeface="Amazon Ember Light" charset="0"/>
              <a:cs typeface="Amazon Ember Light" charset="0"/>
            </a:endParaRPr>
          </a:p>
        </p:txBody>
      </p:sp>
      <p:sp>
        <p:nvSpPr>
          <p:cNvPr id="24" name="TextBox 4">
            <a:extLst>
              <a:ext uri="{FF2B5EF4-FFF2-40B4-BE49-F238E27FC236}">
                <a16:creationId xmlns:a16="http://schemas.microsoft.com/office/drawing/2014/main" id="{8EED9311-5B24-4738-B16C-F79F29E38187}"/>
              </a:ext>
            </a:extLst>
          </p:cNvPr>
          <p:cNvSpPr txBox="1"/>
          <p:nvPr/>
        </p:nvSpPr>
        <p:spPr>
          <a:xfrm>
            <a:off x="334476" y="4062443"/>
            <a:ext cx="351323" cy="400110"/>
          </a:xfrm>
          <a:prstGeom prst="rect">
            <a:avLst/>
          </a:prstGeom>
          <a:solidFill>
            <a:schemeClr val="tx2"/>
          </a:solidFill>
        </p:spPr>
        <p:txBody>
          <a:bodyPr wrap="square" rtlCol="0">
            <a:spAutoFit/>
          </a:bodyPr>
          <a:lstStyle/>
          <a:p>
            <a:r>
              <a:rPr lang="en-US" sz="2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4</a:t>
            </a:r>
          </a:p>
        </p:txBody>
      </p:sp>
      <p:sp>
        <p:nvSpPr>
          <p:cNvPr id="9" name="Freeform 4"/>
          <p:cNvSpPr/>
          <p:nvPr/>
        </p:nvSpPr>
        <p:spPr>
          <a:xfrm>
            <a:off x="334477" y="4062443"/>
            <a:ext cx="3199853" cy="1919912"/>
          </a:xfrm>
          <a:custGeom>
            <a:avLst/>
            <a:gdLst>
              <a:gd name="connsiteX0" fmla="*/ 0 w 2399890"/>
              <a:gd name="connsiteY0" fmla="*/ 0 h 1439934"/>
              <a:gd name="connsiteX1" fmla="*/ 2399890 w 2399890"/>
              <a:gd name="connsiteY1" fmla="*/ 0 h 1439934"/>
              <a:gd name="connsiteX2" fmla="*/ 2399890 w 2399890"/>
              <a:gd name="connsiteY2" fmla="*/ 1439934 h 1439934"/>
              <a:gd name="connsiteX3" fmla="*/ 0 w 2399890"/>
              <a:gd name="connsiteY3" fmla="*/ 1439934 h 1439934"/>
              <a:gd name="connsiteX4" fmla="*/ 0 w 2399890"/>
              <a:gd name="connsiteY4" fmla="*/ 0 h 1439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9890" h="1439934">
                <a:moveTo>
                  <a:pt x="0" y="0"/>
                </a:moveTo>
                <a:lnTo>
                  <a:pt x="2399890" y="0"/>
                </a:lnTo>
                <a:lnTo>
                  <a:pt x="2399890" y="1439934"/>
                </a:lnTo>
                <a:lnTo>
                  <a:pt x="0" y="1439934"/>
                </a:lnTo>
                <a:lnTo>
                  <a:pt x="0" y="0"/>
                </a:lnTo>
                <a:close/>
              </a:path>
            </a:pathLst>
          </a:custGeom>
          <a:noFill/>
          <a:ln>
            <a:solidFill>
              <a:schemeClr val="tx2"/>
            </a:solidFill>
            <a:prstDash val="solid"/>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66040" tIns="457200" rIns="66040" bIns="66040" numCol="1" spcCol="1270" anchor="t" anchorCtr="0">
            <a:noAutofit/>
          </a:bodyPr>
          <a:lstStyle/>
          <a:p>
            <a:pPr defTabSz="770447">
              <a:lnSpc>
                <a:spcPts val="2667"/>
              </a:lnSpc>
              <a:spcBef>
                <a:spcPct val="0"/>
              </a:spcBef>
              <a:spcAft>
                <a:spcPct val="35000"/>
              </a:spcAft>
            </a:pPr>
            <a:r>
              <a:rPr lang="en-US" dirty="0"/>
              <a:t>By default, the DynamoDB write operations (</a:t>
            </a:r>
            <a:r>
              <a:rPr lang="en-US" dirty="0">
                <a:latin typeface="Lucida Console" panose="020B0609040504020204" pitchFamily="49" charset="0"/>
              </a:rPr>
              <a:t>PutItem</a:t>
            </a:r>
            <a:r>
              <a:rPr lang="en-US" dirty="0"/>
              <a:t>, </a:t>
            </a:r>
            <a:r>
              <a:rPr lang="en-US" dirty="0">
                <a:latin typeface="Lucida Console" panose="020B0609040504020204" pitchFamily="49" charset="0"/>
              </a:rPr>
              <a:t>UpdateItem</a:t>
            </a:r>
            <a:r>
              <a:rPr lang="en-US" dirty="0"/>
              <a:t>, </a:t>
            </a:r>
            <a:r>
              <a:rPr lang="en-US" dirty="0">
                <a:latin typeface="Lucida Console" panose="020B0609040504020204" pitchFamily="49" charset="0"/>
              </a:rPr>
              <a:t>DeleteItem</a:t>
            </a:r>
            <a:r>
              <a:rPr lang="en-US" dirty="0"/>
              <a:t>) are </a:t>
            </a:r>
            <a:r>
              <a:rPr lang="en-US" i="1" dirty="0"/>
              <a:t>conditional.</a:t>
            </a:r>
            <a:endParaRPr lang="en-US"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5" name="TextBox 4" descr="False."/>
          <p:cNvSpPr txBox="1"/>
          <p:nvPr/>
        </p:nvSpPr>
        <p:spPr>
          <a:xfrm>
            <a:off x="2999658" y="4006962"/>
            <a:ext cx="611065" cy="666786"/>
          </a:xfrm>
          <a:prstGeom prst="rect">
            <a:avLst/>
          </a:prstGeom>
          <a:noFill/>
        </p:spPr>
        <p:txBody>
          <a:bodyPr wrap="none" rtlCol="0">
            <a:spAutoFit/>
          </a:bodyPr>
          <a:lstStyle/>
          <a:p>
            <a:r>
              <a:rPr lang="en-US" sz="3733" dirty="0">
                <a:solidFill>
                  <a:srgbClr val="FF0000"/>
                </a:solidFill>
                <a:latin typeface="Amazon Ember Light" charset="0"/>
                <a:ea typeface="Amazon Ember Light" charset="0"/>
                <a:cs typeface="Amazon Ember Light" charset="0"/>
                <a:sym typeface="Wingdings"/>
              </a:rPr>
              <a:t></a:t>
            </a:r>
            <a:endParaRPr lang="en-US" sz="3733" dirty="0">
              <a:latin typeface="Amazon Ember Light" charset="0"/>
              <a:ea typeface="Amazon Ember Light" charset="0"/>
              <a:cs typeface="Amazon Ember Light" charset="0"/>
            </a:endParaRPr>
          </a:p>
        </p:txBody>
      </p:sp>
      <p:sp>
        <p:nvSpPr>
          <p:cNvPr id="25" name="TextBox 5">
            <a:extLst>
              <a:ext uri="{FF2B5EF4-FFF2-40B4-BE49-F238E27FC236}">
                <a16:creationId xmlns:a16="http://schemas.microsoft.com/office/drawing/2014/main" id="{2214E9DF-75BC-4CB0-880B-3DAE11A38864}"/>
              </a:ext>
            </a:extLst>
          </p:cNvPr>
          <p:cNvSpPr txBox="1"/>
          <p:nvPr/>
        </p:nvSpPr>
        <p:spPr>
          <a:xfrm>
            <a:off x="3799799" y="4062443"/>
            <a:ext cx="351323" cy="400110"/>
          </a:xfrm>
          <a:prstGeom prst="rect">
            <a:avLst/>
          </a:prstGeom>
          <a:solidFill>
            <a:schemeClr val="tx2"/>
          </a:solidFill>
        </p:spPr>
        <p:txBody>
          <a:bodyPr wrap="square" rtlCol="0">
            <a:spAutoFit/>
          </a:bodyPr>
          <a:lstStyle/>
          <a:p>
            <a:r>
              <a:rPr lang="en-US" sz="2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5</a:t>
            </a:r>
          </a:p>
        </p:txBody>
      </p:sp>
      <p:sp>
        <p:nvSpPr>
          <p:cNvPr id="10" name="Freeform 5"/>
          <p:cNvSpPr/>
          <p:nvPr/>
        </p:nvSpPr>
        <p:spPr>
          <a:xfrm>
            <a:off x="3799799" y="4062443"/>
            <a:ext cx="3199853" cy="1919912"/>
          </a:xfrm>
          <a:custGeom>
            <a:avLst/>
            <a:gdLst>
              <a:gd name="connsiteX0" fmla="*/ 0 w 2399890"/>
              <a:gd name="connsiteY0" fmla="*/ 0 h 1439934"/>
              <a:gd name="connsiteX1" fmla="*/ 2399890 w 2399890"/>
              <a:gd name="connsiteY1" fmla="*/ 0 h 1439934"/>
              <a:gd name="connsiteX2" fmla="*/ 2399890 w 2399890"/>
              <a:gd name="connsiteY2" fmla="*/ 1439934 h 1439934"/>
              <a:gd name="connsiteX3" fmla="*/ 0 w 2399890"/>
              <a:gd name="connsiteY3" fmla="*/ 1439934 h 1439934"/>
              <a:gd name="connsiteX4" fmla="*/ 0 w 2399890"/>
              <a:gd name="connsiteY4" fmla="*/ 0 h 1439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9890" h="1439934">
                <a:moveTo>
                  <a:pt x="0" y="0"/>
                </a:moveTo>
                <a:lnTo>
                  <a:pt x="2399890" y="0"/>
                </a:lnTo>
                <a:lnTo>
                  <a:pt x="2399890" y="1439934"/>
                </a:lnTo>
                <a:lnTo>
                  <a:pt x="0" y="1439934"/>
                </a:lnTo>
                <a:lnTo>
                  <a:pt x="0" y="0"/>
                </a:lnTo>
                <a:close/>
              </a:path>
            </a:pathLst>
          </a:custGeom>
          <a:noFill/>
          <a:ln>
            <a:solidFill>
              <a:schemeClr val="tx2"/>
            </a:solidFill>
            <a:prstDash val="solid"/>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66040" tIns="457200" rIns="66040" bIns="66040" numCol="1" spcCol="1270" anchor="t" anchorCtr="0">
            <a:noAutofit/>
          </a:bodyPr>
          <a:lstStyle/>
          <a:p>
            <a:r>
              <a:rPr lang="en-US" dirty="0">
                <a:latin typeface="Lucida Console" panose="020B0609040504020204" pitchFamily="49" charset="0"/>
              </a:rPr>
              <a:t>BatchWriteItem</a:t>
            </a:r>
            <a:r>
              <a:rPr lang="en-US" dirty="0"/>
              <a:t> cannot update items. To update items, use the </a:t>
            </a:r>
            <a:r>
              <a:rPr lang="en-US" dirty="0">
                <a:latin typeface="Lucida Console" panose="020B0609040504020204" pitchFamily="49" charset="0"/>
              </a:rPr>
              <a:t>UpdateItem</a:t>
            </a:r>
            <a:r>
              <a:rPr lang="en-US" dirty="0"/>
              <a:t> action.</a:t>
            </a:r>
          </a:p>
        </p:txBody>
      </p:sp>
      <p:sp>
        <p:nvSpPr>
          <p:cNvPr id="18" name="TextBox 5" descr="True."/>
          <p:cNvSpPr txBox="1"/>
          <p:nvPr/>
        </p:nvSpPr>
        <p:spPr>
          <a:xfrm>
            <a:off x="6504477" y="4006962"/>
            <a:ext cx="611065" cy="666786"/>
          </a:xfrm>
          <a:prstGeom prst="rect">
            <a:avLst/>
          </a:prstGeom>
          <a:noFill/>
        </p:spPr>
        <p:txBody>
          <a:bodyPr wrap="none" rtlCol="0">
            <a:spAutoFit/>
          </a:bodyPr>
          <a:lstStyle/>
          <a:p>
            <a:r>
              <a:rPr lang="en-US" sz="3733" dirty="0">
                <a:solidFill>
                  <a:srgbClr val="0C9B2E"/>
                </a:solidFill>
                <a:latin typeface="Amazon Ember Light" charset="0"/>
                <a:ea typeface="Amazon Ember Light" charset="0"/>
                <a:cs typeface="Amazon Ember Light" charset="0"/>
                <a:sym typeface="Wingdings"/>
              </a:rPr>
              <a:t></a:t>
            </a:r>
            <a:endParaRPr lang="en-US" sz="3733" dirty="0">
              <a:latin typeface="Amazon Ember Light" charset="0"/>
              <a:ea typeface="Amazon Ember Light" charset="0"/>
              <a:cs typeface="Amazon Ember Light" charset="0"/>
            </a:endParaRPr>
          </a:p>
        </p:txBody>
      </p:sp>
      <p:sp>
        <p:nvSpPr>
          <p:cNvPr id="14" name="TextBox 6" descr="False."/>
          <p:cNvSpPr txBox="1"/>
          <p:nvPr/>
        </p:nvSpPr>
        <p:spPr>
          <a:xfrm>
            <a:off x="9908427" y="4006962"/>
            <a:ext cx="611065" cy="666786"/>
          </a:xfrm>
          <a:prstGeom prst="rect">
            <a:avLst/>
          </a:prstGeom>
          <a:noFill/>
        </p:spPr>
        <p:txBody>
          <a:bodyPr wrap="none" rtlCol="0">
            <a:spAutoFit/>
          </a:bodyPr>
          <a:lstStyle/>
          <a:p>
            <a:r>
              <a:rPr lang="en-US" sz="3733" dirty="0">
                <a:solidFill>
                  <a:srgbClr val="FF0000"/>
                </a:solidFill>
                <a:latin typeface="Amazon Ember Light" charset="0"/>
                <a:ea typeface="Amazon Ember Light" charset="0"/>
                <a:cs typeface="Amazon Ember Light" charset="0"/>
                <a:sym typeface="Wingdings"/>
              </a:rPr>
              <a:t></a:t>
            </a:r>
            <a:endParaRPr lang="en-US" sz="3733" dirty="0">
              <a:latin typeface="Amazon Ember Light" charset="0"/>
              <a:ea typeface="Amazon Ember Light" charset="0"/>
              <a:cs typeface="Amazon Ember Light" charset="0"/>
            </a:endParaRPr>
          </a:p>
        </p:txBody>
      </p:sp>
      <p:sp>
        <p:nvSpPr>
          <p:cNvPr id="11" name="Freeform 6"/>
          <p:cNvSpPr/>
          <p:nvPr/>
        </p:nvSpPr>
        <p:spPr>
          <a:xfrm>
            <a:off x="7319639" y="4062443"/>
            <a:ext cx="3199853" cy="1919912"/>
          </a:xfrm>
          <a:custGeom>
            <a:avLst/>
            <a:gdLst>
              <a:gd name="connsiteX0" fmla="*/ 0 w 2399890"/>
              <a:gd name="connsiteY0" fmla="*/ 0 h 1439934"/>
              <a:gd name="connsiteX1" fmla="*/ 2399890 w 2399890"/>
              <a:gd name="connsiteY1" fmla="*/ 0 h 1439934"/>
              <a:gd name="connsiteX2" fmla="*/ 2399890 w 2399890"/>
              <a:gd name="connsiteY2" fmla="*/ 1439934 h 1439934"/>
              <a:gd name="connsiteX3" fmla="*/ 0 w 2399890"/>
              <a:gd name="connsiteY3" fmla="*/ 1439934 h 1439934"/>
              <a:gd name="connsiteX4" fmla="*/ 0 w 2399890"/>
              <a:gd name="connsiteY4" fmla="*/ 0 h 1439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9890" h="1439934">
                <a:moveTo>
                  <a:pt x="0" y="0"/>
                </a:moveTo>
                <a:lnTo>
                  <a:pt x="2399890" y="0"/>
                </a:lnTo>
                <a:lnTo>
                  <a:pt x="2399890" y="1439934"/>
                </a:lnTo>
                <a:lnTo>
                  <a:pt x="0" y="1439934"/>
                </a:lnTo>
                <a:lnTo>
                  <a:pt x="0" y="0"/>
                </a:lnTo>
                <a:close/>
              </a:path>
            </a:pathLst>
          </a:custGeom>
          <a:noFill/>
          <a:ln>
            <a:solidFill>
              <a:schemeClr val="tx2"/>
            </a:solidFill>
            <a:prstDash val="solid"/>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66040" tIns="457200" rIns="66040" bIns="66040" numCol="1" spcCol="1270" anchor="t" anchorCtr="0">
            <a:noAutofit/>
          </a:bodyPr>
          <a:lstStyle/>
          <a:p>
            <a:pPr defTabSz="770447">
              <a:lnSpc>
                <a:spcPts val="2667"/>
              </a:lnSpc>
              <a:spcBef>
                <a:spcPct val="0"/>
              </a:spcBef>
              <a:spcAft>
                <a:spcPct val="35000"/>
              </a:spcAft>
            </a:pPr>
            <a:r>
              <a:rPr lang="en-US" dirty="0">
                <a:solidFill>
                  <a:schemeClr val="tx1"/>
                </a:solidFill>
                <a:ea typeface="Amazon Ember Light" panose="020B0403020204020204" pitchFamily="34" charset="0"/>
                <a:cs typeface="Amazon Ember Light" panose="020B0403020204020204" pitchFamily="34" charset="0"/>
              </a:rPr>
              <a:t>By design, table scans are more efficient than a query. </a:t>
            </a:r>
            <a:endParaRPr lang="en-US" dirty="0">
              <a:ea typeface="Amazon Ember Light" panose="020B0403020204020204" pitchFamily="34" charset="0"/>
              <a:cs typeface="Amazon Ember Light" panose="020B0403020204020204" pitchFamily="34" charset="0"/>
            </a:endParaRPr>
          </a:p>
        </p:txBody>
      </p:sp>
      <p:sp>
        <p:nvSpPr>
          <p:cNvPr id="26" name="TextBox 6">
            <a:extLst>
              <a:ext uri="{FF2B5EF4-FFF2-40B4-BE49-F238E27FC236}">
                <a16:creationId xmlns:a16="http://schemas.microsoft.com/office/drawing/2014/main" id="{70D722ED-8B55-4624-8104-D153C4F44C56}"/>
              </a:ext>
            </a:extLst>
          </p:cNvPr>
          <p:cNvSpPr txBox="1"/>
          <p:nvPr/>
        </p:nvSpPr>
        <p:spPr>
          <a:xfrm>
            <a:off x="7323863" y="4062443"/>
            <a:ext cx="351323" cy="400110"/>
          </a:xfrm>
          <a:prstGeom prst="rect">
            <a:avLst/>
          </a:prstGeom>
          <a:solidFill>
            <a:schemeClr val="tx2"/>
          </a:solidFill>
        </p:spPr>
        <p:txBody>
          <a:bodyPr wrap="square" rtlCol="0">
            <a:spAutoFit/>
          </a:bodyPr>
          <a:lstStyle/>
          <a:p>
            <a:r>
              <a:rPr lang="en-US" sz="2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6</a:t>
            </a:r>
          </a:p>
        </p:txBody>
      </p:sp>
    </p:spTree>
    <p:custDataLst>
      <p:tags r:id="rId1"/>
    </p:custDataLst>
    <p:extLst>
      <p:ext uri="{BB962C8B-B14F-4D97-AF65-F5344CB8AC3E}">
        <p14:creationId xmlns:p14="http://schemas.microsoft.com/office/powerpoint/2010/main" val="1714461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7" grpId="0"/>
      <p:bldP spid="20" grpId="0"/>
      <p:bldP spid="15" grpId="0"/>
      <p:bldP spid="18" grpId="0"/>
      <p:bldP spid="1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7452217-6C06-48DC-B767-C14E6679B747}"/>
              </a:ext>
            </a:extLst>
          </p:cNvPr>
          <p:cNvSpPr>
            <a:spLocks noGrp="1"/>
          </p:cNvSpPr>
          <p:nvPr>
            <p:ph type="title"/>
          </p:nvPr>
        </p:nvSpPr>
        <p:spPr/>
        <p:txBody>
          <a:bodyPr/>
          <a:lstStyle/>
          <a:p>
            <a:r>
              <a:rPr lang="en-US" dirty="0"/>
              <a:t>Lab 3: Develop Solutions Using Amazon DynamoDB</a:t>
            </a:r>
          </a:p>
        </p:txBody>
      </p:sp>
      <p:sp>
        <p:nvSpPr>
          <p:cNvPr id="6" name="Text Placeholder 5">
            <a:extLst>
              <a:ext uri="{FF2B5EF4-FFF2-40B4-BE49-F238E27FC236}">
                <a16:creationId xmlns:a16="http://schemas.microsoft.com/office/drawing/2014/main" id="{90785AD6-A84A-44C0-BFAB-4491FF500CFA}"/>
              </a:ext>
            </a:extLst>
          </p:cNvPr>
          <p:cNvSpPr>
            <a:spLocks noGrp="1"/>
          </p:cNvSpPr>
          <p:nvPr>
            <p:ph type="subTitle" idx="1"/>
          </p:nvPr>
        </p:nvSpPr>
        <p:spPr/>
        <p:txBody>
          <a:bodyPr/>
          <a:lstStyle/>
          <a:p>
            <a:r>
              <a:rPr lang="en-US" dirty="0"/>
              <a:t>Module 8: Processing Your Database Operations</a:t>
            </a:r>
          </a:p>
        </p:txBody>
      </p:sp>
    </p:spTree>
    <p:extLst>
      <p:ext uri="{BB962C8B-B14F-4D97-AF65-F5344CB8AC3E}">
        <p14:creationId xmlns:p14="http://schemas.microsoft.com/office/powerpoint/2010/main" val="3653228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C885D56-77F5-43CC-9874-A8F88E0DF9EB}"/>
              </a:ext>
            </a:extLst>
          </p:cNvPr>
          <p:cNvSpPr>
            <a:spLocks noGrp="1"/>
          </p:cNvSpPr>
          <p:nvPr>
            <p:ph type="sldNum" sz="quarter" idx="20"/>
          </p:nvPr>
        </p:nvSpPr>
        <p:spPr/>
        <p:txBody>
          <a:bodyPr/>
          <a:lstStyle/>
          <a:p>
            <a:fld id="{B6A95138-A96E-2F42-A959-2EFD44FE4AB7}" type="slidenum">
              <a:rPr lang="en-US" smtClean="0"/>
              <a:t>5</a:t>
            </a:fld>
            <a:endParaRPr lang="en-US" dirty="0"/>
          </a:p>
        </p:txBody>
      </p:sp>
      <p:sp>
        <p:nvSpPr>
          <p:cNvPr id="12" name="Title 11"/>
          <p:cNvSpPr>
            <a:spLocks noGrp="1"/>
          </p:cNvSpPr>
          <p:nvPr>
            <p:ph type="title"/>
          </p:nvPr>
        </p:nvSpPr>
        <p:spPr/>
        <p:txBody>
          <a:bodyPr/>
          <a:lstStyle/>
          <a:p>
            <a:r>
              <a:rPr lang="en-US" dirty="0"/>
              <a:t>Table design</a:t>
            </a:r>
          </a:p>
        </p:txBody>
      </p:sp>
      <p:pic>
        <p:nvPicPr>
          <p:cNvPr id="2" name="Picture 1">
            <a:extLs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0955" y="2170456"/>
            <a:ext cx="1828800" cy="1828800"/>
          </a:xfrm>
          <a:prstGeom prst="rect">
            <a:avLst/>
          </a:prstGeom>
        </p:spPr>
      </p:pic>
      <p:sp>
        <p:nvSpPr>
          <p:cNvPr id="35" name="Rectangle 34">
            <a:extLst>
              <a:ext uri="{FF2B5EF4-FFF2-40B4-BE49-F238E27FC236}">
                <a16:creationId xmlns:a16="http://schemas.microsoft.com/office/drawing/2014/main" id="{21D47527-ABD6-4144-8384-8B1CEADE46FB}"/>
              </a:ext>
              <a:ext uri="{C183D7F6-B498-43B3-948B-1728B52AA6E4}">
                <adec:decorative xmlns:adec="http://schemas.microsoft.com/office/drawing/2017/decorative" val="1"/>
              </a:ext>
            </a:extLst>
          </p:cNvPr>
          <p:cNvSpPr/>
          <p:nvPr/>
        </p:nvSpPr>
        <p:spPr>
          <a:xfrm>
            <a:off x="0" y="3983145"/>
            <a:ext cx="12192000" cy="345394"/>
          </a:xfrm>
          <a:prstGeom prst="rect">
            <a:avLst/>
          </a:prstGeom>
          <a:solidFill>
            <a:schemeClr val="bg2">
              <a:lumMod val="9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31" name="TextBox 30">
            <a:extLst>
              <a:ext uri="{FF2B5EF4-FFF2-40B4-BE49-F238E27FC236}">
                <a16:creationId xmlns:a16="http://schemas.microsoft.com/office/drawing/2014/main" id="{C8CB0A5C-C411-4DAD-B199-06440BE8FFF1}"/>
              </a:ext>
            </a:extLst>
          </p:cNvPr>
          <p:cNvSpPr txBox="1"/>
          <p:nvPr/>
        </p:nvSpPr>
        <p:spPr>
          <a:xfrm>
            <a:off x="1020655" y="3969135"/>
            <a:ext cx="1466050" cy="369332"/>
          </a:xfrm>
          <a:prstGeom prst="rect">
            <a:avLst/>
          </a:prstGeom>
          <a:noFill/>
        </p:spPr>
        <p:txBody>
          <a:bodyPr wrap="square" rtlCol="0">
            <a:spAutoFit/>
          </a:bodyPr>
          <a:lstStyle/>
          <a:p>
            <a:r>
              <a:rPr lang="en-US" dirty="0">
                <a:ea typeface="Amazon Ember Light" panose="020B0403020204020204" pitchFamily="34" charset="0"/>
                <a:cs typeface="Amazon Ember Light" panose="020B0403020204020204" pitchFamily="34" charset="0"/>
              </a:rPr>
              <a:t>Step 1: Plan</a:t>
            </a:r>
          </a:p>
        </p:txBody>
      </p:sp>
      <p:grpSp>
        <p:nvGrpSpPr>
          <p:cNvPr id="4" name="justGraphic">
            <a:extLst>
              <a:ext uri="{FF2B5EF4-FFF2-40B4-BE49-F238E27FC236}">
                <a16:creationId xmlns:a16="http://schemas.microsoft.com/office/drawing/2014/main" id="{77D3A5A2-0E1D-43A1-B5C1-62B51D00DAD4}"/>
              </a:ext>
              <a:ext uri="{C183D7F6-B498-43B3-948B-1728B52AA6E4}">
                <adec:decorative xmlns:adec="http://schemas.microsoft.com/office/drawing/2017/decorative" val="1"/>
              </a:ext>
            </a:extLst>
          </p:cNvPr>
          <p:cNvGrpSpPr/>
          <p:nvPr/>
        </p:nvGrpSpPr>
        <p:grpSpPr>
          <a:xfrm>
            <a:off x="2868864" y="1711864"/>
            <a:ext cx="9182620" cy="3790950"/>
            <a:chOff x="2868864" y="1711864"/>
            <a:chExt cx="9182620" cy="3790950"/>
          </a:xfrm>
        </p:grpSpPr>
        <p:pic>
          <p:nvPicPr>
            <p:cNvPr id="5" name="Picture 4">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05569" y="2170456"/>
              <a:ext cx="1828800" cy="1828800"/>
            </a:xfrm>
            <a:prstGeom prst="rect">
              <a:avLst/>
            </a:prstGeom>
          </p:spPr>
        </p:pic>
        <p:pic>
          <p:nvPicPr>
            <p:cNvPr id="11" name="Picture 10">
              <a:extLst>
                <a:ext uri="{C183D7F6-B498-43B3-948B-1728B52AA6E4}">
                  <adec:decorative xmlns:adec="http://schemas.microsoft.com/office/drawing/2017/decorative" val="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40836" y="2170456"/>
              <a:ext cx="1828800" cy="1828800"/>
            </a:xfrm>
            <a:prstGeom prst="rect">
              <a:avLst/>
            </a:prstGeom>
          </p:spPr>
        </p:pic>
        <p:sp>
          <p:nvSpPr>
            <p:cNvPr id="32" name="TextBox 31">
              <a:extLst>
                <a:ext uri="{FF2B5EF4-FFF2-40B4-BE49-F238E27FC236}">
                  <a16:creationId xmlns:a16="http://schemas.microsoft.com/office/drawing/2014/main" id="{FD1EB242-3719-44DC-AB4A-AA72BC567A07}"/>
                </a:ext>
              </a:extLst>
            </p:cNvPr>
            <p:cNvSpPr txBox="1"/>
            <p:nvPr/>
          </p:nvSpPr>
          <p:spPr>
            <a:xfrm>
              <a:off x="3534059" y="3969135"/>
              <a:ext cx="2444996" cy="646331"/>
            </a:xfrm>
            <a:prstGeom prst="rect">
              <a:avLst/>
            </a:prstGeom>
            <a:noFill/>
          </p:spPr>
          <p:txBody>
            <a:bodyPr wrap="square" rtlCol="0">
              <a:spAutoFit/>
            </a:bodyPr>
            <a:lstStyle/>
            <a:p>
              <a:r>
                <a:rPr lang="en-US" dirty="0">
                  <a:ea typeface="Amazon Ember Light" panose="020B0403020204020204" pitchFamily="34" charset="0"/>
                  <a:cs typeface="Amazon Ember Light" panose="020B0403020204020204" pitchFamily="34" charset="0"/>
                </a:rPr>
                <a:t>Step 2: Create table</a:t>
              </a:r>
            </a:p>
          </p:txBody>
        </p:sp>
        <p:sp>
          <p:nvSpPr>
            <p:cNvPr id="33" name="TextBox 32">
              <a:extLst>
                <a:ext uri="{FF2B5EF4-FFF2-40B4-BE49-F238E27FC236}">
                  <a16:creationId xmlns:a16="http://schemas.microsoft.com/office/drawing/2014/main" id="{4ACA21FC-7FBC-46F1-8048-5ACFB788C75F}"/>
                </a:ext>
              </a:extLst>
            </p:cNvPr>
            <p:cNvSpPr txBox="1"/>
            <p:nvPr/>
          </p:nvSpPr>
          <p:spPr>
            <a:xfrm>
              <a:off x="6292334" y="3969135"/>
              <a:ext cx="2222723" cy="369332"/>
            </a:xfrm>
            <a:prstGeom prst="rect">
              <a:avLst/>
            </a:prstGeom>
            <a:noFill/>
          </p:spPr>
          <p:txBody>
            <a:bodyPr wrap="square" rtlCol="0">
              <a:spAutoFit/>
            </a:bodyPr>
            <a:lstStyle/>
            <a:p>
              <a:r>
                <a:rPr lang="en-US" dirty="0">
                  <a:ea typeface="Amazon Ember Light" panose="020B0403020204020204" pitchFamily="34" charset="0"/>
                  <a:cs typeface="Amazon Ember Light" panose="020B0403020204020204" pitchFamily="34" charset="0"/>
                </a:rPr>
                <a:t>Step 3: Load data</a:t>
              </a:r>
            </a:p>
          </p:txBody>
        </p:sp>
        <p:sp>
          <p:nvSpPr>
            <p:cNvPr id="34" name="TextBox 33">
              <a:extLst>
                <a:ext uri="{FF2B5EF4-FFF2-40B4-BE49-F238E27FC236}">
                  <a16:creationId xmlns:a16="http://schemas.microsoft.com/office/drawing/2014/main" id="{E408B5AC-AD86-475D-95CD-3BCD95ADA15A}"/>
                </a:ext>
              </a:extLst>
            </p:cNvPr>
            <p:cNvSpPr txBox="1"/>
            <p:nvPr/>
          </p:nvSpPr>
          <p:spPr>
            <a:xfrm>
              <a:off x="9424797" y="3987124"/>
              <a:ext cx="2626687" cy="369332"/>
            </a:xfrm>
            <a:prstGeom prst="rect">
              <a:avLst/>
            </a:prstGeom>
            <a:noFill/>
          </p:spPr>
          <p:txBody>
            <a:bodyPr wrap="square" rtlCol="0">
              <a:spAutoFit/>
            </a:bodyPr>
            <a:lstStyle/>
            <a:p>
              <a:r>
                <a:rPr lang="en-US" dirty="0">
                  <a:ea typeface="Amazon Ember Light" panose="020B0403020204020204" pitchFamily="34" charset="0"/>
                  <a:cs typeface="Amazon Ember Light" panose="020B0403020204020204" pitchFamily="34" charset="0"/>
                </a:rPr>
                <a:t>Step 4: Work with data</a:t>
              </a:r>
            </a:p>
          </p:txBody>
        </p:sp>
        <p:grpSp>
          <p:nvGrpSpPr>
            <p:cNvPr id="45" name="Group 44">
              <a:extLst>
                <a:ext uri="{FF2B5EF4-FFF2-40B4-BE49-F238E27FC236}">
                  <a16:creationId xmlns:a16="http://schemas.microsoft.com/office/drawing/2014/main" id="{46C98A50-907B-4D6C-8C06-77B46BEF899C}"/>
                </a:ext>
                <a:ext uri="{C183D7F6-B498-43B3-948B-1728B52AA6E4}">
                  <adec:decorative xmlns:adec="http://schemas.microsoft.com/office/drawing/2017/decorative" val="1"/>
                </a:ext>
              </a:extLst>
            </p:cNvPr>
            <p:cNvGrpSpPr/>
            <p:nvPr/>
          </p:nvGrpSpPr>
          <p:grpSpPr>
            <a:xfrm>
              <a:off x="4022364" y="2302734"/>
              <a:ext cx="1470160" cy="1304605"/>
              <a:chOff x="4022364" y="2302734"/>
              <a:chExt cx="1470160" cy="1304605"/>
            </a:xfrm>
          </p:grpSpPr>
          <p:pic>
            <p:nvPicPr>
              <p:cNvPr id="42" name="Picture 41">
                <a:extLst>
                  <a:ext uri="{FF2B5EF4-FFF2-40B4-BE49-F238E27FC236}">
                    <a16:creationId xmlns:a16="http://schemas.microsoft.com/office/drawing/2014/main" id="{612DF3C0-2E92-4D43-AD1C-A7066D38AADF}"/>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87919" y="2302734"/>
                <a:ext cx="1304605" cy="1304605"/>
              </a:xfrm>
              <a:prstGeom prst="rect">
                <a:avLst/>
              </a:prstGeom>
            </p:spPr>
          </p:pic>
          <p:grpSp>
            <p:nvGrpSpPr>
              <p:cNvPr id="44" name="Group 43">
                <a:extLst>
                  <a:ext uri="{FF2B5EF4-FFF2-40B4-BE49-F238E27FC236}">
                    <a16:creationId xmlns:a16="http://schemas.microsoft.com/office/drawing/2014/main" id="{7B4C1205-A036-43CE-BA0F-C0CFE58B470B}"/>
                  </a:ext>
                </a:extLst>
              </p:cNvPr>
              <p:cNvGrpSpPr/>
              <p:nvPr/>
            </p:nvGrpSpPr>
            <p:grpSpPr>
              <a:xfrm>
                <a:off x="4022364" y="2826155"/>
                <a:ext cx="654411" cy="605424"/>
                <a:chOff x="4022364" y="2651933"/>
                <a:chExt cx="654411" cy="605424"/>
              </a:xfrm>
            </p:grpSpPr>
            <p:sp>
              <p:nvSpPr>
                <p:cNvPr id="43" name="Rectangle 42">
                  <a:extLst>
                    <a:ext uri="{FF2B5EF4-FFF2-40B4-BE49-F238E27FC236}">
                      <a16:creationId xmlns:a16="http://schemas.microsoft.com/office/drawing/2014/main" id="{1503675B-7BAA-4F72-BFD2-00C359F104A4}"/>
                    </a:ext>
                    <a:ext uri="{C183D7F6-B498-43B3-948B-1728B52AA6E4}">
                      <adec:decorative xmlns:adec="http://schemas.microsoft.com/office/drawing/2017/decorative" val="1"/>
                    </a:ext>
                  </a:extLst>
                </p:cNvPr>
                <p:cNvSpPr/>
                <p:nvPr/>
              </p:nvSpPr>
              <p:spPr>
                <a:xfrm>
                  <a:off x="4022364" y="2651933"/>
                  <a:ext cx="654411" cy="6054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1" name="Group 40">
                  <a:extLst>
                    <a:ext uri="{FF2B5EF4-FFF2-40B4-BE49-F238E27FC236}">
                      <a16:creationId xmlns:a16="http://schemas.microsoft.com/office/drawing/2014/main" id="{F4CF7787-4E63-4D5B-A123-67DB82E8991A}"/>
                    </a:ext>
                  </a:extLst>
                </p:cNvPr>
                <p:cNvGrpSpPr/>
                <p:nvPr/>
              </p:nvGrpSpPr>
              <p:grpSpPr>
                <a:xfrm>
                  <a:off x="4022364" y="2682810"/>
                  <a:ext cx="654411" cy="574547"/>
                  <a:chOff x="3964570" y="2732686"/>
                  <a:chExt cx="915863" cy="804092"/>
                </a:xfrm>
              </p:grpSpPr>
              <p:grpSp>
                <p:nvGrpSpPr>
                  <p:cNvPr id="25" name="Group 24">
                    <a:extLst>
                      <a:ext uri="{FF2B5EF4-FFF2-40B4-BE49-F238E27FC236}">
                        <a16:creationId xmlns:a16="http://schemas.microsoft.com/office/drawing/2014/main" id="{534A21EE-5084-4ED5-A3FC-CBEBED425563}"/>
                      </a:ext>
                    </a:extLst>
                  </p:cNvPr>
                  <p:cNvGrpSpPr/>
                  <p:nvPr/>
                </p:nvGrpSpPr>
                <p:grpSpPr>
                  <a:xfrm>
                    <a:off x="3964570" y="2732686"/>
                    <a:ext cx="137160" cy="804092"/>
                    <a:chOff x="3993549" y="3349591"/>
                    <a:chExt cx="137160" cy="804092"/>
                  </a:xfrm>
                </p:grpSpPr>
                <p:sp>
                  <p:nvSpPr>
                    <p:cNvPr id="18" name="Rectangle 17">
                      <a:extLst>
                        <a:ext uri="{FF2B5EF4-FFF2-40B4-BE49-F238E27FC236}">
                          <a16:creationId xmlns:a16="http://schemas.microsoft.com/office/drawing/2014/main" id="{8A7C3F04-64BE-4558-81BF-A007F283F2BE}"/>
                        </a:ext>
                        <a:ext uri="{C183D7F6-B498-43B3-948B-1728B52AA6E4}">
                          <adec:decorative xmlns:adec="http://schemas.microsoft.com/office/drawing/2017/decorative" val="1"/>
                        </a:ext>
                      </a:extLst>
                    </p:cNvPr>
                    <p:cNvSpPr/>
                    <p:nvPr/>
                  </p:nvSpPr>
                  <p:spPr>
                    <a:xfrm>
                      <a:off x="3993549" y="3349591"/>
                      <a:ext cx="137160" cy="137160"/>
                    </a:xfrm>
                    <a:prstGeom prst="rect">
                      <a:avLst/>
                    </a:prstGeom>
                    <a:solidFill>
                      <a:schemeClr val="bg1"/>
                    </a:solidFill>
                    <a:ln w="28575">
                      <a:solidFill>
                        <a:srgbClr val="8BA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4065586E-5C53-417A-9732-874871C5D123}"/>
                        </a:ext>
                        <a:ext uri="{C183D7F6-B498-43B3-948B-1728B52AA6E4}">
                          <adec:decorative xmlns:adec="http://schemas.microsoft.com/office/drawing/2017/decorative" val="1"/>
                        </a:ext>
                      </a:extLst>
                    </p:cNvPr>
                    <p:cNvSpPr/>
                    <p:nvPr/>
                  </p:nvSpPr>
                  <p:spPr>
                    <a:xfrm>
                      <a:off x="3993549" y="3571902"/>
                      <a:ext cx="137160" cy="137160"/>
                    </a:xfrm>
                    <a:prstGeom prst="rect">
                      <a:avLst/>
                    </a:prstGeom>
                    <a:solidFill>
                      <a:schemeClr val="bg1"/>
                    </a:solidFill>
                    <a:ln w="28575">
                      <a:solidFill>
                        <a:srgbClr val="8BA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387335D8-AA80-425F-86E5-E3E03F5C8129}"/>
                        </a:ext>
                        <a:ext uri="{C183D7F6-B498-43B3-948B-1728B52AA6E4}">
                          <adec:decorative xmlns:adec="http://schemas.microsoft.com/office/drawing/2017/decorative" val="1"/>
                        </a:ext>
                      </a:extLst>
                    </p:cNvPr>
                    <p:cNvSpPr/>
                    <p:nvPr/>
                  </p:nvSpPr>
                  <p:spPr>
                    <a:xfrm>
                      <a:off x="3993549" y="3794213"/>
                      <a:ext cx="137160" cy="137160"/>
                    </a:xfrm>
                    <a:prstGeom prst="rect">
                      <a:avLst/>
                    </a:prstGeom>
                    <a:solidFill>
                      <a:schemeClr val="bg1"/>
                    </a:solidFill>
                    <a:ln w="28575">
                      <a:solidFill>
                        <a:srgbClr val="8BA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56394912-53C1-4C72-9F4E-6EBF4CD2E3B8}"/>
                        </a:ext>
                        <a:ext uri="{C183D7F6-B498-43B3-948B-1728B52AA6E4}">
                          <adec:decorative xmlns:adec="http://schemas.microsoft.com/office/drawing/2017/decorative" val="1"/>
                        </a:ext>
                      </a:extLst>
                    </p:cNvPr>
                    <p:cNvSpPr/>
                    <p:nvPr/>
                  </p:nvSpPr>
                  <p:spPr>
                    <a:xfrm>
                      <a:off x="3993549" y="4016523"/>
                      <a:ext cx="137160" cy="137160"/>
                    </a:xfrm>
                    <a:prstGeom prst="rect">
                      <a:avLst/>
                    </a:prstGeom>
                    <a:solidFill>
                      <a:schemeClr val="bg1"/>
                    </a:solidFill>
                    <a:ln w="28575">
                      <a:solidFill>
                        <a:srgbClr val="8BA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6" name="Group 25">
                    <a:extLst>
                      <a:ext uri="{FF2B5EF4-FFF2-40B4-BE49-F238E27FC236}">
                        <a16:creationId xmlns:a16="http://schemas.microsoft.com/office/drawing/2014/main" id="{1FA7C7BA-232F-4B66-8DAC-F80A53819F61}"/>
                      </a:ext>
                    </a:extLst>
                  </p:cNvPr>
                  <p:cNvGrpSpPr/>
                  <p:nvPr/>
                </p:nvGrpSpPr>
                <p:grpSpPr>
                  <a:xfrm>
                    <a:off x="4176013" y="2732686"/>
                    <a:ext cx="704420" cy="804092"/>
                    <a:chOff x="3993549" y="3349591"/>
                    <a:chExt cx="137160" cy="804092"/>
                  </a:xfrm>
                </p:grpSpPr>
                <p:sp>
                  <p:nvSpPr>
                    <p:cNvPr id="27" name="Rectangle 26">
                      <a:extLst>
                        <a:ext uri="{FF2B5EF4-FFF2-40B4-BE49-F238E27FC236}">
                          <a16:creationId xmlns:a16="http://schemas.microsoft.com/office/drawing/2014/main" id="{F235F643-D3DB-446B-9B6B-C1E85B8E557B}"/>
                        </a:ext>
                        <a:ext uri="{C183D7F6-B498-43B3-948B-1728B52AA6E4}">
                          <adec:decorative xmlns:adec="http://schemas.microsoft.com/office/drawing/2017/decorative" val="1"/>
                        </a:ext>
                      </a:extLst>
                    </p:cNvPr>
                    <p:cNvSpPr/>
                    <p:nvPr/>
                  </p:nvSpPr>
                  <p:spPr>
                    <a:xfrm>
                      <a:off x="3993549" y="3349591"/>
                      <a:ext cx="137160" cy="137160"/>
                    </a:xfrm>
                    <a:prstGeom prst="rect">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1FD945A9-015A-4C91-A9CB-88A86BC0B411}"/>
                        </a:ext>
                        <a:ext uri="{C183D7F6-B498-43B3-948B-1728B52AA6E4}">
                          <adec:decorative xmlns:adec="http://schemas.microsoft.com/office/drawing/2017/decorative" val="1"/>
                        </a:ext>
                      </a:extLst>
                    </p:cNvPr>
                    <p:cNvSpPr/>
                    <p:nvPr/>
                  </p:nvSpPr>
                  <p:spPr>
                    <a:xfrm>
                      <a:off x="3993549" y="3571902"/>
                      <a:ext cx="137160" cy="137160"/>
                    </a:xfrm>
                    <a:prstGeom prst="rect">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391CD49C-32DC-411E-BFEB-5EF5E7EB21D3}"/>
                        </a:ext>
                        <a:ext uri="{C183D7F6-B498-43B3-948B-1728B52AA6E4}">
                          <adec:decorative xmlns:adec="http://schemas.microsoft.com/office/drawing/2017/decorative" val="1"/>
                        </a:ext>
                      </a:extLst>
                    </p:cNvPr>
                    <p:cNvSpPr/>
                    <p:nvPr/>
                  </p:nvSpPr>
                  <p:spPr>
                    <a:xfrm>
                      <a:off x="3993549" y="3794213"/>
                      <a:ext cx="137160" cy="137160"/>
                    </a:xfrm>
                    <a:prstGeom prst="rect">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85A774F8-7ABA-48B5-A732-7210618D7B45}"/>
                        </a:ext>
                        <a:ext uri="{C183D7F6-B498-43B3-948B-1728B52AA6E4}">
                          <adec:decorative xmlns:adec="http://schemas.microsoft.com/office/drawing/2017/decorative" val="1"/>
                        </a:ext>
                      </a:extLst>
                    </p:cNvPr>
                    <p:cNvSpPr/>
                    <p:nvPr/>
                  </p:nvSpPr>
                  <p:spPr>
                    <a:xfrm>
                      <a:off x="3993549" y="4016523"/>
                      <a:ext cx="137160" cy="137160"/>
                    </a:xfrm>
                    <a:prstGeom prst="rect">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sp>
          <p:nvSpPr>
            <p:cNvPr id="36" name="Rectangle 35">
              <a:extLst>
                <a:ext uri="{FF2B5EF4-FFF2-40B4-BE49-F238E27FC236}">
                  <a16:creationId xmlns:a16="http://schemas.microsoft.com/office/drawing/2014/main" id="{D1AC316A-D7EE-4DE0-B78A-1EB045F291BD}"/>
                </a:ext>
                <a:ext uri="{C183D7F6-B498-43B3-948B-1728B52AA6E4}">
                  <adec:decorative xmlns:adec="http://schemas.microsoft.com/office/drawing/2017/decorative" val="1"/>
                </a:ext>
              </a:extLst>
            </p:cNvPr>
            <p:cNvSpPr/>
            <p:nvPr/>
          </p:nvSpPr>
          <p:spPr>
            <a:xfrm>
              <a:off x="2868864" y="1711864"/>
              <a:ext cx="9151686" cy="3790950"/>
            </a:xfrm>
            <a:prstGeom prst="rect">
              <a:avLst/>
            </a:prstGeom>
            <a:solidFill>
              <a:srgbClr val="FFFF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18087295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21">
            <a:extLst>
              <a:ext uri="{FF2B5EF4-FFF2-40B4-BE49-F238E27FC236}">
                <a16:creationId xmlns:a16="http://schemas.microsoft.com/office/drawing/2014/main" id="{0887377C-EE58-470C-84F9-D9E0C0AF4458}"/>
              </a:ext>
            </a:extLst>
          </p:cNvPr>
          <p:cNvSpPr>
            <a:spLocks noGrp="1"/>
          </p:cNvSpPr>
          <p:nvPr>
            <p:ph type="sldNum" sz="quarter" idx="20"/>
          </p:nvPr>
        </p:nvSpPr>
        <p:spPr/>
        <p:txBody>
          <a:bodyPr/>
          <a:lstStyle/>
          <a:p>
            <a:fld id="{B6A95138-A96E-2F42-A959-2EFD44FE4AB7}" type="slidenum">
              <a:rPr lang="en-US" smtClean="0"/>
              <a:pPr/>
              <a:t>50</a:t>
            </a:fld>
            <a:endParaRPr lang="en-US" dirty="0"/>
          </a:p>
        </p:txBody>
      </p:sp>
      <p:sp>
        <p:nvSpPr>
          <p:cNvPr id="8" name="Title 7">
            <a:extLst>
              <a:ext uri="{FF2B5EF4-FFF2-40B4-BE49-F238E27FC236}">
                <a16:creationId xmlns:a16="http://schemas.microsoft.com/office/drawing/2014/main" id="{CD98546A-3A5D-42E5-931F-72FB0DDFD68F}"/>
              </a:ext>
            </a:extLst>
          </p:cNvPr>
          <p:cNvSpPr>
            <a:spLocks noGrp="1"/>
          </p:cNvSpPr>
          <p:nvPr>
            <p:ph type="title"/>
          </p:nvPr>
        </p:nvSpPr>
        <p:spPr/>
        <p:txBody>
          <a:bodyPr>
            <a:normAutofit fontScale="90000"/>
          </a:bodyPr>
          <a:lstStyle/>
          <a:p>
            <a:r>
              <a:rPr lang="en-US"/>
              <a:t>Lab 3 workflow: Develop Solutions Using Amazon DynamoDB</a:t>
            </a:r>
            <a:endParaRPr lang="en-US" dirty="0"/>
          </a:p>
        </p:txBody>
      </p:sp>
      <p:grpSp>
        <p:nvGrpSpPr>
          <p:cNvPr id="9" name="justGraphic">
            <a:extLst>
              <a:ext uri="{FF2B5EF4-FFF2-40B4-BE49-F238E27FC236}">
                <a16:creationId xmlns:a16="http://schemas.microsoft.com/office/drawing/2014/main" id="{E2BB9A61-3CB4-4E73-B453-EE7A17919717}"/>
              </a:ext>
              <a:ext uri="{C183D7F6-B498-43B3-948B-1728B52AA6E4}">
                <adec:decorative xmlns:adec="http://schemas.microsoft.com/office/drawing/2017/decorative" val="1"/>
              </a:ext>
            </a:extLst>
          </p:cNvPr>
          <p:cNvGrpSpPr/>
          <p:nvPr/>
        </p:nvGrpSpPr>
        <p:grpSpPr>
          <a:xfrm>
            <a:off x="3185602" y="2055886"/>
            <a:ext cx="5820797" cy="3496354"/>
            <a:chOff x="2092576" y="3155484"/>
            <a:chExt cx="4810576" cy="2889549"/>
          </a:xfrm>
        </p:grpSpPr>
        <p:pic>
          <p:nvPicPr>
            <p:cNvPr id="10" name="Graphic 23">
              <a:extLst>
                <a:ext uri="{FF2B5EF4-FFF2-40B4-BE49-F238E27FC236}">
                  <a16:creationId xmlns:a16="http://schemas.microsoft.com/office/drawing/2014/main" id="{E14BD681-8237-4C6E-8B6E-2653864C2FC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57732" y="4307341"/>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2">
              <a:extLst>
                <a:ext uri="{FF2B5EF4-FFF2-40B4-BE49-F238E27FC236}">
                  <a16:creationId xmlns:a16="http://schemas.microsoft.com/office/drawing/2014/main" id="{ADA6FE28-BC76-4824-A5D1-D88190DB8484}"/>
                </a:ext>
              </a:extLst>
            </p:cNvPr>
            <p:cNvSpPr txBox="1">
              <a:spLocks noChangeArrowheads="1"/>
            </p:cNvSpPr>
            <p:nvPr/>
          </p:nvSpPr>
          <p:spPr bwMode="auto">
            <a:xfrm>
              <a:off x="2798907" y="5070928"/>
              <a:ext cx="2279650" cy="279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Amazon DynamoDB</a:t>
              </a:r>
            </a:p>
          </p:txBody>
        </p:sp>
        <p:sp>
          <p:nvSpPr>
            <p:cNvPr id="12" name="Rectangle 7">
              <a:extLst>
                <a:ext uri="{FF2B5EF4-FFF2-40B4-BE49-F238E27FC236}">
                  <a16:creationId xmlns:a16="http://schemas.microsoft.com/office/drawing/2014/main" id="{9655A70C-DB85-4A51-B1A9-E2D32721F19B}"/>
                </a:ext>
              </a:extLst>
            </p:cNvPr>
            <p:cNvSpPr/>
            <p:nvPr/>
          </p:nvSpPr>
          <p:spPr>
            <a:xfrm>
              <a:off x="2798908" y="3155484"/>
              <a:ext cx="4104244" cy="288954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r>
                <a:rPr lang="en-US" sz="1600" dirty="0">
                  <a:solidFill>
                    <a:sysClr val="windowText" lastClr="000000"/>
                  </a:solidFill>
                  <a:cs typeface="Amazon Ember Light" panose="020B0403020204020204" pitchFamily="34" charset="0"/>
                </a:rPr>
                <a:t>AWS Cloud</a:t>
              </a:r>
            </a:p>
          </p:txBody>
        </p:sp>
        <p:pic>
          <p:nvPicPr>
            <p:cNvPr id="13" name="Graphic 20">
              <a:extLst>
                <a:ext uri="{FF2B5EF4-FFF2-40B4-BE49-F238E27FC236}">
                  <a16:creationId xmlns:a16="http://schemas.microsoft.com/office/drawing/2014/main" id="{CAE5463C-A3D1-4A87-A37D-8F8EADA0A0A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98907" y="3162547"/>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Graphic 22">
              <a:extLst>
                <a:ext uri="{FF2B5EF4-FFF2-40B4-BE49-F238E27FC236}">
                  <a16:creationId xmlns:a16="http://schemas.microsoft.com/office/drawing/2014/main" id="{3071D624-31EA-4E76-8B9B-FE46761482D5}"/>
                </a:ext>
              </a:extLst>
            </p:cNvPr>
            <p:cNvPicPr>
              <a:picLocks noChangeAspect="1" noChangeArrowheads="1"/>
            </p:cNvPicPr>
            <p:nvPr/>
          </p:nvPicPr>
          <p:blipFill>
            <a:blip r:embed="rId5">
              <a:extLst>
                <a:ext uri="{96DAC541-7B7A-43D3-8B79-37D633B846F1}">
                  <asvg:svgBlip xmlns:asvg="http://schemas.microsoft.com/office/drawing/2016/SVG/main" r:embed="rId6"/>
                </a:ext>
              </a:extLst>
            </a:blip>
            <a:srcRect/>
            <a:stretch/>
          </p:blipFill>
          <p:spPr bwMode="auto">
            <a:xfrm>
              <a:off x="2092576" y="4453391"/>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 name="Straight Arrow Connector 10">
              <a:extLst>
                <a:ext uri="{FF2B5EF4-FFF2-40B4-BE49-F238E27FC236}">
                  <a16:creationId xmlns:a16="http://schemas.microsoft.com/office/drawing/2014/main" id="{CAB41986-9FAA-49C8-AC69-1756639AEAD6}"/>
                </a:ext>
              </a:extLst>
            </p:cNvPr>
            <p:cNvCxnSpPr>
              <a:stCxn id="14" idx="3"/>
              <a:endCxn id="10" idx="1"/>
            </p:cNvCxnSpPr>
            <p:nvPr/>
          </p:nvCxnSpPr>
          <p:spPr>
            <a:xfrm>
              <a:off x="2562476" y="4688341"/>
              <a:ext cx="995256" cy="0"/>
            </a:xfrm>
            <a:prstGeom prst="straightConnector1">
              <a:avLst/>
            </a:prstGeom>
            <a:ln w="12700">
              <a:solidFill>
                <a:schemeClr val="tx2"/>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16" name="TextBox 19">
              <a:extLst>
                <a:ext uri="{FF2B5EF4-FFF2-40B4-BE49-F238E27FC236}">
                  <a16:creationId xmlns:a16="http://schemas.microsoft.com/office/drawing/2014/main" id="{3C90918A-0BAF-48EC-B44B-4A90A178F00B}"/>
                </a:ext>
              </a:extLst>
            </p:cNvPr>
            <p:cNvSpPr txBox="1">
              <a:spLocks noChangeArrowheads="1"/>
            </p:cNvSpPr>
            <p:nvPr/>
          </p:nvSpPr>
          <p:spPr bwMode="auto">
            <a:xfrm>
              <a:off x="5409313" y="4911208"/>
              <a:ext cx="1493838" cy="686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Notes table with global secondary index</a:t>
              </a:r>
            </a:p>
          </p:txBody>
        </p:sp>
        <p:pic>
          <p:nvPicPr>
            <p:cNvPr id="17" name="Graphic 31">
              <a:extLst>
                <a:ext uri="{FF2B5EF4-FFF2-40B4-BE49-F238E27FC236}">
                  <a16:creationId xmlns:a16="http://schemas.microsoft.com/office/drawing/2014/main" id="{F20E67AE-DA98-445A-AC09-31C1247BEE5C}"/>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927632" y="4459741"/>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8" name="Straight Arrow Connector 13">
              <a:extLst>
                <a:ext uri="{FF2B5EF4-FFF2-40B4-BE49-F238E27FC236}">
                  <a16:creationId xmlns:a16="http://schemas.microsoft.com/office/drawing/2014/main" id="{E3D31EBA-7099-487A-90EA-B72D7E3391D3}"/>
                </a:ext>
              </a:extLst>
            </p:cNvPr>
            <p:cNvCxnSpPr>
              <a:stCxn id="10" idx="3"/>
              <a:endCxn id="17" idx="1"/>
            </p:cNvCxnSpPr>
            <p:nvPr/>
          </p:nvCxnSpPr>
          <p:spPr>
            <a:xfrm>
              <a:off x="4319732" y="4688341"/>
              <a:ext cx="1607900" cy="0"/>
            </a:xfrm>
            <a:prstGeom prst="straightConnector1">
              <a:avLst/>
            </a:prstGeom>
            <a:ln w="12700">
              <a:solidFill>
                <a:schemeClr val="tx2"/>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9" name="Elbow Connector 14">
              <a:extLst>
                <a:ext uri="{FF2B5EF4-FFF2-40B4-BE49-F238E27FC236}">
                  <a16:creationId xmlns:a16="http://schemas.microsoft.com/office/drawing/2014/main" id="{B13EE634-4A0C-4BBA-A4B7-7C4AD44AA248}"/>
                </a:ext>
              </a:extLst>
            </p:cNvPr>
            <p:cNvCxnSpPr>
              <a:stCxn id="14" idx="0"/>
              <a:endCxn id="17" idx="0"/>
            </p:cNvCxnSpPr>
            <p:nvPr/>
          </p:nvCxnSpPr>
          <p:spPr>
            <a:xfrm rot="16200000" flipH="1">
              <a:off x="4238704" y="2542213"/>
              <a:ext cx="6350" cy="3828706"/>
            </a:xfrm>
            <a:prstGeom prst="bentConnector3">
              <a:avLst>
                <a:gd name="adj1" fmla="val -3600000"/>
              </a:avLst>
            </a:prstGeom>
            <a:ln w="12700">
              <a:solidFill>
                <a:schemeClr val="tx2"/>
              </a:solidFill>
              <a:prstDash val="dash"/>
              <a:headEnd type="arrow" w="med" len="sm"/>
              <a:tailEnd type="arrow" w="med" len="sm"/>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B63E576B-76FF-45E6-969D-B885BCC2A5F6}"/>
                </a:ext>
              </a:extLst>
            </p:cNvPr>
            <p:cNvSpPr txBox="1">
              <a:spLocks noChangeArrowheads="1"/>
            </p:cNvSpPr>
            <p:nvPr/>
          </p:nvSpPr>
          <p:spPr bwMode="auto">
            <a:xfrm>
              <a:off x="3105110" y="3909464"/>
              <a:ext cx="2429245" cy="279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Query and access data</a:t>
              </a:r>
            </a:p>
          </p:txBody>
        </p:sp>
      </p:grpSp>
    </p:spTree>
    <p:extLst>
      <p:ext uri="{BB962C8B-B14F-4D97-AF65-F5344CB8AC3E}">
        <p14:creationId xmlns:p14="http://schemas.microsoft.com/office/powerpoint/2010/main" val="31958591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501E95E-AD6E-4FE4-95F4-45287471A109}"/>
              </a:ext>
            </a:extLst>
          </p:cNvPr>
          <p:cNvSpPr>
            <a:spLocks noGrp="1"/>
          </p:cNvSpPr>
          <p:nvPr>
            <p:ph type="title"/>
          </p:nvPr>
        </p:nvSpPr>
        <p:spPr/>
        <p:txBody>
          <a:bodyPr/>
          <a:lstStyle/>
          <a:p>
            <a:r>
              <a:rPr lang="en-US"/>
              <a:t>Wrap-up</a:t>
            </a:r>
            <a:endParaRPr lang="en-US" dirty="0"/>
          </a:p>
        </p:txBody>
      </p:sp>
      <p:sp>
        <p:nvSpPr>
          <p:cNvPr id="6" name="Text Placeholder 5">
            <a:extLst>
              <a:ext uri="{FF2B5EF4-FFF2-40B4-BE49-F238E27FC236}">
                <a16:creationId xmlns:a16="http://schemas.microsoft.com/office/drawing/2014/main" id="{EA8F616A-991E-4AF6-9CAA-32B58473285A}"/>
              </a:ext>
            </a:extLst>
          </p:cNvPr>
          <p:cNvSpPr>
            <a:spLocks noGrp="1"/>
          </p:cNvSpPr>
          <p:nvPr>
            <p:ph type="subTitle" idx="1"/>
          </p:nvPr>
        </p:nvSpPr>
        <p:spPr/>
        <p:txBody>
          <a:bodyPr/>
          <a:lstStyle/>
          <a:p>
            <a:r>
              <a:rPr lang="en-US"/>
              <a:t>Module 8: Processing Your Database Operations</a:t>
            </a:r>
            <a:endParaRPr lang="en-US" dirty="0"/>
          </a:p>
        </p:txBody>
      </p:sp>
    </p:spTree>
    <p:extLst>
      <p:ext uri="{BB962C8B-B14F-4D97-AF65-F5344CB8AC3E}">
        <p14:creationId xmlns:p14="http://schemas.microsoft.com/office/powerpoint/2010/main" val="80148103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20"/>
          </p:nvPr>
        </p:nvSpPr>
        <p:spPr/>
        <p:txBody>
          <a:bodyPr/>
          <a:lstStyle/>
          <a:p>
            <a:fld id="{B6A95138-A96E-2F42-A959-2EFD44FE4AB7}" type="slidenum">
              <a:rPr lang="en-US" smtClean="0"/>
              <a:pPr/>
              <a:t>52</a:t>
            </a:fld>
            <a:endParaRPr lang="en-US" dirty="0"/>
          </a:p>
        </p:txBody>
      </p:sp>
      <p:sp>
        <p:nvSpPr>
          <p:cNvPr id="2" name="Title 1"/>
          <p:cNvSpPr>
            <a:spLocks noGrp="1"/>
          </p:cNvSpPr>
          <p:nvPr>
            <p:ph type="title"/>
          </p:nvPr>
        </p:nvSpPr>
        <p:spPr/>
        <p:txBody>
          <a:bodyPr/>
          <a:lstStyle/>
          <a:p>
            <a:r>
              <a:rPr lang="en-US"/>
              <a:t>Module summary</a:t>
            </a:r>
            <a:endParaRPr lang="en-US" dirty="0"/>
          </a:p>
        </p:txBody>
      </p:sp>
      <p:sp>
        <p:nvSpPr>
          <p:cNvPr id="5" name="Content Placeholder 4"/>
          <p:cNvSpPr>
            <a:spLocks noGrp="1"/>
          </p:cNvSpPr>
          <p:nvPr>
            <p:ph sz="quarter" idx="21"/>
          </p:nvPr>
        </p:nvSpPr>
        <p:spPr/>
        <p:txBody>
          <a:bodyPr/>
          <a:lstStyle/>
          <a:p>
            <a:pPr marL="0" indent="0">
              <a:buNone/>
            </a:pPr>
            <a:r>
              <a:rPr lang="en-US" dirty="0"/>
              <a:t>You are now able to:</a:t>
            </a:r>
          </a:p>
          <a:p>
            <a:pPr lvl="1"/>
            <a:r>
              <a:rPr lang="en-US" dirty="0"/>
              <a:t>Develop programs to interact with Amazon DynamoDB using AWS SDKs</a:t>
            </a:r>
          </a:p>
          <a:p>
            <a:pPr lvl="1"/>
            <a:r>
              <a:rPr lang="en-US" dirty="0"/>
              <a:t>Perform CRUD operations to access tables, indexes, and data</a:t>
            </a:r>
          </a:p>
          <a:p>
            <a:pPr lvl="1"/>
            <a:r>
              <a:rPr lang="en-US" dirty="0"/>
              <a:t>Describe developer best practices when accessing DynamoDB</a:t>
            </a:r>
          </a:p>
          <a:p>
            <a:pPr lvl="1"/>
            <a:r>
              <a:rPr lang="en-US" dirty="0"/>
              <a:t>Review caching options for DynamoDB to improve performance</a:t>
            </a:r>
          </a:p>
          <a:p>
            <a:endParaRPr lang="en-US" dirty="0"/>
          </a:p>
          <a:p>
            <a:endParaRPr lang="en-US" dirty="0"/>
          </a:p>
        </p:txBody>
      </p:sp>
    </p:spTree>
    <p:custDataLst>
      <p:tags r:id="rId1"/>
    </p:custDataLst>
    <p:extLst>
      <p:ext uri="{BB962C8B-B14F-4D97-AF65-F5344CB8AC3E}">
        <p14:creationId xmlns:p14="http://schemas.microsoft.com/office/powerpoint/2010/main" val="20399090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36DCDCC-1394-42B9-AC2C-EA28502E86FE}"/>
              </a:ext>
            </a:extLst>
          </p:cNvPr>
          <p:cNvSpPr>
            <a:spLocks noGrp="1"/>
          </p:cNvSpPr>
          <p:nvPr>
            <p:ph type="sldNum" sz="quarter" idx="20"/>
          </p:nvPr>
        </p:nvSpPr>
        <p:spPr/>
        <p:txBody>
          <a:bodyPr/>
          <a:lstStyle/>
          <a:p>
            <a:fld id="{930176A1-BCF0-4712-97A6-6B495F55390B}" type="slidenum">
              <a:rPr lang="en-US" smtClean="0"/>
              <a:pPr/>
              <a:t>53</a:t>
            </a:fld>
            <a:endParaRPr lang="en-US" dirty="0"/>
          </a:p>
        </p:txBody>
      </p:sp>
      <p:sp>
        <p:nvSpPr>
          <p:cNvPr id="13" name="Title 12">
            <a:extLst>
              <a:ext uri="{FF2B5EF4-FFF2-40B4-BE49-F238E27FC236}">
                <a16:creationId xmlns:a16="http://schemas.microsoft.com/office/drawing/2014/main" id="{8787E3C5-F017-5342-A18A-0774633BEB95}"/>
              </a:ext>
            </a:extLst>
          </p:cNvPr>
          <p:cNvSpPr>
            <a:spLocks noGrp="1"/>
          </p:cNvSpPr>
          <p:nvPr>
            <p:ph type="title"/>
          </p:nvPr>
        </p:nvSpPr>
        <p:spPr/>
        <p:txBody>
          <a:bodyPr/>
          <a:lstStyle/>
          <a:p>
            <a:r>
              <a:rPr lang="en-US"/>
              <a:t>Thank you</a:t>
            </a:r>
            <a:endParaRPr lang="en-US" dirty="0"/>
          </a:p>
        </p:txBody>
      </p:sp>
    </p:spTree>
    <p:custDataLst>
      <p:tags r:id="rId1"/>
    </p:custDataLst>
    <p:extLst>
      <p:ext uri="{BB962C8B-B14F-4D97-AF65-F5344CB8AC3E}">
        <p14:creationId xmlns:p14="http://schemas.microsoft.com/office/powerpoint/2010/main" val="1697439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Designing tables</a:t>
            </a:r>
          </a:p>
        </p:txBody>
      </p:sp>
      <p:sp>
        <p:nvSpPr>
          <p:cNvPr id="4" name="Text Placeholder 3"/>
          <p:cNvSpPr>
            <a:spLocks noGrp="1"/>
          </p:cNvSpPr>
          <p:nvPr>
            <p:ph type="subTitle" idx="1"/>
          </p:nvPr>
        </p:nvSpPr>
        <p:spPr/>
        <p:txBody>
          <a:bodyPr/>
          <a:lstStyle/>
          <a:p>
            <a:r>
              <a:rPr lang="en-US" dirty="0"/>
              <a:t>Module 8: Processing Your Database Operations</a:t>
            </a:r>
          </a:p>
        </p:txBody>
      </p:sp>
    </p:spTree>
    <p:custDataLst>
      <p:tags r:id="rId1"/>
    </p:custDataLst>
    <p:extLst>
      <p:ext uri="{BB962C8B-B14F-4D97-AF65-F5344CB8AC3E}">
        <p14:creationId xmlns:p14="http://schemas.microsoft.com/office/powerpoint/2010/main" val="3821340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A649AB5-6409-49EA-8FE9-3637FAAD5F1E}"/>
              </a:ext>
            </a:extLst>
          </p:cNvPr>
          <p:cNvSpPr>
            <a:spLocks noGrp="1"/>
          </p:cNvSpPr>
          <p:nvPr>
            <p:ph type="sldNum" sz="quarter" idx="20"/>
          </p:nvPr>
        </p:nvSpPr>
        <p:spPr/>
        <p:txBody>
          <a:bodyPr/>
          <a:lstStyle/>
          <a:p>
            <a:fld id="{B6A95138-A96E-2F42-A959-2EFD44FE4AB7}" type="slidenum">
              <a:rPr lang="en-US" smtClean="0"/>
              <a:pPr/>
              <a:t>7</a:t>
            </a:fld>
            <a:endParaRPr lang="en-US" dirty="0"/>
          </a:p>
        </p:txBody>
      </p:sp>
      <p:sp>
        <p:nvSpPr>
          <p:cNvPr id="9" name="Title 8"/>
          <p:cNvSpPr>
            <a:spLocks noGrp="1"/>
          </p:cNvSpPr>
          <p:nvPr>
            <p:ph type="title"/>
          </p:nvPr>
        </p:nvSpPr>
        <p:spPr/>
        <p:txBody>
          <a:bodyPr/>
          <a:lstStyle/>
          <a:p>
            <a:r>
              <a:rPr lang="en-US"/>
              <a:t>Key concepts of NoSQL design</a:t>
            </a:r>
            <a:endParaRPr lang="en-US" dirty="0"/>
          </a:p>
        </p:txBody>
      </p:sp>
      <p:sp>
        <p:nvSpPr>
          <p:cNvPr id="10" name="Content Placeholder 9"/>
          <p:cNvSpPr>
            <a:spLocks noGrp="1"/>
          </p:cNvSpPr>
          <p:nvPr>
            <p:ph sz="quarter" idx="21"/>
          </p:nvPr>
        </p:nvSpPr>
        <p:spPr/>
        <p:txBody>
          <a:bodyPr/>
          <a:lstStyle/>
          <a:p>
            <a:r>
              <a:rPr lang="en-US"/>
              <a:t>What are the application’s needs?</a:t>
            </a:r>
          </a:p>
          <a:p>
            <a:r>
              <a:rPr lang="en-US"/>
              <a:t>Will your database schema solve all the application needs?</a:t>
            </a:r>
          </a:p>
          <a:p>
            <a:endParaRPr lang="en-US"/>
          </a:p>
          <a:p>
            <a:endParaRPr lang="en-US" dirty="0"/>
          </a:p>
        </p:txBody>
      </p:sp>
      <p:pic>
        <p:nvPicPr>
          <p:cNvPr id="3" name="Picture 2">
            <a:extLs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29974" y="2514936"/>
            <a:ext cx="2743200" cy="2743200"/>
          </a:xfrm>
          <a:prstGeom prst="rect">
            <a:avLst/>
          </a:prstGeom>
        </p:spPr>
      </p:pic>
      <p:sp>
        <p:nvSpPr>
          <p:cNvPr id="18" name="TextBox 17"/>
          <p:cNvSpPr txBox="1"/>
          <p:nvPr/>
        </p:nvSpPr>
        <p:spPr>
          <a:xfrm>
            <a:off x="2385434" y="4884629"/>
            <a:ext cx="3032280" cy="954107"/>
          </a:xfrm>
          <a:prstGeom prst="rect">
            <a:avLst/>
          </a:prstGeom>
          <a:noFill/>
        </p:spPr>
        <p:txBody>
          <a:bodyPr wrap="square" rtlCol="0">
            <a:spAutoFit/>
          </a:bodyPr>
          <a:lstStyle/>
          <a:p>
            <a:pPr algn="ctr"/>
            <a:r>
              <a:rPr lang="en-US" sz="2800" dirty="0">
                <a:ea typeface="Amazon Ember" panose="02000000000000000000" pitchFamily="2" charset="0"/>
              </a:rPr>
              <a:t>Identify all access patterns</a:t>
            </a:r>
            <a:endParaRPr lang="en-US" sz="2800" dirty="0">
              <a:ea typeface="Amazon Ember" panose="02000000000000000000" pitchFamily="2" charset="0"/>
              <a:cs typeface="Amazon Ember Light" panose="020B0403020204020204" pitchFamily="34" charset="0"/>
            </a:endParaRPr>
          </a:p>
        </p:txBody>
      </p:sp>
      <p:sp>
        <p:nvSpPr>
          <p:cNvPr id="17" name="Right Arrow 16">
            <a:extLst>
              <a:ext uri="{C183D7F6-B498-43B3-948B-1728B52AA6E4}">
                <adec:decorative xmlns:adec="http://schemas.microsoft.com/office/drawing/2017/decorative" val="1"/>
              </a:ext>
            </a:extLst>
          </p:cNvPr>
          <p:cNvSpPr/>
          <p:nvPr/>
        </p:nvSpPr>
        <p:spPr>
          <a:xfrm>
            <a:off x="5265244" y="3535870"/>
            <a:ext cx="1661512" cy="605281"/>
          </a:xfrm>
          <a:prstGeom prst="rightArrow">
            <a:avLst/>
          </a:prstGeom>
          <a:solidFill>
            <a:schemeClr val="tx2"/>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pic>
        <p:nvPicPr>
          <p:cNvPr id="15" name="Picture 14">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63366" y="2514936"/>
            <a:ext cx="2743200" cy="2743200"/>
          </a:xfrm>
          <a:prstGeom prst="rect">
            <a:avLst/>
          </a:prstGeom>
        </p:spPr>
      </p:pic>
      <p:sp>
        <p:nvSpPr>
          <p:cNvPr id="11" name="TextBox 10"/>
          <p:cNvSpPr txBox="1"/>
          <p:nvPr/>
        </p:nvSpPr>
        <p:spPr>
          <a:xfrm>
            <a:off x="7062589" y="4884629"/>
            <a:ext cx="2738537" cy="954107"/>
          </a:xfrm>
          <a:prstGeom prst="rect">
            <a:avLst/>
          </a:prstGeom>
          <a:noFill/>
        </p:spPr>
        <p:txBody>
          <a:bodyPr wrap="square" rtlCol="0">
            <a:spAutoFit/>
          </a:bodyPr>
          <a:lstStyle/>
          <a:p>
            <a:pPr algn="ctr"/>
            <a:r>
              <a:rPr lang="en-US" sz="2800" dirty="0">
                <a:ea typeface="Amazon Ember" panose="02000000000000000000" pitchFamily="2" charset="0"/>
                <a:cs typeface="Amazon Ember Light" panose="020B0403020204020204" pitchFamily="34" charset="0"/>
              </a:rPr>
              <a:t>Size, shape, and velocity</a:t>
            </a:r>
          </a:p>
        </p:txBody>
      </p:sp>
    </p:spTree>
    <p:custDataLst>
      <p:tags r:id="rId1"/>
    </p:custDataLst>
    <p:extLst>
      <p:ext uri="{BB962C8B-B14F-4D97-AF65-F5344CB8AC3E}">
        <p14:creationId xmlns:p14="http://schemas.microsoft.com/office/powerpoint/2010/main" val="651730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20"/>
          </p:nvPr>
        </p:nvSpPr>
        <p:spPr/>
        <p:txBody>
          <a:bodyPr/>
          <a:lstStyle/>
          <a:p>
            <a:fld id="{B6A95138-A96E-2F42-A959-2EFD44FE4AB7}" type="slidenum">
              <a:rPr lang="en-US" smtClean="0"/>
              <a:pPr/>
              <a:t>8</a:t>
            </a:fld>
            <a:endParaRPr lang="en-US" dirty="0"/>
          </a:p>
        </p:txBody>
      </p:sp>
      <p:sp>
        <p:nvSpPr>
          <p:cNvPr id="2" name="Title 1"/>
          <p:cNvSpPr>
            <a:spLocks noGrp="1"/>
          </p:cNvSpPr>
          <p:nvPr>
            <p:ph type="title"/>
          </p:nvPr>
        </p:nvSpPr>
        <p:spPr/>
        <p:txBody>
          <a:bodyPr/>
          <a:lstStyle/>
          <a:p>
            <a:r>
              <a:rPr lang="en-US"/>
              <a:t>Partition key design</a:t>
            </a:r>
            <a:endParaRPr lang="en-US" dirty="0"/>
          </a:p>
        </p:txBody>
      </p:sp>
      <p:sp>
        <p:nvSpPr>
          <p:cNvPr id="7" name="Content Placeholder 6"/>
          <p:cNvSpPr>
            <a:spLocks noGrp="1"/>
          </p:cNvSpPr>
          <p:nvPr>
            <p:ph sz="quarter" idx="21"/>
          </p:nvPr>
        </p:nvSpPr>
        <p:spPr/>
        <p:txBody>
          <a:bodyPr/>
          <a:lstStyle/>
          <a:p>
            <a:pPr marL="0" indent="0">
              <a:buNone/>
            </a:pPr>
            <a:r>
              <a:rPr lang="en-US" dirty="0"/>
              <a:t>Selecting a key:</a:t>
            </a:r>
          </a:p>
          <a:p>
            <a:pPr lvl="1"/>
            <a:r>
              <a:rPr lang="en-US" dirty="0"/>
              <a:t>Common access patterns</a:t>
            </a:r>
          </a:p>
          <a:p>
            <a:pPr lvl="1"/>
            <a:r>
              <a:rPr lang="en-US" dirty="0"/>
              <a:t>High cardinality</a:t>
            </a:r>
          </a:p>
          <a:p>
            <a:pPr lvl="1"/>
            <a:r>
              <a:rPr lang="en-US" dirty="0"/>
              <a:t>Well known to the application</a:t>
            </a:r>
          </a:p>
        </p:txBody>
      </p:sp>
      <p:graphicFrame>
        <p:nvGraphicFramePr>
          <p:cNvPr id="15" name="Table 0">
            <a:extLst>
              <a:ext uri="{FF2B5EF4-FFF2-40B4-BE49-F238E27FC236}">
                <a16:creationId xmlns:a16="http://schemas.microsoft.com/office/drawing/2014/main" id="{7034B03D-3764-4F3B-AACF-8B71692C7AEE}"/>
              </a:ext>
              <a:ext uri="{C183D7F6-B498-43B3-948B-1728B52AA6E4}">
                <adec:decorative xmlns:adec="http://schemas.microsoft.com/office/drawing/2017/decorative" val="1"/>
              </a:ext>
            </a:extLst>
          </p:cNvPr>
          <p:cNvGraphicFramePr>
            <a:graphicFrameLocks noGrp="1"/>
          </p:cNvGraphicFramePr>
          <p:nvPr>
            <p:extLst>
              <p:ext uri="{D42A27DB-BD31-4B8C-83A1-F6EECF244321}">
                <p14:modId xmlns:p14="http://schemas.microsoft.com/office/powerpoint/2010/main" val="2209087555"/>
              </p:ext>
            </p:extLst>
          </p:nvPr>
        </p:nvGraphicFramePr>
        <p:xfrm>
          <a:off x="5088351" y="1502591"/>
          <a:ext cx="6180960" cy="1112520"/>
        </p:xfrm>
        <a:graphic>
          <a:graphicData uri="http://schemas.openxmlformats.org/drawingml/2006/table">
            <a:tbl>
              <a:tblPr firstRow="1" bandRow="1">
                <a:tableStyleId>{5C22544A-7EE6-4342-B048-85BDC9FD1C3A}</a:tableStyleId>
              </a:tblPr>
              <a:tblGrid>
                <a:gridCol w="1545240">
                  <a:extLst>
                    <a:ext uri="{9D8B030D-6E8A-4147-A177-3AD203B41FA5}">
                      <a16:colId xmlns:a16="http://schemas.microsoft.com/office/drawing/2014/main" val="3736457896"/>
                    </a:ext>
                  </a:extLst>
                </a:gridCol>
                <a:gridCol w="1545240">
                  <a:extLst>
                    <a:ext uri="{9D8B030D-6E8A-4147-A177-3AD203B41FA5}">
                      <a16:colId xmlns:a16="http://schemas.microsoft.com/office/drawing/2014/main" val="3176382215"/>
                    </a:ext>
                  </a:extLst>
                </a:gridCol>
                <a:gridCol w="1545240">
                  <a:extLst>
                    <a:ext uri="{9D8B030D-6E8A-4147-A177-3AD203B41FA5}">
                      <a16:colId xmlns:a16="http://schemas.microsoft.com/office/drawing/2014/main" val="3433520607"/>
                    </a:ext>
                  </a:extLst>
                </a:gridCol>
                <a:gridCol w="1545240">
                  <a:extLst>
                    <a:ext uri="{9D8B030D-6E8A-4147-A177-3AD203B41FA5}">
                      <a16:colId xmlns:a16="http://schemas.microsoft.com/office/drawing/2014/main" val="3235051221"/>
                    </a:ext>
                  </a:extLst>
                </a:gridCol>
              </a:tblGrid>
              <a:tr h="370840">
                <a:tc>
                  <a:txBody>
                    <a:bodyPr/>
                    <a:lstStyle/>
                    <a:p>
                      <a:endParaRPr lang="en-US" dirty="0"/>
                    </a:p>
                  </a:txBody>
                  <a:tcPr/>
                </a:tc>
                <a:tc>
                  <a:txBody>
                    <a:bodyPr/>
                    <a:lstStyle/>
                    <a:p>
                      <a:endParaRPr lang="en-US" dirty="0"/>
                    </a:p>
                  </a:txBody>
                  <a:tcPr>
                    <a:solidFill>
                      <a:schemeClr val="accent2"/>
                    </a:solidFill>
                  </a:tcPr>
                </a:tc>
                <a:tc>
                  <a:txBody>
                    <a:bodyPr/>
                    <a:lstStyle/>
                    <a:p>
                      <a:endParaRPr lang="en-US" dirty="0"/>
                    </a:p>
                  </a:txBody>
                  <a:tcPr>
                    <a:solidFill>
                      <a:schemeClr val="accent3"/>
                    </a:solidFill>
                  </a:tcPr>
                </a:tc>
                <a:tc>
                  <a:txBody>
                    <a:bodyPr/>
                    <a:lstStyle/>
                    <a:p>
                      <a:endParaRPr lang="en-US" dirty="0"/>
                    </a:p>
                  </a:txBody>
                  <a:tcPr>
                    <a:solidFill>
                      <a:schemeClr val="accent3"/>
                    </a:solidFill>
                  </a:tcPr>
                </a:tc>
                <a:extLst>
                  <a:ext uri="{0D108BD9-81ED-4DB2-BD59-A6C34878D82A}">
                    <a16:rowId xmlns:a16="http://schemas.microsoft.com/office/drawing/2014/main" val="2618592762"/>
                  </a:ext>
                </a:extLst>
              </a:tr>
              <a:tr h="370840">
                <a:tc>
                  <a:txBody>
                    <a:bodyPr/>
                    <a:lstStyle/>
                    <a:p>
                      <a:endParaRPr lang="en-US" dirty="0"/>
                    </a:p>
                  </a:txBody>
                  <a:tcPr>
                    <a:solidFill>
                      <a:schemeClr val="accent4"/>
                    </a:solidFill>
                  </a:tcPr>
                </a:tc>
                <a:tc>
                  <a:txBody>
                    <a:bodyPr/>
                    <a:lstStyle/>
                    <a:p>
                      <a:endParaRPr lang="en-US" dirty="0"/>
                    </a:p>
                  </a:txBody>
                  <a:tcPr>
                    <a:solidFill>
                      <a:schemeClr val="accent4"/>
                    </a:solidFill>
                  </a:tcPr>
                </a:tc>
                <a:tc>
                  <a:txBody>
                    <a:bodyPr/>
                    <a:lstStyle/>
                    <a:p>
                      <a:endParaRPr lang="en-US" dirty="0"/>
                    </a:p>
                  </a:txBody>
                  <a:tcPr>
                    <a:solidFill>
                      <a:schemeClr val="accent4"/>
                    </a:solidFill>
                  </a:tcPr>
                </a:tc>
                <a:tc>
                  <a:txBody>
                    <a:bodyPr/>
                    <a:lstStyle/>
                    <a:p>
                      <a:endParaRPr lang="en-US" dirty="0"/>
                    </a:p>
                  </a:txBody>
                  <a:tcPr>
                    <a:solidFill>
                      <a:schemeClr val="accent4"/>
                    </a:solidFill>
                  </a:tcPr>
                </a:tc>
                <a:extLst>
                  <a:ext uri="{0D108BD9-81ED-4DB2-BD59-A6C34878D82A}">
                    <a16:rowId xmlns:a16="http://schemas.microsoft.com/office/drawing/2014/main" val="4090183225"/>
                  </a:ext>
                </a:extLst>
              </a:tr>
              <a:tr h="370840">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903474030"/>
                  </a:ext>
                </a:extLst>
              </a:tr>
            </a:tbl>
          </a:graphicData>
        </a:graphic>
      </p:graphicFrame>
      <p:graphicFrame>
        <p:nvGraphicFramePr>
          <p:cNvPr id="5" name="Table 1" descr="Table 1, partition key is NoteID."/>
          <p:cNvGraphicFramePr>
            <a:graphicFrameLocks noGrp="1"/>
          </p:cNvGraphicFramePr>
          <p:nvPr>
            <p:extLst>
              <p:ext uri="{D42A27DB-BD31-4B8C-83A1-F6EECF244321}">
                <p14:modId xmlns:p14="http://schemas.microsoft.com/office/powerpoint/2010/main" val="3615855926"/>
              </p:ext>
            </p:extLst>
          </p:nvPr>
        </p:nvGraphicFramePr>
        <p:xfrm>
          <a:off x="419100" y="3865633"/>
          <a:ext cx="3735456" cy="2225040"/>
        </p:xfrm>
        <a:graphic>
          <a:graphicData uri="http://schemas.openxmlformats.org/drawingml/2006/table">
            <a:tbl>
              <a:tblPr firstRow="1" bandRow="1">
                <a:tableStyleId>{5C22544A-7EE6-4342-B048-85BDC9FD1C3A}</a:tableStyleId>
              </a:tblPr>
              <a:tblGrid>
                <a:gridCol w="1245152">
                  <a:extLst>
                    <a:ext uri="{9D8B030D-6E8A-4147-A177-3AD203B41FA5}">
                      <a16:colId xmlns:a16="http://schemas.microsoft.com/office/drawing/2014/main" val="3672594267"/>
                    </a:ext>
                  </a:extLst>
                </a:gridCol>
                <a:gridCol w="1245152">
                  <a:extLst>
                    <a:ext uri="{9D8B030D-6E8A-4147-A177-3AD203B41FA5}">
                      <a16:colId xmlns:a16="http://schemas.microsoft.com/office/drawing/2014/main" val="1732310717"/>
                    </a:ext>
                  </a:extLst>
                </a:gridCol>
                <a:gridCol w="1245152">
                  <a:extLst>
                    <a:ext uri="{9D8B030D-6E8A-4147-A177-3AD203B41FA5}">
                      <a16:colId xmlns:a16="http://schemas.microsoft.com/office/drawing/2014/main" val="1883726712"/>
                    </a:ext>
                  </a:extLst>
                </a:gridCol>
              </a:tblGrid>
              <a:tr h="370840">
                <a:tc>
                  <a:txBody>
                    <a:bodyPr/>
                    <a:lstStyle/>
                    <a:p>
                      <a:pPr algn="ctr"/>
                      <a:r>
                        <a:rPr lang="en-US" b="1" dirty="0">
                          <a:solidFill>
                            <a:schemeClr val="tx2"/>
                          </a:solidFill>
                          <a:latin typeface="Lucida Console" panose="020B0609040504020204" pitchFamily="49" charset="0"/>
                          <a:ea typeface="Amazon Ember" panose="020B0703020204020204" pitchFamily="34" charset="0"/>
                          <a:cs typeface="Amazon Ember" panose="020B0703020204020204" pitchFamily="34" charset="0"/>
                        </a:rPr>
                        <a:t>NoteId</a:t>
                      </a:r>
                    </a:p>
                  </a:txBody>
                  <a:tcPr>
                    <a:solidFill>
                      <a:schemeClr val="accent2"/>
                    </a:solidFill>
                  </a:tcPr>
                </a:tc>
                <a:tc>
                  <a:txBody>
                    <a:bodyPr/>
                    <a:lstStyle/>
                    <a:p>
                      <a:pPr algn="ctr"/>
                      <a:r>
                        <a:rPr lang="en-US" b="1" dirty="0">
                          <a:solidFill>
                            <a:schemeClr val="tx2"/>
                          </a:solidFill>
                          <a:latin typeface="Lucida Console" panose="020B0609040504020204" pitchFamily="49" charset="0"/>
                          <a:ea typeface="Amazon Ember" panose="020B0703020204020204" pitchFamily="34" charset="0"/>
                          <a:cs typeface="Amazon Ember" panose="020B0703020204020204" pitchFamily="34" charset="0"/>
                        </a:rPr>
                        <a:t>UserId</a:t>
                      </a:r>
                    </a:p>
                  </a:txBody>
                  <a:tcPr>
                    <a:solidFill>
                      <a:schemeClr val="accent3"/>
                    </a:solidFill>
                  </a:tcPr>
                </a:tc>
                <a:tc>
                  <a:txBody>
                    <a:bodyPr/>
                    <a:lstStyle/>
                    <a:p>
                      <a:pPr algn="ctr"/>
                      <a:r>
                        <a:rPr lang="en-US" dirty="0">
                          <a:solidFill>
                            <a:schemeClr val="tx2"/>
                          </a:solidFill>
                          <a:latin typeface="Lucida Console" panose="020B0609040504020204" pitchFamily="49" charset="0"/>
                          <a:ea typeface="Amazon Ember" panose="020B0703020204020204" pitchFamily="34" charset="0"/>
                          <a:cs typeface="Amazon Ember" panose="020B0703020204020204" pitchFamily="34" charset="0"/>
                        </a:rPr>
                        <a:t>Notes</a:t>
                      </a:r>
                    </a:p>
                  </a:txBody>
                  <a:tcPr>
                    <a:solidFill>
                      <a:schemeClr val="accent3"/>
                    </a:solidFill>
                  </a:tcPr>
                </a:tc>
                <a:extLst>
                  <a:ext uri="{0D108BD9-81ED-4DB2-BD59-A6C34878D82A}">
                    <a16:rowId xmlns:a16="http://schemas.microsoft.com/office/drawing/2014/main" val="1939564099"/>
                  </a:ext>
                </a:extLst>
              </a:tr>
              <a:tr h="370840">
                <a:tc>
                  <a:txBody>
                    <a:bodyPr/>
                    <a:lstStyle/>
                    <a:p>
                      <a:pPr algn="ctr"/>
                      <a:r>
                        <a:rPr lang="en-US" sz="1600" dirty="0">
                          <a:latin typeface="Lucida Console" panose="020B0609040504020204" pitchFamily="49" charset="0"/>
                        </a:rPr>
                        <a:t>11</a:t>
                      </a:r>
                      <a:endParaRPr lang="en-US" sz="1600" dirty="0">
                        <a:solidFill>
                          <a:schemeClr val="tx1"/>
                        </a:solidFill>
                        <a:latin typeface="Lucida Console" panose="020B0609040504020204" pitchFamily="49" charset="0"/>
                      </a:endParaRPr>
                    </a:p>
                  </a:txBody>
                  <a:tcPr anchor="ctr">
                    <a:solidFill>
                      <a:schemeClr val="accent4"/>
                    </a:solidFill>
                  </a:tcPr>
                </a:tc>
                <a:tc>
                  <a:txBody>
                    <a:bodyPr/>
                    <a:lstStyle/>
                    <a:p>
                      <a:pPr algn="l"/>
                      <a:r>
                        <a:rPr lang="en-US" sz="1600" dirty="0">
                          <a:latin typeface="Lucida Console" panose="020B0609040504020204" pitchFamily="49" charset="0"/>
                        </a:rPr>
                        <a:t>StudentA</a:t>
                      </a:r>
                      <a:endParaRPr lang="en-US" sz="1600" b="0" dirty="0">
                        <a:solidFill>
                          <a:schemeClr val="tx1"/>
                        </a:solidFill>
                        <a:latin typeface="Lucida Console" panose="020B0609040504020204" pitchFamily="49" charset="0"/>
                        <a:ea typeface="Amazon Ember" panose="02000000000000000000" pitchFamily="2" charset="0"/>
                      </a:endParaRPr>
                    </a:p>
                  </a:txBody>
                  <a:tcPr anchor="ctr">
                    <a:solidFill>
                      <a:schemeClr val="accent4"/>
                    </a:solidFill>
                  </a:tcPr>
                </a:tc>
                <a:tc>
                  <a:txBody>
                    <a:bodyPr/>
                    <a:lstStyle/>
                    <a:p>
                      <a:pPr algn="l"/>
                      <a:r>
                        <a:rPr lang="en-US" sz="1600" dirty="0">
                          <a:latin typeface="Lucida Console" panose="020B0609040504020204" pitchFamily="49" charset="0"/>
                        </a:rPr>
                        <a:t>Hello…</a:t>
                      </a:r>
                      <a:endParaRPr lang="en-US" sz="1600" dirty="0">
                        <a:solidFill>
                          <a:schemeClr val="tx1"/>
                        </a:solidFill>
                        <a:latin typeface="Lucida Console" panose="020B0609040504020204" pitchFamily="49" charset="0"/>
                      </a:endParaRPr>
                    </a:p>
                  </a:txBody>
                  <a:tcPr anchor="ctr">
                    <a:solidFill>
                      <a:schemeClr val="accent4"/>
                    </a:solidFill>
                  </a:tcPr>
                </a:tc>
                <a:extLst>
                  <a:ext uri="{0D108BD9-81ED-4DB2-BD59-A6C34878D82A}">
                    <a16:rowId xmlns:a16="http://schemas.microsoft.com/office/drawing/2014/main" val="1945872231"/>
                  </a:ext>
                </a:extLst>
              </a:tr>
              <a:tr h="370840">
                <a:tc>
                  <a:txBody>
                    <a:bodyPr/>
                    <a:lstStyle/>
                    <a:p>
                      <a:pPr algn="ctr"/>
                      <a:r>
                        <a:rPr lang="en-US" sz="1600" dirty="0">
                          <a:latin typeface="Lucida Console" panose="020B0609040504020204" pitchFamily="49" charset="0"/>
                        </a:rPr>
                        <a:t>23</a:t>
                      </a:r>
                      <a:endParaRPr lang="en-US" sz="1600" dirty="0">
                        <a:solidFill>
                          <a:schemeClr val="tx1"/>
                        </a:solidFill>
                        <a:latin typeface="Lucida Console" panose="020B0609040504020204" pitchFamily="49" charset="0"/>
                      </a:endParaRPr>
                    </a:p>
                  </a:txBody>
                  <a:tcPr anchor="ctr"/>
                </a:tc>
                <a:tc>
                  <a:txBody>
                    <a:bodyPr/>
                    <a:lstStyle/>
                    <a:p>
                      <a:pPr algn="l"/>
                      <a:r>
                        <a:rPr lang="en-US" sz="1600" dirty="0">
                          <a:latin typeface="Lucida Console" panose="020B0609040504020204" pitchFamily="49" charset="0"/>
                        </a:rPr>
                        <a:t>StudentB</a:t>
                      </a:r>
                      <a:endParaRPr lang="en-US" sz="1600" b="0" dirty="0">
                        <a:solidFill>
                          <a:schemeClr val="tx1"/>
                        </a:solidFill>
                        <a:latin typeface="Lucida Console" panose="020B0609040504020204" pitchFamily="49" charset="0"/>
                        <a:ea typeface="Amazon Ember" panose="02000000000000000000" pitchFamily="2" charset="0"/>
                      </a:endParaRPr>
                    </a:p>
                  </a:txBody>
                  <a:tcPr anchor="ctr"/>
                </a:tc>
                <a:tc>
                  <a:txBody>
                    <a:bodyPr/>
                    <a:lstStyle/>
                    <a:p>
                      <a:pPr algn="l"/>
                      <a:r>
                        <a:rPr lang="en-US" sz="1600" dirty="0">
                          <a:latin typeface="Lucida Console" panose="020B0609040504020204" pitchFamily="49" charset="0"/>
                        </a:rPr>
                        <a:t>Amazon…</a:t>
                      </a:r>
                      <a:endParaRPr lang="en-US" sz="1600" dirty="0">
                        <a:solidFill>
                          <a:schemeClr val="tx1"/>
                        </a:solidFill>
                        <a:latin typeface="Lucida Console" panose="020B0609040504020204" pitchFamily="49" charset="0"/>
                      </a:endParaRPr>
                    </a:p>
                  </a:txBody>
                  <a:tcPr anchor="ctr"/>
                </a:tc>
                <a:extLst>
                  <a:ext uri="{0D108BD9-81ED-4DB2-BD59-A6C34878D82A}">
                    <a16:rowId xmlns:a16="http://schemas.microsoft.com/office/drawing/2014/main" val="2079328844"/>
                  </a:ext>
                </a:extLst>
              </a:tr>
              <a:tr h="370840">
                <a:tc>
                  <a:txBody>
                    <a:bodyPr/>
                    <a:lstStyle/>
                    <a:p>
                      <a:pPr algn="ctr"/>
                      <a:r>
                        <a:rPr lang="en-US" sz="1600" dirty="0">
                          <a:latin typeface="Lucida Console" panose="020B0609040504020204" pitchFamily="49" charset="0"/>
                        </a:rPr>
                        <a:t>12</a:t>
                      </a:r>
                      <a:endParaRPr lang="en-US" sz="1600" dirty="0">
                        <a:solidFill>
                          <a:schemeClr val="tx1"/>
                        </a:solidFill>
                        <a:latin typeface="Lucida Console" panose="020B0609040504020204" pitchFamily="49" charset="0"/>
                      </a:endParaRPr>
                    </a:p>
                  </a:txBody>
                  <a:tcPr anchor="ctr">
                    <a:solidFill>
                      <a:schemeClr val="accent4"/>
                    </a:solidFill>
                  </a:tcPr>
                </a:tc>
                <a:tc>
                  <a:txBody>
                    <a:bodyPr/>
                    <a:lstStyle/>
                    <a:p>
                      <a:pPr algn="l"/>
                      <a:r>
                        <a:rPr lang="en-US" sz="1600" dirty="0">
                          <a:latin typeface="Lucida Console" panose="020B0609040504020204" pitchFamily="49" charset="0"/>
                        </a:rPr>
                        <a:t>StudentC</a:t>
                      </a:r>
                      <a:endParaRPr lang="en-US" sz="1600" b="0" dirty="0">
                        <a:solidFill>
                          <a:schemeClr val="tx1"/>
                        </a:solidFill>
                        <a:latin typeface="Lucida Console" panose="020B0609040504020204" pitchFamily="49" charset="0"/>
                        <a:ea typeface="Amazon Ember" panose="02000000000000000000" pitchFamily="2" charset="0"/>
                      </a:endParaRPr>
                    </a:p>
                  </a:txBody>
                  <a:tcPr anchor="ctr">
                    <a:solidFill>
                      <a:schemeClr val="accent4"/>
                    </a:solidFill>
                  </a:tcPr>
                </a:tc>
                <a:tc>
                  <a:txBody>
                    <a:bodyPr/>
                    <a:lstStyle/>
                    <a:p>
                      <a:pPr algn="l"/>
                      <a:r>
                        <a:rPr lang="en-US" sz="1600" dirty="0">
                          <a:latin typeface="Lucida Console" panose="020B0609040504020204" pitchFamily="49" charset="0"/>
                        </a:rPr>
                        <a:t>Thanks…</a:t>
                      </a:r>
                      <a:endParaRPr lang="en-US" sz="1600" dirty="0">
                        <a:solidFill>
                          <a:schemeClr val="tx1"/>
                        </a:solidFill>
                        <a:latin typeface="Lucida Console" panose="020B0609040504020204" pitchFamily="49" charset="0"/>
                      </a:endParaRPr>
                    </a:p>
                  </a:txBody>
                  <a:tcPr anchor="ctr">
                    <a:solidFill>
                      <a:schemeClr val="accent4"/>
                    </a:solidFill>
                  </a:tcPr>
                </a:tc>
                <a:extLst>
                  <a:ext uri="{0D108BD9-81ED-4DB2-BD59-A6C34878D82A}">
                    <a16:rowId xmlns:a16="http://schemas.microsoft.com/office/drawing/2014/main" val="2737199385"/>
                  </a:ext>
                </a:extLst>
              </a:tr>
              <a:tr h="370840">
                <a:tc>
                  <a:txBody>
                    <a:bodyPr/>
                    <a:lstStyle/>
                    <a:p>
                      <a:pPr algn="ctr"/>
                      <a:r>
                        <a:rPr lang="en-US" sz="1600" dirty="0">
                          <a:latin typeface="Lucida Console" panose="020B0609040504020204" pitchFamily="49" charset="0"/>
                        </a:rPr>
                        <a:t>42</a:t>
                      </a:r>
                      <a:endParaRPr lang="en-US" sz="1600" dirty="0">
                        <a:solidFill>
                          <a:schemeClr val="tx1"/>
                        </a:solidFill>
                        <a:latin typeface="Lucida Console" panose="020B0609040504020204" pitchFamily="49" charset="0"/>
                      </a:endParaRPr>
                    </a:p>
                  </a:txBody>
                  <a:tcPr anchor="ctr"/>
                </a:tc>
                <a:tc>
                  <a:txBody>
                    <a:bodyPr/>
                    <a:lstStyle/>
                    <a:p>
                      <a:pPr algn="l"/>
                      <a:r>
                        <a:rPr lang="en-US" sz="1600" dirty="0">
                          <a:latin typeface="Lucida Console" panose="020B0609040504020204" pitchFamily="49" charset="0"/>
                        </a:rPr>
                        <a:t>StudentD</a:t>
                      </a:r>
                      <a:endParaRPr lang="en-US" sz="1600" b="0" dirty="0">
                        <a:solidFill>
                          <a:schemeClr val="tx1"/>
                        </a:solidFill>
                        <a:latin typeface="Lucida Console" panose="020B0609040504020204" pitchFamily="49" charset="0"/>
                        <a:ea typeface="Amazon Ember" panose="02000000000000000000" pitchFamily="2" charset="0"/>
                      </a:endParaRPr>
                    </a:p>
                  </a:txBody>
                  <a:tcPr anchor="ctr"/>
                </a:tc>
                <a:tc>
                  <a:txBody>
                    <a:bodyPr/>
                    <a:lstStyle/>
                    <a:p>
                      <a:pPr algn="l"/>
                      <a:r>
                        <a:rPr lang="en-US" sz="1600" dirty="0">
                          <a:latin typeface="Lucida Console" panose="020B0609040504020204" pitchFamily="49" charset="0"/>
                        </a:rPr>
                        <a:t>Test…</a:t>
                      </a:r>
                      <a:endParaRPr lang="en-US" sz="1600" dirty="0">
                        <a:solidFill>
                          <a:schemeClr val="tx1"/>
                        </a:solidFill>
                        <a:latin typeface="Lucida Console" panose="020B0609040504020204" pitchFamily="49" charset="0"/>
                      </a:endParaRPr>
                    </a:p>
                  </a:txBody>
                  <a:tcPr anchor="ctr"/>
                </a:tc>
                <a:extLst>
                  <a:ext uri="{0D108BD9-81ED-4DB2-BD59-A6C34878D82A}">
                    <a16:rowId xmlns:a16="http://schemas.microsoft.com/office/drawing/2014/main" val="1285914468"/>
                  </a:ext>
                </a:extLst>
              </a:tr>
              <a:tr h="370840">
                <a:tc>
                  <a:txBody>
                    <a:bodyPr/>
                    <a:lstStyle/>
                    <a:p>
                      <a:pPr algn="ctr"/>
                      <a:r>
                        <a:rPr lang="en-US" sz="1600" dirty="0">
                          <a:latin typeface="Lucida Console" panose="020B0609040504020204" pitchFamily="49" charset="0"/>
                        </a:rPr>
                        <a:t>33</a:t>
                      </a:r>
                      <a:endParaRPr lang="en-US" sz="1600" dirty="0">
                        <a:solidFill>
                          <a:schemeClr val="tx1"/>
                        </a:solidFill>
                        <a:latin typeface="Lucida Console" panose="020B0609040504020204" pitchFamily="49" charset="0"/>
                      </a:endParaRPr>
                    </a:p>
                  </a:txBody>
                  <a:tcPr anchor="ctr">
                    <a:solidFill>
                      <a:schemeClr val="accent4"/>
                    </a:solidFill>
                  </a:tcPr>
                </a:tc>
                <a:tc>
                  <a:txBody>
                    <a:bodyPr/>
                    <a:lstStyle/>
                    <a:p>
                      <a:pPr algn="l"/>
                      <a:r>
                        <a:rPr lang="en-US" sz="1600" dirty="0">
                          <a:latin typeface="Lucida Console" panose="020B0609040504020204" pitchFamily="49" charset="0"/>
                        </a:rPr>
                        <a:t>StudentD</a:t>
                      </a:r>
                      <a:endParaRPr lang="en-US" sz="1600" b="0" dirty="0">
                        <a:solidFill>
                          <a:schemeClr val="tx1"/>
                        </a:solidFill>
                        <a:latin typeface="Lucida Console" panose="020B0609040504020204" pitchFamily="49" charset="0"/>
                        <a:ea typeface="Amazon Ember" panose="02000000000000000000" pitchFamily="2" charset="0"/>
                      </a:endParaRPr>
                    </a:p>
                  </a:txBody>
                  <a:tcPr anchor="ctr">
                    <a:solidFill>
                      <a:schemeClr val="accent4"/>
                    </a:solidFill>
                  </a:tcPr>
                </a:tc>
                <a:tc>
                  <a:txBody>
                    <a:bodyPr/>
                    <a:lstStyle/>
                    <a:p>
                      <a:pPr algn="l"/>
                      <a:r>
                        <a:rPr lang="en-US" sz="1600" dirty="0">
                          <a:latin typeface="Lucida Console" panose="020B0609040504020204" pitchFamily="49" charset="0"/>
                        </a:rPr>
                        <a:t>Run…</a:t>
                      </a:r>
                      <a:endParaRPr lang="en-US" sz="1600" dirty="0">
                        <a:solidFill>
                          <a:schemeClr val="tx1"/>
                        </a:solidFill>
                        <a:latin typeface="Lucida Console" panose="020B0609040504020204" pitchFamily="49" charset="0"/>
                      </a:endParaRPr>
                    </a:p>
                  </a:txBody>
                  <a:tcPr anchor="ctr">
                    <a:solidFill>
                      <a:schemeClr val="accent4"/>
                    </a:solidFill>
                  </a:tcPr>
                </a:tc>
                <a:extLst>
                  <a:ext uri="{0D108BD9-81ED-4DB2-BD59-A6C34878D82A}">
                    <a16:rowId xmlns:a16="http://schemas.microsoft.com/office/drawing/2014/main" val="1325347370"/>
                  </a:ext>
                </a:extLst>
              </a:tr>
            </a:tbl>
          </a:graphicData>
        </a:graphic>
      </p:graphicFrame>
      <p:graphicFrame>
        <p:nvGraphicFramePr>
          <p:cNvPr id="6" name="Table 2" descr="Table 2 uses partition key UserId, and Sort key NoteId."/>
          <p:cNvGraphicFramePr>
            <a:graphicFrameLocks noGrp="1"/>
          </p:cNvGraphicFramePr>
          <p:nvPr>
            <p:extLst>
              <p:ext uri="{D42A27DB-BD31-4B8C-83A1-F6EECF244321}">
                <p14:modId xmlns:p14="http://schemas.microsoft.com/office/powerpoint/2010/main" val="1876910869"/>
              </p:ext>
            </p:extLst>
          </p:nvPr>
        </p:nvGraphicFramePr>
        <p:xfrm>
          <a:off x="7697430" y="3865633"/>
          <a:ext cx="4075470" cy="2225040"/>
        </p:xfrm>
        <a:graphic>
          <a:graphicData uri="http://schemas.openxmlformats.org/drawingml/2006/table">
            <a:tbl>
              <a:tblPr firstRow="1" bandRow="1">
                <a:tableStyleId>{5C22544A-7EE6-4342-B048-85BDC9FD1C3A}</a:tableStyleId>
              </a:tblPr>
              <a:tblGrid>
                <a:gridCol w="1358490">
                  <a:extLst>
                    <a:ext uri="{9D8B030D-6E8A-4147-A177-3AD203B41FA5}">
                      <a16:colId xmlns:a16="http://schemas.microsoft.com/office/drawing/2014/main" val="3672594267"/>
                    </a:ext>
                  </a:extLst>
                </a:gridCol>
                <a:gridCol w="1358490">
                  <a:extLst>
                    <a:ext uri="{9D8B030D-6E8A-4147-A177-3AD203B41FA5}">
                      <a16:colId xmlns:a16="http://schemas.microsoft.com/office/drawing/2014/main" val="539299522"/>
                    </a:ext>
                  </a:extLst>
                </a:gridCol>
                <a:gridCol w="1358490">
                  <a:extLst>
                    <a:ext uri="{9D8B030D-6E8A-4147-A177-3AD203B41FA5}">
                      <a16:colId xmlns:a16="http://schemas.microsoft.com/office/drawing/2014/main" val="1883726712"/>
                    </a:ext>
                  </a:extLst>
                </a:gridCol>
              </a:tblGrid>
              <a:tr h="370840">
                <a:tc>
                  <a:txBody>
                    <a:bodyPr/>
                    <a:lstStyle/>
                    <a:p>
                      <a:pPr algn="ctr"/>
                      <a:r>
                        <a:rPr lang="en-US" dirty="0">
                          <a:solidFill>
                            <a:schemeClr val="bg1"/>
                          </a:solidFill>
                          <a:latin typeface="Lucida Console" panose="020B0609040504020204" pitchFamily="49" charset="0"/>
                          <a:ea typeface="Amazon Ember" panose="020B0703020204020204" pitchFamily="34" charset="0"/>
                          <a:cs typeface="Amazon Ember" panose="020B0703020204020204" pitchFamily="34" charset="0"/>
                        </a:rPr>
                        <a:t>UserId</a:t>
                      </a:r>
                    </a:p>
                  </a:txBody>
                  <a:tcPr>
                    <a:solidFill>
                      <a:schemeClr val="accent1"/>
                    </a:solidFill>
                  </a:tcPr>
                </a:tc>
                <a:tc>
                  <a:txBody>
                    <a:bodyPr/>
                    <a:lstStyle/>
                    <a:p>
                      <a:pPr algn="ctr"/>
                      <a:r>
                        <a:rPr lang="en-US" dirty="0">
                          <a:solidFill>
                            <a:schemeClr val="tx2"/>
                          </a:solidFill>
                          <a:latin typeface="Lucida Console" panose="020B0609040504020204" pitchFamily="49" charset="0"/>
                          <a:ea typeface="Amazon Ember" panose="020B0703020204020204" pitchFamily="34" charset="0"/>
                          <a:cs typeface="Amazon Ember" panose="020B0703020204020204" pitchFamily="34" charset="0"/>
                        </a:rPr>
                        <a:t>NoteId</a:t>
                      </a:r>
                    </a:p>
                  </a:txBody>
                  <a:tcPr>
                    <a:solidFill>
                      <a:schemeClr val="accent2"/>
                    </a:solidFill>
                  </a:tcPr>
                </a:tc>
                <a:tc>
                  <a:txBody>
                    <a:bodyPr/>
                    <a:lstStyle/>
                    <a:p>
                      <a:pPr algn="ctr"/>
                      <a:r>
                        <a:rPr lang="en-US" dirty="0">
                          <a:solidFill>
                            <a:schemeClr val="tx2"/>
                          </a:solidFill>
                          <a:latin typeface="Lucida Console" panose="020B0609040504020204" pitchFamily="49" charset="0"/>
                          <a:ea typeface="Amazon Ember" panose="020B0703020204020204" pitchFamily="34" charset="0"/>
                          <a:cs typeface="Amazon Ember" panose="020B0703020204020204" pitchFamily="34" charset="0"/>
                        </a:rPr>
                        <a:t>Notes</a:t>
                      </a:r>
                    </a:p>
                  </a:txBody>
                  <a:tcPr>
                    <a:solidFill>
                      <a:schemeClr val="accent3"/>
                    </a:solidFill>
                  </a:tcPr>
                </a:tc>
                <a:extLst>
                  <a:ext uri="{0D108BD9-81ED-4DB2-BD59-A6C34878D82A}">
                    <a16:rowId xmlns:a16="http://schemas.microsoft.com/office/drawing/2014/main" val="1939564099"/>
                  </a:ext>
                </a:extLst>
              </a:tr>
              <a:tr h="370840">
                <a:tc>
                  <a:txBody>
                    <a:bodyPr/>
                    <a:lstStyle/>
                    <a:p>
                      <a:pPr algn="l"/>
                      <a:r>
                        <a:rPr lang="en-US" sz="1600" dirty="0">
                          <a:latin typeface="Lucida Console" panose="020B0609040504020204" pitchFamily="49" charset="0"/>
                        </a:rPr>
                        <a:t>StudentA</a:t>
                      </a:r>
                      <a:endParaRPr lang="en-US" sz="1600" b="0" dirty="0">
                        <a:solidFill>
                          <a:schemeClr val="tx1"/>
                        </a:solidFill>
                        <a:latin typeface="Lucida Console" panose="020B0609040504020204" pitchFamily="49" charset="0"/>
                        <a:ea typeface="Amazon Ember" panose="02000000000000000000" pitchFamily="2" charset="0"/>
                      </a:endParaRPr>
                    </a:p>
                  </a:txBody>
                  <a:tcPr anchor="ctr">
                    <a:solidFill>
                      <a:schemeClr val="accent4"/>
                    </a:solidFill>
                  </a:tcPr>
                </a:tc>
                <a:tc>
                  <a:txBody>
                    <a:bodyPr/>
                    <a:lstStyle/>
                    <a:p>
                      <a:pPr algn="ctr"/>
                      <a:r>
                        <a:rPr lang="en-US" sz="1600" dirty="0">
                          <a:latin typeface="Lucida Console" panose="020B0609040504020204" pitchFamily="49" charset="0"/>
                        </a:rPr>
                        <a:t>11</a:t>
                      </a:r>
                      <a:endParaRPr lang="en-US" sz="1600" dirty="0">
                        <a:solidFill>
                          <a:schemeClr val="tx1"/>
                        </a:solidFill>
                        <a:latin typeface="Lucida Console" panose="020B0609040504020204" pitchFamily="49" charset="0"/>
                      </a:endParaRPr>
                    </a:p>
                  </a:txBody>
                  <a:tcPr anchor="ctr">
                    <a:solidFill>
                      <a:schemeClr val="accent4"/>
                    </a:solidFill>
                  </a:tcPr>
                </a:tc>
                <a:tc>
                  <a:txBody>
                    <a:bodyPr/>
                    <a:lstStyle/>
                    <a:p>
                      <a:pPr algn="l"/>
                      <a:r>
                        <a:rPr lang="en-US" sz="1600" dirty="0">
                          <a:latin typeface="Lucida Console" panose="020B0609040504020204" pitchFamily="49" charset="0"/>
                        </a:rPr>
                        <a:t>Hello…</a:t>
                      </a:r>
                      <a:endParaRPr lang="en-US" sz="1600" dirty="0">
                        <a:solidFill>
                          <a:schemeClr val="tx1"/>
                        </a:solidFill>
                        <a:latin typeface="Lucida Console" panose="020B0609040504020204" pitchFamily="49" charset="0"/>
                      </a:endParaRPr>
                    </a:p>
                  </a:txBody>
                  <a:tcPr anchor="ctr">
                    <a:solidFill>
                      <a:schemeClr val="accent4"/>
                    </a:solidFill>
                  </a:tcPr>
                </a:tc>
                <a:extLst>
                  <a:ext uri="{0D108BD9-81ED-4DB2-BD59-A6C34878D82A}">
                    <a16:rowId xmlns:a16="http://schemas.microsoft.com/office/drawing/2014/main" val="1945872231"/>
                  </a:ext>
                </a:extLst>
              </a:tr>
              <a:tr h="370840">
                <a:tc>
                  <a:txBody>
                    <a:bodyPr/>
                    <a:lstStyle/>
                    <a:p>
                      <a:pPr algn="l"/>
                      <a:r>
                        <a:rPr lang="en-US" sz="1600" dirty="0">
                          <a:latin typeface="Lucida Console" panose="020B0609040504020204" pitchFamily="49" charset="0"/>
                        </a:rPr>
                        <a:t>StudentC</a:t>
                      </a:r>
                      <a:endParaRPr lang="en-US" sz="1600" b="0" dirty="0">
                        <a:solidFill>
                          <a:schemeClr val="tx1"/>
                        </a:solidFill>
                        <a:latin typeface="Lucida Console" panose="020B0609040504020204" pitchFamily="49" charset="0"/>
                        <a:ea typeface="Amazon Ember" panose="02000000000000000000" pitchFamily="2" charset="0"/>
                      </a:endParaRPr>
                    </a:p>
                  </a:txBody>
                  <a:tcPr anchor="ctr"/>
                </a:tc>
                <a:tc>
                  <a:txBody>
                    <a:bodyPr/>
                    <a:lstStyle/>
                    <a:p>
                      <a:pPr algn="ctr"/>
                      <a:r>
                        <a:rPr lang="en-US" sz="1600" dirty="0">
                          <a:latin typeface="Lucida Console" panose="020B0609040504020204" pitchFamily="49" charset="0"/>
                        </a:rPr>
                        <a:t>12</a:t>
                      </a:r>
                      <a:endParaRPr lang="en-US" sz="1600" dirty="0">
                        <a:solidFill>
                          <a:schemeClr val="tx1"/>
                        </a:solidFill>
                        <a:latin typeface="Lucida Console" panose="020B0609040504020204" pitchFamily="49" charset="0"/>
                      </a:endParaRPr>
                    </a:p>
                  </a:txBody>
                  <a:tcPr anchor="ctr"/>
                </a:tc>
                <a:tc>
                  <a:txBody>
                    <a:bodyPr/>
                    <a:lstStyle/>
                    <a:p>
                      <a:pPr algn="l"/>
                      <a:r>
                        <a:rPr lang="en-US" sz="1600" dirty="0">
                          <a:latin typeface="Lucida Console" panose="020B0609040504020204" pitchFamily="49" charset="0"/>
                        </a:rPr>
                        <a:t>Thanks…</a:t>
                      </a:r>
                      <a:endParaRPr lang="en-US" sz="1600" dirty="0">
                        <a:solidFill>
                          <a:schemeClr val="tx1"/>
                        </a:solidFill>
                        <a:latin typeface="Lucida Console" panose="020B0609040504020204" pitchFamily="49" charset="0"/>
                      </a:endParaRPr>
                    </a:p>
                  </a:txBody>
                  <a:tcPr anchor="ctr"/>
                </a:tc>
                <a:extLst>
                  <a:ext uri="{0D108BD9-81ED-4DB2-BD59-A6C34878D82A}">
                    <a16:rowId xmlns:a16="http://schemas.microsoft.com/office/drawing/2014/main" val="2079328844"/>
                  </a:ext>
                </a:extLst>
              </a:tr>
              <a:tr h="370840">
                <a:tc>
                  <a:txBody>
                    <a:bodyPr/>
                    <a:lstStyle/>
                    <a:p>
                      <a:pPr algn="l"/>
                      <a:r>
                        <a:rPr lang="en-US" sz="1600" dirty="0">
                          <a:latin typeface="Lucida Console" panose="020B0609040504020204" pitchFamily="49" charset="0"/>
                        </a:rPr>
                        <a:t>StudentB</a:t>
                      </a:r>
                      <a:endParaRPr lang="en-US" sz="1600" b="0" dirty="0">
                        <a:solidFill>
                          <a:schemeClr val="tx1"/>
                        </a:solidFill>
                        <a:latin typeface="Lucida Console" panose="020B0609040504020204" pitchFamily="49" charset="0"/>
                        <a:ea typeface="Amazon Ember" panose="02000000000000000000" pitchFamily="2" charset="0"/>
                      </a:endParaRPr>
                    </a:p>
                  </a:txBody>
                  <a:tcPr anchor="ctr">
                    <a:solidFill>
                      <a:schemeClr val="accent4"/>
                    </a:solidFill>
                  </a:tcPr>
                </a:tc>
                <a:tc>
                  <a:txBody>
                    <a:bodyPr/>
                    <a:lstStyle/>
                    <a:p>
                      <a:pPr algn="ctr"/>
                      <a:r>
                        <a:rPr lang="en-US" sz="1600" dirty="0">
                          <a:latin typeface="Lucida Console" panose="020B0609040504020204" pitchFamily="49" charset="0"/>
                        </a:rPr>
                        <a:t>23</a:t>
                      </a:r>
                      <a:endParaRPr lang="en-US" sz="1600" dirty="0">
                        <a:solidFill>
                          <a:schemeClr val="tx1"/>
                        </a:solidFill>
                        <a:latin typeface="Lucida Console" panose="020B0609040504020204" pitchFamily="49" charset="0"/>
                      </a:endParaRPr>
                    </a:p>
                  </a:txBody>
                  <a:tcPr anchor="ctr">
                    <a:solidFill>
                      <a:schemeClr val="accent4"/>
                    </a:solidFill>
                  </a:tcPr>
                </a:tc>
                <a:tc>
                  <a:txBody>
                    <a:bodyPr/>
                    <a:lstStyle/>
                    <a:p>
                      <a:pPr algn="l"/>
                      <a:r>
                        <a:rPr lang="en-US" sz="1600" dirty="0">
                          <a:latin typeface="Lucida Console" panose="020B0609040504020204" pitchFamily="49" charset="0"/>
                        </a:rPr>
                        <a:t>Amazon…</a:t>
                      </a:r>
                      <a:endParaRPr lang="en-US" sz="1600" dirty="0">
                        <a:solidFill>
                          <a:schemeClr val="tx1"/>
                        </a:solidFill>
                        <a:latin typeface="Lucida Console" panose="020B0609040504020204" pitchFamily="49" charset="0"/>
                      </a:endParaRPr>
                    </a:p>
                  </a:txBody>
                  <a:tcPr anchor="ctr">
                    <a:solidFill>
                      <a:schemeClr val="accent4"/>
                    </a:solidFill>
                  </a:tcPr>
                </a:tc>
                <a:extLst>
                  <a:ext uri="{0D108BD9-81ED-4DB2-BD59-A6C34878D82A}">
                    <a16:rowId xmlns:a16="http://schemas.microsoft.com/office/drawing/2014/main" val="2737199385"/>
                  </a:ext>
                </a:extLst>
              </a:tr>
              <a:tr h="370840">
                <a:tc>
                  <a:txBody>
                    <a:bodyPr/>
                    <a:lstStyle/>
                    <a:p>
                      <a:pPr algn="l"/>
                      <a:r>
                        <a:rPr lang="en-US" sz="1600" dirty="0">
                          <a:latin typeface="Lucida Console" panose="020B0609040504020204" pitchFamily="49" charset="0"/>
                        </a:rPr>
                        <a:t>StudentD</a:t>
                      </a:r>
                      <a:endParaRPr lang="en-US" sz="1600" b="0" dirty="0">
                        <a:solidFill>
                          <a:schemeClr val="tx1"/>
                        </a:solidFill>
                        <a:latin typeface="Lucida Console" panose="020B0609040504020204" pitchFamily="49" charset="0"/>
                        <a:ea typeface="Amazon Ember" panose="02000000000000000000" pitchFamily="2" charset="0"/>
                      </a:endParaRPr>
                    </a:p>
                  </a:txBody>
                  <a:tcPr anchor="ctr"/>
                </a:tc>
                <a:tc>
                  <a:txBody>
                    <a:bodyPr/>
                    <a:lstStyle/>
                    <a:p>
                      <a:pPr algn="ctr"/>
                      <a:r>
                        <a:rPr lang="en-US" sz="1600" dirty="0">
                          <a:latin typeface="Lucida Console" panose="020B0609040504020204" pitchFamily="49" charset="0"/>
                        </a:rPr>
                        <a:t>33</a:t>
                      </a:r>
                      <a:endParaRPr lang="en-US" sz="1600" dirty="0">
                        <a:solidFill>
                          <a:schemeClr val="tx1"/>
                        </a:solidFill>
                        <a:latin typeface="Lucida Console" panose="020B0609040504020204" pitchFamily="49" charset="0"/>
                      </a:endParaRPr>
                    </a:p>
                  </a:txBody>
                  <a:tcPr anchor="ctr"/>
                </a:tc>
                <a:tc>
                  <a:txBody>
                    <a:bodyPr/>
                    <a:lstStyle/>
                    <a:p>
                      <a:pPr algn="l"/>
                      <a:r>
                        <a:rPr lang="en-US" sz="1600" dirty="0">
                          <a:latin typeface="Lucida Console" panose="020B0609040504020204" pitchFamily="49" charset="0"/>
                        </a:rPr>
                        <a:t>Run…</a:t>
                      </a:r>
                      <a:endParaRPr lang="en-US" sz="1600" dirty="0">
                        <a:solidFill>
                          <a:schemeClr val="tx1"/>
                        </a:solidFill>
                        <a:latin typeface="Lucida Console" panose="020B0609040504020204" pitchFamily="49" charset="0"/>
                      </a:endParaRPr>
                    </a:p>
                  </a:txBody>
                  <a:tcPr anchor="ctr"/>
                </a:tc>
                <a:extLst>
                  <a:ext uri="{0D108BD9-81ED-4DB2-BD59-A6C34878D82A}">
                    <a16:rowId xmlns:a16="http://schemas.microsoft.com/office/drawing/2014/main" val="1285914468"/>
                  </a:ext>
                </a:extLst>
              </a:tr>
              <a:tr h="370840">
                <a:tc>
                  <a:txBody>
                    <a:bodyPr/>
                    <a:lstStyle/>
                    <a:p>
                      <a:pPr algn="l"/>
                      <a:r>
                        <a:rPr lang="en-US" sz="1600" dirty="0">
                          <a:latin typeface="Lucida Console" panose="020B0609040504020204" pitchFamily="49" charset="0"/>
                        </a:rPr>
                        <a:t>StudentD</a:t>
                      </a:r>
                      <a:endParaRPr lang="en-US" sz="1600" b="0" dirty="0">
                        <a:solidFill>
                          <a:schemeClr val="tx1"/>
                        </a:solidFill>
                        <a:latin typeface="Lucida Console" panose="020B0609040504020204" pitchFamily="49" charset="0"/>
                        <a:ea typeface="Amazon Ember" panose="02000000000000000000" pitchFamily="2" charset="0"/>
                      </a:endParaRPr>
                    </a:p>
                  </a:txBody>
                  <a:tcPr anchor="ctr">
                    <a:solidFill>
                      <a:schemeClr val="accent4"/>
                    </a:solidFill>
                  </a:tcPr>
                </a:tc>
                <a:tc>
                  <a:txBody>
                    <a:bodyPr/>
                    <a:lstStyle/>
                    <a:p>
                      <a:pPr algn="ctr"/>
                      <a:r>
                        <a:rPr lang="en-US" sz="1600" dirty="0">
                          <a:latin typeface="Lucida Console" panose="020B0609040504020204" pitchFamily="49" charset="0"/>
                        </a:rPr>
                        <a:t>42</a:t>
                      </a:r>
                      <a:endParaRPr lang="en-US" sz="1600" dirty="0">
                        <a:solidFill>
                          <a:schemeClr val="tx1"/>
                        </a:solidFill>
                        <a:latin typeface="Lucida Console" panose="020B0609040504020204" pitchFamily="49" charset="0"/>
                      </a:endParaRPr>
                    </a:p>
                  </a:txBody>
                  <a:tcPr anchor="ctr">
                    <a:solidFill>
                      <a:schemeClr val="accent4"/>
                    </a:solidFill>
                  </a:tcPr>
                </a:tc>
                <a:tc>
                  <a:txBody>
                    <a:bodyPr/>
                    <a:lstStyle/>
                    <a:p>
                      <a:pPr algn="l"/>
                      <a:r>
                        <a:rPr lang="en-US" sz="1600" dirty="0">
                          <a:latin typeface="Lucida Console" panose="020B0609040504020204" pitchFamily="49" charset="0"/>
                        </a:rPr>
                        <a:t>Test…</a:t>
                      </a:r>
                      <a:endParaRPr lang="en-US" sz="1600" dirty="0">
                        <a:solidFill>
                          <a:schemeClr val="tx1"/>
                        </a:solidFill>
                        <a:latin typeface="Lucida Console" panose="020B0609040504020204" pitchFamily="49" charset="0"/>
                      </a:endParaRPr>
                    </a:p>
                  </a:txBody>
                  <a:tcPr anchor="ctr">
                    <a:solidFill>
                      <a:schemeClr val="accent4"/>
                    </a:solidFill>
                  </a:tcPr>
                </a:tc>
                <a:extLst>
                  <a:ext uri="{0D108BD9-81ED-4DB2-BD59-A6C34878D82A}">
                    <a16:rowId xmlns:a16="http://schemas.microsoft.com/office/drawing/2014/main" val="1325347370"/>
                  </a:ext>
                </a:extLst>
              </a:tr>
            </a:tbl>
          </a:graphicData>
        </a:graphic>
      </p:graphicFrame>
      <p:grpSp>
        <p:nvGrpSpPr>
          <p:cNvPr id="4" name="example" descr="When you try to Get all Notes for UserID StudentC, table 1 does a full scan, while with table 2 the Query routes to correct partition.">
            <a:extLst>
              <a:ext uri="{FF2B5EF4-FFF2-40B4-BE49-F238E27FC236}">
                <a16:creationId xmlns:a16="http://schemas.microsoft.com/office/drawing/2014/main" id="{2FFD61AF-D4B6-49CF-833B-47E8984C1066}"/>
              </a:ext>
            </a:extLst>
          </p:cNvPr>
          <p:cNvGrpSpPr/>
          <p:nvPr/>
        </p:nvGrpSpPr>
        <p:grpSpPr>
          <a:xfrm>
            <a:off x="388291" y="2834967"/>
            <a:ext cx="10558702" cy="3785633"/>
            <a:chOff x="388291" y="2834967"/>
            <a:chExt cx="10558702" cy="3785633"/>
          </a:xfrm>
        </p:grpSpPr>
        <p:sp>
          <p:nvSpPr>
            <p:cNvPr id="8" name="TextBox 7"/>
            <p:cNvSpPr txBox="1"/>
            <p:nvPr/>
          </p:nvSpPr>
          <p:spPr>
            <a:xfrm>
              <a:off x="4357253" y="3222052"/>
              <a:ext cx="3072436" cy="830997"/>
            </a:xfrm>
            <a:prstGeom prst="rect">
              <a:avLst/>
            </a:prstGeom>
            <a:noFill/>
          </p:spPr>
          <p:txBody>
            <a:bodyPr wrap="square" rtlCol="0">
              <a:spAutoFit/>
            </a:bodyPr>
            <a:lstStyle/>
            <a:p>
              <a:pPr algn="ct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Get all </a:t>
              </a:r>
              <a:r>
                <a:rPr lang="en-US" sz="2400" dirty="0">
                  <a:latin typeface="Lucida Console" panose="020B0609040504020204" pitchFamily="49" charset="0"/>
                  <a:ea typeface="Amazon Ember Light" panose="020B0403020204020204" pitchFamily="34" charset="0"/>
                  <a:cs typeface="Amazon Ember Light" panose="020B0403020204020204" pitchFamily="34" charset="0"/>
                </a:rPr>
                <a:t>Notes</a:t>
              </a: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 for </a:t>
              </a:r>
              <a:r>
                <a:rPr lang="en-US" sz="2400" dirty="0" err="1">
                  <a:latin typeface="Lucida Console" panose="020B0609040504020204" pitchFamily="49" charset="0"/>
                  <a:ea typeface="Amazon Ember Light" panose="020B0403020204020204" pitchFamily="34" charset="0"/>
                  <a:cs typeface="Amazon Ember Light" panose="020B0403020204020204" pitchFamily="34" charset="0"/>
                </a:rPr>
                <a:t>UserID</a:t>
              </a: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 StudentC</a:t>
              </a:r>
            </a:p>
          </p:txBody>
        </p:sp>
        <p:cxnSp>
          <p:nvCxnSpPr>
            <p:cNvPr id="10" name="Elbow Connector 9"/>
            <p:cNvCxnSpPr/>
            <p:nvPr/>
          </p:nvCxnSpPr>
          <p:spPr>
            <a:xfrm rot="5400000">
              <a:off x="3699960" y="4735029"/>
              <a:ext cx="1947929" cy="719056"/>
            </a:xfrm>
            <a:prstGeom prst="bentConnector3">
              <a:avLst>
                <a:gd name="adj1" fmla="val 6949"/>
              </a:avLst>
            </a:prstGeom>
            <a:ln w="44450">
              <a:solidFill>
                <a:srgbClr val="FF0000"/>
              </a:solidFill>
              <a:tailEnd type="arrow" w="lg" len="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cxnSp>
          <p:nvCxnSpPr>
            <p:cNvPr id="14" name="Elbow Connector 13"/>
            <p:cNvCxnSpPr/>
            <p:nvPr/>
          </p:nvCxnSpPr>
          <p:spPr>
            <a:xfrm rot="16200000" flipH="1">
              <a:off x="6631950" y="3853088"/>
              <a:ext cx="620710" cy="1146728"/>
            </a:xfrm>
            <a:prstGeom prst="bentConnector2">
              <a:avLst/>
            </a:prstGeom>
            <a:ln w="44450">
              <a:solidFill>
                <a:schemeClr val="hlink"/>
              </a:solidFill>
              <a:tailEnd type="arrow" w="lg" len="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sp>
          <p:nvSpPr>
            <p:cNvPr id="21" name="Right Bracket 20"/>
            <p:cNvSpPr/>
            <p:nvPr/>
          </p:nvSpPr>
          <p:spPr>
            <a:xfrm rot="5400000">
              <a:off x="5689567" y="2503424"/>
              <a:ext cx="407809" cy="2820181"/>
            </a:xfrm>
            <a:prstGeom prst="rightBracket">
              <a:avLst>
                <a:gd name="adj" fmla="val 0"/>
              </a:avLst>
            </a:prstGeom>
            <a:ln w="44450">
              <a:solidFill>
                <a:schemeClr val="hlink"/>
              </a:solidFill>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2" name="TextBox 21"/>
            <p:cNvSpPr txBox="1"/>
            <p:nvPr/>
          </p:nvSpPr>
          <p:spPr>
            <a:xfrm>
              <a:off x="4298602" y="4854803"/>
              <a:ext cx="1025111" cy="830997"/>
            </a:xfrm>
            <a:prstGeom prst="rect">
              <a:avLst/>
            </a:prstGeom>
            <a:noFill/>
          </p:spPr>
          <p:txBody>
            <a:bodyPr wrap="square" rtlCol="0">
              <a:spAutoFit/>
            </a:bodyPr>
            <a:lstStyle/>
            <a:p>
              <a:pPr algn="ctr"/>
              <a:r>
                <a:rPr lang="en-US" sz="1600" dirty="0">
                  <a:ea typeface="Amazon Ember Light" panose="020B0403020204020204" pitchFamily="34" charset="0"/>
                  <a:cs typeface="Amazon Ember Light" panose="020B0403020204020204" pitchFamily="34" charset="0"/>
                </a:rPr>
                <a:t>Full table scan</a:t>
              </a:r>
            </a:p>
          </p:txBody>
        </p:sp>
        <p:sp>
          <p:nvSpPr>
            <p:cNvPr id="23" name="TextBox 22"/>
            <p:cNvSpPr txBox="1"/>
            <p:nvPr/>
          </p:nvSpPr>
          <p:spPr>
            <a:xfrm>
              <a:off x="6202610" y="4777436"/>
              <a:ext cx="1497037" cy="830997"/>
            </a:xfrm>
            <a:prstGeom prst="rect">
              <a:avLst/>
            </a:prstGeom>
            <a:noFill/>
          </p:spPr>
          <p:txBody>
            <a:bodyPr wrap="square" rtlCol="0">
              <a:spAutoFit/>
            </a:bodyPr>
            <a:lstStyle/>
            <a:p>
              <a:pPr algn="ctr"/>
              <a:r>
                <a:rPr lang="en-US" sz="1600" dirty="0">
                  <a:ea typeface="Amazon Ember Light" panose="020B0403020204020204" pitchFamily="34" charset="0"/>
                  <a:cs typeface="Amazon Ember Light" panose="020B0403020204020204" pitchFamily="34" charset="0"/>
                </a:rPr>
                <a:t>Query routes to correct partition</a:t>
              </a:r>
            </a:p>
          </p:txBody>
        </p:sp>
        <p:sp>
          <p:nvSpPr>
            <p:cNvPr id="24" name="TextBox 23"/>
            <p:cNvSpPr txBox="1"/>
            <p:nvPr/>
          </p:nvSpPr>
          <p:spPr>
            <a:xfrm>
              <a:off x="388291" y="3315580"/>
              <a:ext cx="1795860" cy="338554"/>
            </a:xfrm>
            <a:prstGeom prst="rect">
              <a:avLst/>
            </a:prstGeom>
            <a:noFill/>
          </p:spPr>
          <p:txBody>
            <a:bodyPr wrap="square" rtlCol="0">
              <a:spAutoFit/>
            </a:bodyPr>
            <a:lstStyle/>
            <a:p>
              <a:r>
                <a:rPr lang="en-US" sz="1600" dirty="0">
                  <a:latin typeface="Amazon Ember" panose="02000000000000000000" pitchFamily="2" charset="0"/>
                  <a:ea typeface="Amazon Ember" panose="02000000000000000000" pitchFamily="2" charset="0"/>
                  <a:cs typeface="Amazon Ember Medium" panose="020B0603020204030204" pitchFamily="34" charset="0"/>
                </a:rPr>
                <a:t>Table 1</a:t>
              </a:r>
            </a:p>
          </p:txBody>
        </p:sp>
        <p:sp>
          <p:nvSpPr>
            <p:cNvPr id="25" name="TextBox 24"/>
            <p:cNvSpPr txBox="1"/>
            <p:nvPr/>
          </p:nvSpPr>
          <p:spPr>
            <a:xfrm>
              <a:off x="7639562" y="3315580"/>
              <a:ext cx="911539" cy="338554"/>
            </a:xfrm>
            <a:prstGeom prst="rect">
              <a:avLst/>
            </a:prstGeom>
            <a:noFill/>
          </p:spPr>
          <p:txBody>
            <a:bodyPr wrap="square" rtlCol="0">
              <a:spAutoFit/>
            </a:bodyPr>
            <a:lstStyle/>
            <a:p>
              <a:r>
                <a:rPr lang="en-US" sz="1600" dirty="0">
                  <a:latin typeface="Amazon Ember" panose="02000000000000000000" pitchFamily="2" charset="0"/>
                  <a:ea typeface="Amazon Ember" panose="02000000000000000000" pitchFamily="2" charset="0"/>
                  <a:cs typeface="Amazon Ember Display Medium" panose="020F0603020204020204" pitchFamily="34" charset="0"/>
                </a:rPr>
                <a:t>Table 2</a:t>
              </a:r>
            </a:p>
          </p:txBody>
        </p:sp>
        <p:sp>
          <p:nvSpPr>
            <p:cNvPr id="26" name="TextBox 25"/>
            <p:cNvSpPr txBox="1"/>
            <p:nvPr/>
          </p:nvSpPr>
          <p:spPr>
            <a:xfrm>
              <a:off x="388291" y="3540333"/>
              <a:ext cx="1795860" cy="338554"/>
            </a:xfrm>
            <a:prstGeom prst="rect">
              <a:avLst/>
            </a:prstGeom>
            <a:noFill/>
          </p:spPr>
          <p:txBody>
            <a:bodyPr wrap="square" rtlCol="0">
              <a:spAutoFit/>
            </a:bodyPr>
            <a:lstStyle/>
            <a:p>
              <a:r>
                <a:rPr lang="en-US" sz="1600" dirty="0">
                  <a:ea typeface="Amazon Ember Light" panose="020B0403020204020204" pitchFamily="34" charset="0"/>
                  <a:cs typeface="Amazon Ember Light" panose="020B0403020204020204" pitchFamily="34" charset="0"/>
                </a:rPr>
                <a:t>Partition key</a:t>
              </a:r>
            </a:p>
          </p:txBody>
        </p:sp>
        <p:sp>
          <p:nvSpPr>
            <p:cNvPr id="28" name="TextBox 27"/>
            <p:cNvSpPr txBox="1"/>
            <p:nvPr/>
          </p:nvSpPr>
          <p:spPr>
            <a:xfrm>
              <a:off x="7639562" y="3551228"/>
              <a:ext cx="1795860" cy="369332"/>
            </a:xfrm>
            <a:prstGeom prst="rect">
              <a:avLst/>
            </a:prstGeom>
            <a:noFill/>
          </p:spPr>
          <p:txBody>
            <a:bodyPr wrap="square" rtlCol="0">
              <a:spAutoFit/>
            </a:bodyPr>
            <a:lstStyle/>
            <a:p>
              <a:r>
                <a:rPr lang="en-US" sz="1600" dirty="0">
                  <a:ea typeface="Amazon Ember Light" panose="020B0403020204020204" pitchFamily="34" charset="0"/>
                  <a:cs typeface="Amazon Ember Light" panose="020B0403020204020204" pitchFamily="34" charset="0"/>
                </a:rPr>
                <a:t>Partition key  </a:t>
              </a:r>
              <a:r>
                <a:rPr lang="en-US" dirty="0">
                  <a:ea typeface="Amazon Ember Medium" panose="020B0603020204030204" pitchFamily="34" charset="0"/>
                  <a:cs typeface="Amazon Ember Medium" panose="020B0603020204030204" pitchFamily="34" charset="0"/>
                </a:rPr>
                <a:t>+</a:t>
              </a:r>
              <a:endParaRPr lang="en-US" sz="1600" dirty="0">
                <a:ea typeface="Amazon Ember Medium" panose="020B0603020204030204" pitchFamily="34" charset="0"/>
                <a:cs typeface="Amazon Ember Medium" panose="020B0603020204030204" pitchFamily="34" charset="0"/>
              </a:endParaRPr>
            </a:p>
          </p:txBody>
        </p:sp>
        <p:sp>
          <p:nvSpPr>
            <p:cNvPr id="29" name="TextBox 28"/>
            <p:cNvSpPr txBox="1"/>
            <p:nvPr/>
          </p:nvSpPr>
          <p:spPr>
            <a:xfrm>
              <a:off x="9151133" y="3555457"/>
              <a:ext cx="1795860" cy="338554"/>
            </a:xfrm>
            <a:prstGeom prst="rect">
              <a:avLst/>
            </a:prstGeom>
            <a:noFill/>
          </p:spPr>
          <p:txBody>
            <a:bodyPr wrap="square" rtlCol="0">
              <a:spAutoFit/>
            </a:bodyPr>
            <a:lstStyle/>
            <a:p>
              <a:r>
                <a:rPr lang="en-US" sz="1600" dirty="0">
                  <a:ea typeface="Amazon Ember Light" panose="020B0403020204020204" pitchFamily="34" charset="0"/>
                  <a:cs typeface="Amazon Ember Light" panose="020B0403020204020204" pitchFamily="34" charset="0"/>
                </a:rPr>
                <a:t>Sort key</a:t>
              </a:r>
            </a:p>
          </p:txBody>
        </p:sp>
        <p:sp>
          <p:nvSpPr>
            <p:cNvPr id="32" name="TextBox 31"/>
            <p:cNvSpPr txBox="1"/>
            <p:nvPr/>
          </p:nvSpPr>
          <p:spPr>
            <a:xfrm>
              <a:off x="4154565" y="6097380"/>
              <a:ext cx="328816" cy="523220"/>
            </a:xfrm>
            <a:prstGeom prst="rect">
              <a:avLst/>
            </a:prstGeom>
            <a:noFill/>
          </p:spPr>
          <p:txBody>
            <a:bodyPr wrap="square" rtlCol="0">
              <a:spAutoFit/>
            </a:bodyPr>
            <a:lstStyle/>
            <a:p>
              <a:pPr algn="ctr"/>
              <a:r>
                <a:rPr lang="en-US" sz="2800" dirty="0">
                  <a:solidFill>
                    <a:srgbClr val="FF0000"/>
                  </a:solidFill>
                  <a:latin typeface="Amazon Ember Light" panose="020B0403020204020204" pitchFamily="34" charset="0"/>
                  <a:ea typeface="Amazon Ember Light" panose="020B0403020204020204" pitchFamily="34" charset="0"/>
                  <a:cs typeface="Amazon Ember Light" panose="020B0403020204020204" pitchFamily="34" charset="0"/>
                </a:rPr>
                <a:t>$</a:t>
              </a:r>
            </a:p>
          </p:txBody>
        </p:sp>
        <p:sp>
          <p:nvSpPr>
            <p:cNvPr id="12" name="TextBox 11">
              <a:extLst>
                <a:ext uri="{FF2B5EF4-FFF2-40B4-BE49-F238E27FC236}">
                  <a16:creationId xmlns:a16="http://schemas.microsoft.com/office/drawing/2014/main" id="{A502FFE1-0E83-4206-802A-145EA4A35711}"/>
                </a:ext>
              </a:extLst>
            </p:cNvPr>
            <p:cNvSpPr txBox="1"/>
            <p:nvPr/>
          </p:nvSpPr>
          <p:spPr>
            <a:xfrm>
              <a:off x="8178831" y="2834967"/>
              <a:ext cx="1677838" cy="338554"/>
            </a:xfrm>
            <a:prstGeom prst="rect">
              <a:avLst/>
            </a:prstGeom>
            <a:noFill/>
          </p:spPr>
          <p:txBody>
            <a:bodyPr wrap="square" rtlCol="0">
              <a:spAutoFit/>
            </a:bodyPr>
            <a:lstStyle/>
            <a:p>
              <a:pPr algn="ctr"/>
              <a:r>
                <a:rPr lang="en-US" sz="1600" dirty="0">
                  <a:latin typeface="Amazon Ember" panose="02000000000000000000" pitchFamily="2" charset="0"/>
                  <a:ea typeface="Amazon Ember" panose="02000000000000000000" pitchFamily="2" charset="0"/>
                  <a:cs typeface="Amazon Ember Medium" panose="020B0603020204030204" pitchFamily="34" charset="0"/>
                </a:rPr>
                <a:t>Composite Key</a:t>
              </a:r>
            </a:p>
          </p:txBody>
        </p:sp>
        <p:sp>
          <p:nvSpPr>
            <p:cNvPr id="9" name="Right Brace 8">
              <a:extLst>
                <a:ext uri="{FF2B5EF4-FFF2-40B4-BE49-F238E27FC236}">
                  <a16:creationId xmlns:a16="http://schemas.microsoft.com/office/drawing/2014/main" id="{348C910B-D54C-4084-B24D-1BE603B62276}"/>
                </a:ext>
              </a:extLst>
            </p:cNvPr>
            <p:cNvSpPr/>
            <p:nvPr/>
          </p:nvSpPr>
          <p:spPr>
            <a:xfrm rot="16200000">
              <a:off x="8794775" y="2838410"/>
              <a:ext cx="445951" cy="1116173"/>
            </a:xfrm>
            <a:prstGeom prst="rightBrace">
              <a:avLst>
                <a:gd name="adj1" fmla="val 0"/>
                <a:gd name="adj2" fmla="val 50000"/>
              </a:avLst>
            </a:prstGeom>
            <a:ln w="44450">
              <a:solidFill>
                <a:schemeClr val="hlink"/>
              </a:solidFill>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2245749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20"/>
          </p:nvPr>
        </p:nvSpPr>
        <p:spPr/>
        <p:txBody>
          <a:bodyPr/>
          <a:lstStyle/>
          <a:p>
            <a:fld id="{B6A95138-A96E-2F42-A959-2EFD44FE4AB7}" type="slidenum">
              <a:rPr lang="en-US" smtClean="0"/>
              <a:t>9</a:t>
            </a:fld>
            <a:endParaRPr lang="en-US" dirty="0"/>
          </a:p>
        </p:txBody>
      </p:sp>
      <p:sp>
        <p:nvSpPr>
          <p:cNvPr id="2" name="Title 1"/>
          <p:cNvSpPr>
            <a:spLocks noGrp="1"/>
          </p:cNvSpPr>
          <p:nvPr>
            <p:ph type="title"/>
          </p:nvPr>
        </p:nvSpPr>
        <p:spPr/>
        <p:txBody>
          <a:bodyPr/>
          <a:lstStyle/>
          <a:p>
            <a:r>
              <a:rPr lang="en-US" dirty="0"/>
              <a:t>Index design</a:t>
            </a:r>
          </a:p>
        </p:txBody>
      </p:sp>
      <p:sp>
        <p:nvSpPr>
          <p:cNvPr id="36" name="Rectangle 35">
            <a:extLst>
              <a:ext uri="{FF2B5EF4-FFF2-40B4-BE49-F238E27FC236}">
                <a16:creationId xmlns:a16="http://schemas.microsoft.com/office/drawing/2014/main" id="{E9899DB6-2C39-4E9F-A907-653DA5A56CA3}"/>
              </a:ext>
              <a:ext uri="{C183D7F6-B498-43B3-948B-1728B52AA6E4}">
                <adec:decorative xmlns:adec="http://schemas.microsoft.com/office/drawing/2017/decorative" val="1"/>
              </a:ext>
            </a:extLst>
          </p:cNvPr>
          <p:cNvSpPr/>
          <p:nvPr/>
        </p:nvSpPr>
        <p:spPr>
          <a:xfrm>
            <a:off x="0" y="4277252"/>
            <a:ext cx="12192000" cy="1356109"/>
          </a:xfrm>
          <a:prstGeom prst="rect">
            <a:avLst/>
          </a:prstGeom>
          <a:solidFill>
            <a:schemeClr val="accent4">
              <a:alpha val="38039"/>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grpSp>
        <p:nvGrpSpPr>
          <p:cNvPr id="3" name="index">
            <a:extLst>
              <a:ext uri="{FF2B5EF4-FFF2-40B4-BE49-F238E27FC236}">
                <a16:creationId xmlns:a16="http://schemas.microsoft.com/office/drawing/2014/main" id="{285BE54E-3069-4436-9897-CACC99743BB4}"/>
              </a:ext>
              <a:ext uri="{C183D7F6-B498-43B3-948B-1728B52AA6E4}">
                <adec:decorative xmlns:adec="http://schemas.microsoft.com/office/drawing/2017/decorative" val="1"/>
              </a:ext>
            </a:extLst>
          </p:cNvPr>
          <p:cNvGrpSpPr/>
          <p:nvPr/>
        </p:nvGrpSpPr>
        <p:grpSpPr>
          <a:xfrm>
            <a:off x="744869" y="2703605"/>
            <a:ext cx="1754455" cy="1411195"/>
            <a:chOff x="683945" y="2465480"/>
            <a:chExt cx="1898799" cy="1574731"/>
          </a:xfrm>
        </p:grpSpPr>
        <p:grpSp>
          <p:nvGrpSpPr>
            <p:cNvPr id="19" name="Group 18">
              <a:extLst>
                <a:ext uri="{FF2B5EF4-FFF2-40B4-BE49-F238E27FC236}">
                  <a16:creationId xmlns:a16="http://schemas.microsoft.com/office/drawing/2014/main" id="{13A8D57A-2D57-48B3-B8B0-64E3914E0772}"/>
                </a:ext>
              </a:extLst>
            </p:cNvPr>
            <p:cNvGrpSpPr/>
            <p:nvPr/>
          </p:nvGrpSpPr>
          <p:grpSpPr>
            <a:xfrm>
              <a:off x="1008013" y="2465480"/>
              <a:ext cx="1574731" cy="1574731"/>
              <a:chOff x="4022364" y="2651933"/>
              <a:chExt cx="654411" cy="605424"/>
            </a:xfrm>
          </p:grpSpPr>
          <p:sp>
            <p:nvSpPr>
              <p:cNvPr id="20" name="Rectangle 19">
                <a:extLst>
                  <a:ext uri="{FF2B5EF4-FFF2-40B4-BE49-F238E27FC236}">
                    <a16:creationId xmlns:a16="http://schemas.microsoft.com/office/drawing/2014/main" id="{48661580-9696-43E7-9655-157560346873}"/>
                  </a:ext>
                </a:extLst>
              </p:cNvPr>
              <p:cNvSpPr/>
              <p:nvPr/>
            </p:nvSpPr>
            <p:spPr>
              <a:xfrm>
                <a:off x="4022364" y="2651933"/>
                <a:ext cx="654411" cy="6054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a:extLst>
                  <a:ext uri="{FF2B5EF4-FFF2-40B4-BE49-F238E27FC236}">
                    <a16:creationId xmlns:a16="http://schemas.microsoft.com/office/drawing/2014/main" id="{2E910C3A-4822-43E7-913D-1BFC2D6CE13B}"/>
                  </a:ext>
                </a:extLst>
              </p:cNvPr>
              <p:cNvGrpSpPr/>
              <p:nvPr/>
            </p:nvGrpSpPr>
            <p:grpSpPr>
              <a:xfrm>
                <a:off x="4022364" y="2682810"/>
                <a:ext cx="642540" cy="574547"/>
                <a:chOff x="3964570" y="2732686"/>
                <a:chExt cx="899249" cy="804092"/>
              </a:xfrm>
            </p:grpSpPr>
            <p:grpSp>
              <p:nvGrpSpPr>
                <p:cNvPr id="22" name="Group 21">
                  <a:extLst>
                    <a:ext uri="{FF2B5EF4-FFF2-40B4-BE49-F238E27FC236}">
                      <a16:creationId xmlns:a16="http://schemas.microsoft.com/office/drawing/2014/main" id="{BE88BAEB-67CD-4FD0-AFDD-4EE4626CB896}"/>
                    </a:ext>
                  </a:extLst>
                </p:cNvPr>
                <p:cNvGrpSpPr/>
                <p:nvPr/>
              </p:nvGrpSpPr>
              <p:grpSpPr>
                <a:xfrm>
                  <a:off x="3964570" y="2732686"/>
                  <a:ext cx="137160" cy="804092"/>
                  <a:chOff x="3993549" y="3349591"/>
                  <a:chExt cx="137160" cy="804092"/>
                </a:xfrm>
              </p:grpSpPr>
              <p:sp>
                <p:nvSpPr>
                  <p:cNvPr id="28" name="Rectangle 27">
                    <a:extLst>
                      <a:ext uri="{FF2B5EF4-FFF2-40B4-BE49-F238E27FC236}">
                        <a16:creationId xmlns:a16="http://schemas.microsoft.com/office/drawing/2014/main" id="{3F33B85C-F2DD-4510-BD94-A0109830B29A}"/>
                      </a:ext>
                    </a:extLst>
                  </p:cNvPr>
                  <p:cNvSpPr/>
                  <p:nvPr/>
                </p:nvSpPr>
                <p:spPr>
                  <a:xfrm>
                    <a:off x="3993549" y="3349591"/>
                    <a:ext cx="137160" cy="137160"/>
                  </a:xfrm>
                  <a:prstGeom prst="rect">
                    <a:avLst/>
                  </a:prstGeom>
                  <a:solidFill>
                    <a:schemeClr val="bg1"/>
                  </a:solidFill>
                  <a:ln w="28575">
                    <a:solidFill>
                      <a:srgbClr val="8BA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DF8080C7-1FF4-48C4-AE9B-034A4BFD80B4}"/>
                      </a:ext>
                    </a:extLst>
                  </p:cNvPr>
                  <p:cNvSpPr/>
                  <p:nvPr/>
                </p:nvSpPr>
                <p:spPr>
                  <a:xfrm>
                    <a:off x="3993549" y="3571902"/>
                    <a:ext cx="137160" cy="137160"/>
                  </a:xfrm>
                  <a:prstGeom prst="rect">
                    <a:avLst/>
                  </a:prstGeom>
                  <a:solidFill>
                    <a:schemeClr val="bg1"/>
                  </a:solidFill>
                  <a:ln w="28575">
                    <a:solidFill>
                      <a:srgbClr val="8BA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B241E555-2C9B-4D23-8CAE-5321016015C0}"/>
                      </a:ext>
                    </a:extLst>
                  </p:cNvPr>
                  <p:cNvSpPr/>
                  <p:nvPr/>
                </p:nvSpPr>
                <p:spPr>
                  <a:xfrm>
                    <a:off x="3993549" y="3794213"/>
                    <a:ext cx="137160" cy="137160"/>
                  </a:xfrm>
                  <a:prstGeom prst="rect">
                    <a:avLst/>
                  </a:prstGeom>
                  <a:solidFill>
                    <a:schemeClr val="bg1"/>
                  </a:solidFill>
                  <a:ln w="28575">
                    <a:solidFill>
                      <a:srgbClr val="8BA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EBD4B3BD-A63C-4ECD-B999-87C94CCDD44F}"/>
                      </a:ext>
                    </a:extLst>
                  </p:cNvPr>
                  <p:cNvSpPr/>
                  <p:nvPr/>
                </p:nvSpPr>
                <p:spPr>
                  <a:xfrm>
                    <a:off x="3993549" y="4016523"/>
                    <a:ext cx="137160" cy="137160"/>
                  </a:xfrm>
                  <a:prstGeom prst="rect">
                    <a:avLst/>
                  </a:prstGeom>
                  <a:solidFill>
                    <a:schemeClr val="bg1"/>
                  </a:solidFill>
                  <a:ln w="28575">
                    <a:solidFill>
                      <a:srgbClr val="8BA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3" name="Group 22">
                  <a:extLst>
                    <a:ext uri="{FF2B5EF4-FFF2-40B4-BE49-F238E27FC236}">
                      <a16:creationId xmlns:a16="http://schemas.microsoft.com/office/drawing/2014/main" id="{232253A2-2856-4856-966C-9640AEE513FB}"/>
                    </a:ext>
                  </a:extLst>
                </p:cNvPr>
                <p:cNvGrpSpPr/>
                <p:nvPr/>
              </p:nvGrpSpPr>
              <p:grpSpPr>
                <a:xfrm>
                  <a:off x="4159354" y="2732686"/>
                  <a:ext cx="704465" cy="804092"/>
                  <a:chOff x="3990312" y="3349591"/>
                  <a:chExt cx="137169" cy="804092"/>
                </a:xfrm>
              </p:grpSpPr>
              <p:sp>
                <p:nvSpPr>
                  <p:cNvPr id="24" name="Rectangle 23">
                    <a:extLst>
                      <a:ext uri="{FF2B5EF4-FFF2-40B4-BE49-F238E27FC236}">
                        <a16:creationId xmlns:a16="http://schemas.microsoft.com/office/drawing/2014/main" id="{F08F727C-DD0B-4A0C-AA24-7DD8D24F9C6C}"/>
                      </a:ext>
                    </a:extLst>
                  </p:cNvPr>
                  <p:cNvSpPr/>
                  <p:nvPr/>
                </p:nvSpPr>
                <p:spPr>
                  <a:xfrm>
                    <a:off x="3990321" y="3349591"/>
                    <a:ext cx="137160" cy="137160"/>
                  </a:xfrm>
                  <a:prstGeom prst="rect">
                    <a:avLst/>
                  </a:prstGeom>
                  <a:solidFill>
                    <a:schemeClr val="bg1"/>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5121B0BD-963D-42EA-9C94-56CD71872DBA}"/>
                      </a:ext>
                    </a:extLst>
                  </p:cNvPr>
                  <p:cNvSpPr/>
                  <p:nvPr/>
                </p:nvSpPr>
                <p:spPr>
                  <a:xfrm>
                    <a:off x="3990321" y="3571902"/>
                    <a:ext cx="137160" cy="137160"/>
                  </a:xfrm>
                  <a:prstGeom prst="rect">
                    <a:avLst/>
                  </a:prstGeom>
                  <a:solidFill>
                    <a:schemeClr val="bg1"/>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6FA908CB-6D03-4EA0-A957-EBCE7ACF5284}"/>
                      </a:ext>
                    </a:extLst>
                  </p:cNvPr>
                  <p:cNvSpPr/>
                  <p:nvPr/>
                </p:nvSpPr>
                <p:spPr>
                  <a:xfrm>
                    <a:off x="3990321" y="3794213"/>
                    <a:ext cx="137160" cy="137160"/>
                  </a:xfrm>
                  <a:prstGeom prst="rect">
                    <a:avLst/>
                  </a:prstGeom>
                  <a:solidFill>
                    <a:schemeClr val="bg1"/>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A9DDC10D-00B3-4618-917A-553BF140FE0B}"/>
                      </a:ext>
                    </a:extLst>
                  </p:cNvPr>
                  <p:cNvSpPr/>
                  <p:nvPr/>
                </p:nvSpPr>
                <p:spPr>
                  <a:xfrm>
                    <a:off x="3990312" y="4016523"/>
                    <a:ext cx="137160" cy="137160"/>
                  </a:xfrm>
                  <a:prstGeom prst="rect">
                    <a:avLst/>
                  </a:prstGeom>
                  <a:solidFill>
                    <a:schemeClr val="bg1"/>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sp>
          <p:nvSpPr>
            <p:cNvPr id="32" name="Rectangle 31">
              <a:extLst>
                <a:ext uri="{FF2B5EF4-FFF2-40B4-BE49-F238E27FC236}">
                  <a16:creationId xmlns:a16="http://schemas.microsoft.com/office/drawing/2014/main" id="{555CD5B7-46FB-48ED-98FD-91E25E54BCF3}"/>
                </a:ext>
              </a:extLst>
            </p:cNvPr>
            <p:cNvSpPr/>
            <p:nvPr/>
          </p:nvSpPr>
          <p:spPr>
            <a:xfrm>
              <a:off x="683945" y="2539939"/>
              <a:ext cx="235832" cy="254914"/>
            </a:xfrm>
            <a:prstGeom prst="rect">
              <a:avLst/>
            </a:prstGeom>
            <a:solidFill>
              <a:schemeClr val="bg1"/>
            </a:solidFill>
            <a:ln w="28575">
              <a:solidFill>
                <a:srgbClr val="8BA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EAA5342B-8B8D-4EAF-8306-D63C572E8D3C}"/>
                </a:ext>
              </a:extLst>
            </p:cNvPr>
            <p:cNvSpPr/>
            <p:nvPr/>
          </p:nvSpPr>
          <p:spPr>
            <a:xfrm>
              <a:off x="683945" y="2953108"/>
              <a:ext cx="235832" cy="254914"/>
            </a:xfrm>
            <a:prstGeom prst="rect">
              <a:avLst/>
            </a:prstGeom>
            <a:solidFill>
              <a:schemeClr val="bg1"/>
            </a:solidFill>
            <a:ln w="28575">
              <a:solidFill>
                <a:srgbClr val="8BA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71F052F0-5DAC-4E03-89C3-E742952E71FB}"/>
                </a:ext>
              </a:extLst>
            </p:cNvPr>
            <p:cNvSpPr/>
            <p:nvPr/>
          </p:nvSpPr>
          <p:spPr>
            <a:xfrm>
              <a:off x="683945" y="3366277"/>
              <a:ext cx="235832" cy="254914"/>
            </a:xfrm>
            <a:prstGeom prst="rect">
              <a:avLst/>
            </a:prstGeom>
            <a:solidFill>
              <a:schemeClr val="bg1"/>
            </a:solidFill>
            <a:ln w="28575">
              <a:solidFill>
                <a:srgbClr val="8BA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B85389BB-A6F1-447D-9B93-22D2E6996DA1}"/>
                </a:ext>
              </a:extLst>
            </p:cNvPr>
            <p:cNvSpPr/>
            <p:nvPr/>
          </p:nvSpPr>
          <p:spPr>
            <a:xfrm>
              <a:off x="683945" y="3779444"/>
              <a:ext cx="235832" cy="254914"/>
            </a:xfrm>
            <a:prstGeom prst="rect">
              <a:avLst/>
            </a:prstGeom>
            <a:solidFill>
              <a:schemeClr val="bg1"/>
            </a:solidFill>
            <a:ln w="28575">
              <a:solidFill>
                <a:srgbClr val="8BA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Rounded Rectangle 13"/>
          <p:cNvSpPr/>
          <p:nvPr/>
        </p:nvSpPr>
        <p:spPr>
          <a:xfrm>
            <a:off x="227190" y="4462507"/>
            <a:ext cx="2789813" cy="86059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2400" dirty="0">
                <a:solidFill>
                  <a:schemeClr val="tx1"/>
                </a:solidFill>
                <a:ea typeface="Amazon Ember" panose="02000000000000000000" pitchFamily="2" charset="0"/>
              </a:rPr>
              <a:t>Use secondary indexes</a:t>
            </a:r>
          </a:p>
        </p:txBody>
      </p:sp>
      <p:pic>
        <p:nvPicPr>
          <p:cNvPr id="9" name="Picture 8">
            <a:extLs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3531" y="1990431"/>
            <a:ext cx="2540579" cy="2553282"/>
          </a:xfrm>
          <a:prstGeom prst="rect">
            <a:avLst/>
          </a:prstGeom>
        </p:spPr>
      </p:pic>
      <p:sp>
        <p:nvSpPr>
          <p:cNvPr id="16" name="Rounded Rectangle 15"/>
          <p:cNvSpPr/>
          <p:nvPr/>
        </p:nvSpPr>
        <p:spPr>
          <a:xfrm>
            <a:off x="3208914" y="4462507"/>
            <a:ext cx="2789813" cy="86059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2400" dirty="0">
                <a:solidFill>
                  <a:schemeClr val="tx1"/>
                </a:solidFill>
                <a:ea typeface="Amazon Ember" panose="02000000000000000000" pitchFamily="2" charset="0"/>
              </a:rPr>
              <a:t>Keep related data together</a:t>
            </a:r>
          </a:p>
        </p:txBody>
      </p:sp>
      <p:pic>
        <p:nvPicPr>
          <p:cNvPr id="8" name="Picture 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15255" y="1941596"/>
            <a:ext cx="2540579" cy="2540579"/>
          </a:xfrm>
          <a:prstGeom prst="rect">
            <a:avLst/>
          </a:prstGeom>
        </p:spPr>
      </p:pic>
      <p:sp>
        <p:nvSpPr>
          <p:cNvPr id="17" name="Rounded Rectangle 16"/>
          <p:cNvSpPr/>
          <p:nvPr/>
        </p:nvSpPr>
        <p:spPr>
          <a:xfrm>
            <a:off x="6190638" y="4462507"/>
            <a:ext cx="2789813" cy="86059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2400" dirty="0">
                <a:solidFill>
                  <a:schemeClr val="tx1"/>
                </a:solidFill>
                <a:ea typeface="Amazon Ember" panose="02000000000000000000" pitchFamily="2" charset="0"/>
              </a:rPr>
              <a:t>Use sort order</a:t>
            </a:r>
          </a:p>
        </p:txBody>
      </p:sp>
      <p:pic>
        <p:nvPicPr>
          <p:cNvPr id="10" name="Picture 9">
            <a:extLst>
              <a:ext uri="{C183D7F6-B498-43B3-948B-1728B52AA6E4}">
                <adec:decorative xmlns:adec="http://schemas.microsoft.com/office/drawing/2017/decorative" val="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96978" y="2088907"/>
            <a:ext cx="2540579" cy="2553282"/>
          </a:xfrm>
          <a:prstGeom prst="rect">
            <a:avLst/>
          </a:prstGeom>
        </p:spPr>
      </p:pic>
      <p:sp>
        <p:nvSpPr>
          <p:cNvPr id="18" name="Rounded Rectangle 17"/>
          <p:cNvSpPr/>
          <p:nvPr/>
        </p:nvSpPr>
        <p:spPr>
          <a:xfrm>
            <a:off x="9172361" y="4462507"/>
            <a:ext cx="2789813" cy="86059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2400" dirty="0">
                <a:solidFill>
                  <a:schemeClr val="tx1"/>
                </a:solidFill>
                <a:ea typeface="Amazon Ember" panose="02000000000000000000" pitchFamily="2" charset="0"/>
              </a:rPr>
              <a:t>Distribute queries</a:t>
            </a:r>
          </a:p>
        </p:txBody>
      </p:sp>
    </p:spTree>
    <p:custDataLst>
      <p:tags r:id="rId1"/>
    </p:custDataLst>
    <p:extLst>
      <p:ext uri="{BB962C8B-B14F-4D97-AF65-F5344CB8AC3E}">
        <p14:creationId xmlns:p14="http://schemas.microsoft.com/office/powerpoint/2010/main" val="20633260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4_TC-2022-OneBrand">
  <a:themeElements>
    <a:clrScheme name="AWS Light 09">
      <a:dk1>
        <a:sysClr val="windowText" lastClr="000000"/>
      </a:dk1>
      <a:lt1>
        <a:sysClr val="window" lastClr="FFFFFF"/>
      </a:lt1>
      <a:dk2>
        <a:srgbClr val="232F3E"/>
      </a:dk2>
      <a:lt2>
        <a:srgbClr val="F1F3F3"/>
      </a:lt2>
      <a:accent1>
        <a:srgbClr val="005276"/>
      </a:accent1>
      <a:accent2>
        <a:srgbClr val="FF9900"/>
      </a:accent2>
      <a:accent3>
        <a:srgbClr val="D4DADA"/>
      </a:accent3>
      <a:accent4>
        <a:srgbClr val="F1F3F3"/>
      </a:accent4>
      <a:accent5>
        <a:srgbClr val="36C2B4"/>
      </a:accent5>
      <a:accent6>
        <a:srgbClr val="9E1F63"/>
      </a:accent6>
      <a:hlink>
        <a:srgbClr val="9E1F63"/>
      </a:hlink>
      <a:folHlink>
        <a:srgbClr val="9E1F63"/>
      </a:folHlink>
    </a:clrScheme>
    <a:fontScheme name="Custom 1">
      <a:majorFont>
        <a:latin typeface="Amazon Ember Heavy"/>
        <a:ea typeface=""/>
        <a:cs typeface=""/>
      </a:majorFont>
      <a:minorFont>
        <a:latin typeface="Amazon Ember"/>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Plum">
      <a:srgbClr val="262262"/>
    </a:custClr>
    <a:custClr name="Plum-Medium">
      <a:srgbClr val="504BAB"/>
    </a:custClr>
    <a:custClr name="Plum-Bright">
      <a:srgbClr val="7E93EE"/>
    </a:custClr>
    <a:custClr name="Berry">
      <a:srgbClr val="9E1F63"/>
    </a:custClr>
    <a:custClr name="Berry-Medium">
      <a:srgbClr val="C9208A"/>
    </a:custClr>
    <a:custClr name="Berry-Bright">
      <a:srgbClr val="FF99FF"/>
    </a:custClr>
    <a:custClr name="AWS Orange">
      <a:srgbClr val="FF6633"/>
    </a:custClr>
    <a:custClr name="Smile">
      <a:srgbClr val="FF9900"/>
    </a:custClr>
    <a:custClr name="AWS Yellow">
      <a:srgbClr val="F3E502"/>
    </a:custClr>
    <a:custClr name="Green Apple">
      <a:srgbClr val="18AB4B"/>
    </a:custClr>
    <a:custClr name="Green Apple-Medium">
      <a:srgbClr val="ADE422"/>
    </a:custClr>
    <a:custClr name="Green Apple-Bright">
      <a:srgbClr val="E4FDBF"/>
    </a:custClr>
    <a:custClr name="Aqua">
      <a:srgbClr val="00464F"/>
    </a:custClr>
    <a:custClr name="Aqua-Medium">
      <a:srgbClr val="36C2B4"/>
    </a:custClr>
    <a:custClr name="Aqua-Bright">
      <a:srgbClr val="A6E7CE"/>
    </a:custClr>
    <a:custClr name="Sea Blue">
      <a:srgbClr val="005276"/>
    </a:custClr>
    <a:custClr name="Sea Blue-Medium">
      <a:srgbClr val="008296"/>
    </a:custClr>
    <a:custClr name="Sea Blue-Bright">
      <a:srgbClr val="7CD1EA"/>
    </a:custClr>
    <a:custClr name="Squid Ink">
      <a:srgbClr val="232F3E"/>
    </a:custClr>
    <a:custClr name="Stone">
      <a:srgbClr val="D4DADA"/>
    </a:custClr>
    <a:custClr name="Paper">
      <a:srgbClr val="F1F3F3"/>
    </a:custClr>
  </a:custClrLst>
  <a:extLst>
    <a:ext uri="{05A4C25C-085E-4340-85A3-A5531E510DB2}">
      <thm15:themeFamily xmlns:thm15="http://schemas.microsoft.com/office/thememl/2012/main" name="TC OneBrand Template.potx" id="{8954FABC-D5B5-44EC-B821-8FEC440C779C}" vid="{BC45DC1F-5B79-46F6-A8BD-962AD48C18D4}"/>
    </a:ext>
  </a:extLst>
</a:theme>
</file>

<file path=ppt/theme/theme2.xml><?xml version="1.0" encoding="utf-8"?>
<a:theme xmlns:a="http://schemas.openxmlformats.org/drawingml/2006/main" name="5_TC-2022-OneBrand">
  <a:themeElements>
    <a:clrScheme name="AWS Dark 5">
      <a:dk1>
        <a:sysClr val="windowText" lastClr="000000"/>
      </a:dk1>
      <a:lt1>
        <a:sysClr val="window" lastClr="FFFFFF"/>
      </a:lt1>
      <a:dk2>
        <a:srgbClr val="232F3E"/>
      </a:dk2>
      <a:lt2>
        <a:srgbClr val="F1F3F3"/>
      </a:lt2>
      <a:accent1>
        <a:srgbClr val="36C2B4"/>
      </a:accent1>
      <a:accent2>
        <a:srgbClr val="005276"/>
      </a:accent2>
      <a:accent3>
        <a:srgbClr val="F1F3F3"/>
      </a:accent3>
      <a:accent4>
        <a:srgbClr val="FF9900"/>
      </a:accent4>
      <a:accent5>
        <a:srgbClr val="008296"/>
      </a:accent5>
      <a:accent6>
        <a:srgbClr val="ADE422"/>
      </a:accent6>
      <a:hlink>
        <a:srgbClr val="ADE422"/>
      </a:hlink>
      <a:folHlink>
        <a:srgbClr val="ADE422"/>
      </a:folHlink>
    </a:clrScheme>
    <a:fontScheme name="Custom 1">
      <a:majorFont>
        <a:latin typeface="Amazon Ember Heavy"/>
        <a:ea typeface=""/>
        <a:cs typeface=""/>
      </a:majorFont>
      <a:minorFont>
        <a:latin typeface="Amazon Ember"/>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Plum">
      <a:srgbClr val="262262"/>
    </a:custClr>
    <a:custClr name="Plum-Medium">
      <a:srgbClr val="504BAB"/>
    </a:custClr>
    <a:custClr name="Plum-Bright">
      <a:srgbClr val="7E93EE"/>
    </a:custClr>
    <a:custClr name="Berry">
      <a:srgbClr val="9E1F63"/>
    </a:custClr>
    <a:custClr name="Berry-Medium">
      <a:srgbClr val="C9208A"/>
    </a:custClr>
    <a:custClr name="Berry-Bright">
      <a:srgbClr val="FF99FF"/>
    </a:custClr>
    <a:custClr name="AWS Orange">
      <a:srgbClr val="FF6633"/>
    </a:custClr>
    <a:custClr name="Smile">
      <a:srgbClr val="FF9900"/>
    </a:custClr>
    <a:custClr name="AWS Yellow">
      <a:srgbClr val="F3E502"/>
    </a:custClr>
    <a:custClr name="Green Apple">
      <a:srgbClr val="18AB4B"/>
    </a:custClr>
    <a:custClr name="Green Apple-Medium">
      <a:srgbClr val="ADE422"/>
    </a:custClr>
    <a:custClr name="Green Apple-Bright">
      <a:srgbClr val="E4FDBF"/>
    </a:custClr>
    <a:custClr name="Aqua">
      <a:srgbClr val="00464F"/>
    </a:custClr>
    <a:custClr name="Aqua-Medium">
      <a:srgbClr val="36C2B4"/>
    </a:custClr>
    <a:custClr name="Aqua-Bright">
      <a:srgbClr val="A6E7CE"/>
    </a:custClr>
    <a:custClr name="Sea Blue">
      <a:srgbClr val="005276"/>
    </a:custClr>
    <a:custClr name="Sea Blue-Medium">
      <a:srgbClr val="008296"/>
    </a:custClr>
    <a:custClr name="Sea Blue-Bright">
      <a:srgbClr val="7CD1EA"/>
    </a:custClr>
    <a:custClr name="Squid Ink">
      <a:srgbClr val="232F3E"/>
    </a:custClr>
    <a:custClr name="Stone">
      <a:srgbClr val="D4DADA"/>
    </a:custClr>
    <a:custClr name="Paper">
      <a:srgbClr val="F1F3F3"/>
    </a:custClr>
  </a:custClrLst>
  <a:extLst>
    <a:ext uri="{05A4C25C-085E-4340-85A3-A5531E510DB2}">
      <thm15:themeFamily xmlns:thm15="http://schemas.microsoft.com/office/thememl/2012/main" name="TC OneBrand Template.potx" id="{8954FABC-D5B5-44EC-B821-8FEC440C779C}" vid="{CF5D4A0C-DA44-4347-ADAC-DC581C90752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 OneBrand Template</Template>
  <TotalTime>392</TotalTime>
  <Words>8847</Words>
  <Application>Microsoft Office PowerPoint</Application>
  <PresentationFormat>Widescreen</PresentationFormat>
  <Paragraphs>1002</Paragraphs>
  <Slides>53</Slides>
  <Notes>53</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53</vt:i4>
      </vt:variant>
    </vt:vector>
  </HeadingPairs>
  <TitlesOfParts>
    <vt:vector size="66" baseType="lpstr">
      <vt:lpstr>Amazon Ember</vt:lpstr>
      <vt:lpstr>Amazon Ember Display Medium</vt:lpstr>
      <vt:lpstr>Amazon Ember Heavy</vt:lpstr>
      <vt:lpstr>Amazon Ember Light</vt:lpstr>
      <vt:lpstr>Amazon Ember Medium</vt:lpstr>
      <vt:lpstr>Arial</vt:lpstr>
      <vt:lpstr>Calibri</vt:lpstr>
      <vt:lpstr>Consolas</vt:lpstr>
      <vt:lpstr>Helvetica Neue</vt:lpstr>
      <vt:lpstr>Lucida Console</vt:lpstr>
      <vt:lpstr>Wingdings</vt:lpstr>
      <vt:lpstr>4_TC-2022-OneBrand</vt:lpstr>
      <vt:lpstr>5_TC-2022-OneBrand</vt:lpstr>
      <vt:lpstr>Developing on AWS</vt:lpstr>
      <vt:lpstr>Agenda</vt:lpstr>
      <vt:lpstr>Module objectives</vt:lpstr>
      <vt:lpstr>Control plane and data plane operations </vt:lpstr>
      <vt:lpstr>Table design</vt:lpstr>
      <vt:lpstr>Designing tables</vt:lpstr>
      <vt:lpstr>Key concepts of NoSQL design</vt:lpstr>
      <vt:lpstr>Partition key design</vt:lpstr>
      <vt:lpstr>Index design</vt:lpstr>
      <vt:lpstr>Choosing initial throughput</vt:lpstr>
      <vt:lpstr>Create table</vt:lpstr>
      <vt:lpstr>Working with tables</vt:lpstr>
      <vt:lpstr>Table creation using AWS SDK for Java low-level interface</vt:lpstr>
      <vt:lpstr>Table creation using AWS SDK for .NET low-level interface,1 of 2</vt:lpstr>
      <vt:lpstr>Table creation using AWS SDK for .NET low-level interface, 2 of 2</vt:lpstr>
      <vt:lpstr>Create tables with an index using DynamoDB CLI</vt:lpstr>
      <vt:lpstr>Using waiters: AWS SDK for Java</vt:lpstr>
      <vt:lpstr>Update, list, and delete tables (Java) – 1 of 2</vt:lpstr>
      <vt:lpstr>Update, list, and delete tables (Java) – 2 of 2</vt:lpstr>
      <vt:lpstr>Update, list, and delete tables (.NET) – 1 of 2</vt:lpstr>
      <vt:lpstr>Update, list, and delete tables (.NET) – 2 of 2</vt:lpstr>
      <vt:lpstr>Load data</vt:lpstr>
      <vt:lpstr>Loading items</vt:lpstr>
      <vt:lpstr>Creating an item</vt:lpstr>
      <vt:lpstr>Putting or deleting multiple items</vt:lpstr>
      <vt:lpstr>Process data</vt:lpstr>
      <vt:lpstr>Reading items</vt:lpstr>
      <vt:lpstr>Read an item</vt:lpstr>
      <vt:lpstr>Querying data</vt:lpstr>
      <vt:lpstr>Paginating results</vt:lpstr>
      <vt:lpstr>Scanning data</vt:lpstr>
      <vt:lpstr>Choosing between query or scan</vt:lpstr>
      <vt:lpstr>Parallel scans</vt:lpstr>
      <vt:lpstr>Updating items</vt:lpstr>
      <vt:lpstr>Update an item</vt:lpstr>
      <vt:lpstr>Conditional write operations</vt:lpstr>
      <vt:lpstr>Deleting items</vt:lpstr>
      <vt:lpstr>Delete an item</vt:lpstr>
      <vt:lpstr>Higher-level interfaces</vt:lpstr>
      <vt:lpstr>Java: DynamoDBMapper</vt:lpstr>
      <vt:lpstr>.NET: Object persistence model</vt:lpstr>
      <vt:lpstr>.NET: Document model</vt:lpstr>
      <vt:lpstr>Demo</vt:lpstr>
      <vt:lpstr>DynamoDB caching</vt:lpstr>
      <vt:lpstr>DynamoDB caching options</vt:lpstr>
      <vt:lpstr>Amazon DynamoDB Accelerator (DAX)</vt:lpstr>
      <vt:lpstr>Check your knowledge</vt:lpstr>
      <vt:lpstr>Knowledge check</vt:lpstr>
      <vt:lpstr>Lab 3: Develop Solutions Using Amazon DynamoDB</vt:lpstr>
      <vt:lpstr>Lab 3 workflow: Develop Solutions Using Amazon DynamoDB</vt:lpstr>
      <vt:lpstr>Wrap-up</vt:lpstr>
      <vt:lpstr>Module 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 course title here</dc:title>
  <dc:creator>Papadakis Kantos, Yianna</dc:creator>
  <cp:lastModifiedBy>Papadakis Kantos, Yianna</cp:lastModifiedBy>
  <cp:revision>50</cp:revision>
  <dcterms:created xsi:type="dcterms:W3CDTF">2022-05-23T15:50:25Z</dcterms:created>
  <dcterms:modified xsi:type="dcterms:W3CDTF">2022-08-29T17:31:32Z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F165A876-8CAE-4A38-BCA6-3F02F794F0E7</vt:lpwstr>
  </property>
  <property fmtid="{D5CDD505-2E9C-101B-9397-08002B2CF9AE}" pid="3" name="ArticulatePath">
    <vt:lpwstr>Presentation1</vt:lpwstr>
  </property>
</Properties>
</file>