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9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0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primarykey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func_sqlserver_getdate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MySQL 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Diksha</a:t>
            </a:r>
            <a:r>
              <a:rPr lang="en-US" dirty="0" smtClean="0"/>
              <a:t> </a:t>
            </a:r>
            <a:r>
              <a:rPr lang="en-US" dirty="0" err="1" smtClean="0"/>
              <a:t>Nagpal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UNIQUE Constraint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name a UNIQUE constraint, and to define a UNIQUE constraint on multiple columns, use the following SQL syntax:</a:t>
            </a:r>
          </a:p>
          <a:p>
            <a:endParaRPr lang="en-US" dirty="0"/>
          </a:p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CONSTRAINT </a:t>
            </a:r>
            <a:r>
              <a:rPr lang="en-US" dirty="0" err="1"/>
              <a:t>UC_Person</a:t>
            </a:r>
            <a:r>
              <a:rPr lang="en-US" dirty="0"/>
              <a:t> UNIQUE (</a:t>
            </a:r>
            <a:r>
              <a:rPr lang="en-US" dirty="0" err="1"/>
              <a:t>ID,LastName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90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SQL UNIQUE </a:t>
            </a:r>
            <a:r>
              <a:rPr lang="fr-FR" b="1" dirty="0" err="1" smtClean="0"/>
              <a:t>Constraint</a:t>
            </a:r>
            <a:r>
              <a:rPr lang="fr-FR" b="1" dirty="0" smtClean="0"/>
              <a:t> on ALTER TABLE</a:t>
            </a:r>
            <a:br>
              <a:rPr lang="fr-FR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UNIQUE constraint on the "ID" column when the table is already created, use the following SQL:</a:t>
            </a:r>
          </a:p>
          <a:p>
            <a:r>
              <a:rPr lang="en-US" dirty="0"/>
              <a:t>ALTER TABLE Persons</a:t>
            </a:r>
            <a:br>
              <a:rPr lang="en-US" dirty="0"/>
            </a:br>
            <a:r>
              <a:rPr lang="en-US" dirty="0"/>
              <a:t>ADD CONSTRAINT </a:t>
            </a:r>
            <a:r>
              <a:rPr lang="en-US" dirty="0" err="1"/>
              <a:t>UC_Person</a:t>
            </a:r>
            <a:r>
              <a:rPr lang="en-US" dirty="0"/>
              <a:t> UNIQUE (</a:t>
            </a:r>
            <a:r>
              <a:rPr lang="en-US" dirty="0" err="1"/>
              <a:t>ID,LastName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49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DROP a UNIQUE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drop UNIQUE constraint </a:t>
            </a:r>
          </a:p>
          <a:p>
            <a:endParaRPr lang="en-US" dirty="0" smtClean="0"/>
          </a:p>
          <a:p>
            <a:r>
              <a:rPr lang="en-US" dirty="0" smtClean="0"/>
              <a:t>ALTER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DROP INDEX </a:t>
            </a:r>
            <a:r>
              <a:rPr lang="en-US" dirty="0" err="1"/>
              <a:t>UC_Person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84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PRIMARY KEY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KEY constraint uniquely identifies each record in a table.</a:t>
            </a:r>
          </a:p>
          <a:p>
            <a:r>
              <a:rPr lang="en-US" dirty="0" smtClean="0"/>
              <a:t>Primary keys must contain UNIQUE values, and cannot contain NULL values.</a:t>
            </a:r>
          </a:p>
          <a:p>
            <a:r>
              <a:rPr lang="en-US" dirty="0" smtClean="0"/>
              <a:t>A table can have only ONE primary key; and in the table, this primary key can consist of single or multiple columns (fields).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PRIMARY KEY on CREATE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PRIMARY KEY (ID)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035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PRIMARY KEY on CREATE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allow naming of a PRIMARY KEY constraint, and for defining a PRIMARY KEY constraint on multiple columns, use the following SQL syntax:</a:t>
            </a:r>
          </a:p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CONSTRAINT </a:t>
            </a:r>
            <a:r>
              <a:rPr lang="en-US" dirty="0" err="1"/>
              <a:t>PK_Person</a:t>
            </a:r>
            <a:r>
              <a:rPr lang="en-US" dirty="0"/>
              <a:t> PRIMARY KEY (</a:t>
            </a:r>
            <a:r>
              <a:rPr lang="en-US" dirty="0" err="1"/>
              <a:t>ID,LastName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0986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PRIMARY KEY on ALTER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Persons</a:t>
            </a:r>
            <a:br>
              <a:rPr lang="en-US" dirty="0"/>
            </a:br>
            <a:r>
              <a:rPr lang="en-US" dirty="0"/>
              <a:t>ADD PRIMARY KEY (ID);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allow naming of a PRIMARY KEY constraint, and for defining a PRIMARY KEY constraint on multiple columns, use the following SQL syntax: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PRIMARY KEY on ALTER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Persons</a:t>
            </a:r>
            <a:br>
              <a:rPr lang="en-US" dirty="0"/>
            </a:br>
            <a:r>
              <a:rPr lang="en-US" dirty="0"/>
              <a:t>ADD CONSTRAINT </a:t>
            </a:r>
            <a:r>
              <a:rPr lang="en-US" dirty="0" err="1"/>
              <a:t>PK_Person</a:t>
            </a:r>
            <a:r>
              <a:rPr lang="en-US" dirty="0"/>
              <a:t> PRIMARY KEY (</a:t>
            </a:r>
            <a:r>
              <a:rPr lang="en-US" dirty="0" err="1"/>
              <a:t>ID,LastName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5022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DROP a PRIMARY KEY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drop a PRIMARY KEY constraint, use the following SQL:</a:t>
            </a:r>
          </a:p>
          <a:p>
            <a:r>
              <a:rPr lang="en-US" dirty="0" smtClean="0"/>
              <a:t>ALTER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DROP PRIMARY KEY;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FOREIGN KEY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FOREIGN KEY constraint is used to prevent actions that would destroy links between tables.</a:t>
            </a:r>
          </a:p>
          <a:p>
            <a:r>
              <a:rPr lang="en-US" dirty="0" smtClean="0"/>
              <a:t>A FOREIGN KEY is a field (or collection of fields) in one table, that refers to the </a:t>
            </a:r>
            <a:r>
              <a:rPr lang="en-US" dirty="0" smtClean="0">
                <a:hlinkClick r:id="rId2"/>
              </a:rPr>
              <a:t>PRIMARY KEY</a:t>
            </a:r>
            <a:r>
              <a:rPr lang="en-US" dirty="0" smtClean="0"/>
              <a:t> in another table.</a:t>
            </a:r>
          </a:p>
          <a:p>
            <a:r>
              <a:rPr lang="en-US" dirty="0" smtClean="0"/>
              <a:t>The table with the foreign key is called the child table, and the table with the primary key is called the referenced or parent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restrictions applied on the DML for the columns of the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FOREIGN 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FOREIGN KEY constraint prevents invalid data from being inserted into the foreign key column, because it has to be one of the values contained in the parent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FOREIGN KEY on CREATE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SQL creates a FOREIGN KEY on the "</a:t>
            </a:r>
            <a:r>
              <a:rPr lang="en-US" dirty="0" err="1" smtClean="0"/>
              <a:t>PersonID</a:t>
            </a:r>
            <a:r>
              <a:rPr lang="en-US" dirty="0" smtClean="0"/>
              <a:t>" column when the "Orders" table is created:</a:t>
            </a:r>
          </a:p>
          <a:p>
            <a:r>
              <a:rPr lang="en-US" dirty="0"/>
              <a:t>CREATE TABLE Orders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PRIMARY KEY (</a:t>
            </a:r>
            <a:r>
              <a:rPr lang="en-US" dirty="0" err="1"/>
              <a:t>OrderID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   FOREIGN KEY (</a:t>
            </a:r>
            <a:r>
              <a:rPr lang="en-US" dirty="0" err="1"/>
              <a:t>PersonID</a:t>
            </a:r>
            <a:r>
              <a:rPr lang="en-US" dirty="0"/>
              <a:t>) REFERENCES Persons(</a:t>
            </a:r>
            <a:r>
              <a:rPr lang="en-US" dirty="0" err="1"/>
              <a:t>PersonID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45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FOREIGN KEY on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allow naming of a FOREIGN KEY constraint, and for defining a FOREIGN KEY constraint on multiple columns, use the following SQL syntax:</a:t>
            </a:r>
          </a:p>
          <a:p>
            <a:r>
              <a:rPr lang="en-US" dirty="0"/>
              <a:t>CREATE TABLE Orders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PRIMARY KEY (</a:t>
            </a:r>
            <a:r>
              <a:rPr lang="en-US" dirty="0" err="1"/>
              <a:t>OrderID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   CONSTRAINT </a:t>
            </a:r>
            <a:r>
              <a:rPr lang="en-US" dirty="0" err="1"/>
              <a:t>FK_PersonOrder</a:t>
            </a:r>
            <a:r>
              <a:rPr lang="en-US" dirty="0"/>
              <a:t> FOREIGN KEY (</a:t>
            </a:r>
            <a:r>
              <a:rPr lang="en-US" dirty="0" err="1"/>
              <a:t>PersonID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 REFERENCES Persons(</a:t>
            </a:r>
            <a:r>
              <a:rPr lang="en-US" dirty="0" err="1"/>
              <a:t>PersonID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84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FOREIGN KEY on ALTER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Orders</a:t>
            </a:r>
            <a:br>
              <a:rPr lang="en-US" dirty="0"/>
            </a:br>
            <a:r>
              <a:rPr lang="en-US" dirty="0"/>
              <a:t>ADD CONSTRAINT </a:t>
            </a:r>
            <a:r>
              <a:rPr lang="en-US" dirty="0" err="1"/>
              <a:t>FK_PersonOrder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FOREIGN KEY (</a:t>
            </a:r>
            <a:r>
              <a:rPr lang="en-US" dirty="0" err="1"/>
              <a:t>PersonID</a:t>
            </a:r>
            <a:r>
              <a:rPr lang="en-US" dirty="0"/>
              <a:t>) REFERENCES Persons(</a:t>
            </a:r>
            <a:r>
              <a:rPr lang="en-US" dirty="0" err="1"/>
              <a:t>PersonID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6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DROP a FOREIGN KEY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drop a FOREIGN KEY constraint, use the following SQL:</a:t>
            </a:r>
          </a:p>
          <a:p>
            <a:r>
              <a:rPr lang="en-US" dirty="0" smtClean="0"/>
              <a:t>ALTER </a:t>
            </a:r>
            <a:r>
              <a:rPr lang="en-US" dirty="0"/>
              <a:t>TABLE Orders</a:t>
            </a:r>
            <a:br>
              <a:rPr lang="en-US" dirty="0"/>
            </a:br>
            <a:r>
              <a:rPr lang="en-US" dirty="0"/>
              <a:t>DROP FOREIGN KEY </a:t>
            </a:r>
            <a:r>
              <a:rPr lang="en-US" dirty="0" err="1"/>
              <a:t>FK_PersonOrder</a:t>
            </a:r>
            <a:r>
              <a:rPr lang="en-US" dirty="0"/>
              <a:t>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DEFAULT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 DEFAULT Constraint</a:t>
            </a:r>
          </a:p>
          <a:p>
            <a:r>
              <a:rPr lang="en-US" dirty="0" smtClean="0"/>
              <a:t>The DEFAULT constraint is used to set a default value for a column.</a:t>
            </a:r>
          </a:p>
          <a:p>
            <a:r>
              <a:rPr lang="en-US" dirty="0" smtClean="0"/>
              <a:t>The default value will be added to all new records, if no other value is specified.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DEFAULT on CREATE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SQL sets a DEFAULT value for the "City" column when the "Persons" table is created:</a:t>
            </a:r>
          </a:p>
          <a:p>
            <a:r>
              <a:rPr lang="en-US" dirty="0" smtClean="0"/>
              <a:t>CREATE </a:t>
            </a:r>
            <a:r>
              <a:rPr lang="en-US" dirty="0"/>
              <a:t>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City </a:t>
            </a:r>
            <a:r>
              <a:rPr lang="en-US" dirty="0" err="1"/>
              <a:t>varchar</a:t>
            </a:r>
            <a:r>
              <a:rPr lang="en-US" dirty="0"/>
              <a:t>(255) DEFAULT '</a:t>
            </a:r>
            <a:r>
              <a:rPr lang="en-US" dirty="0" err="1"/>
              <a:t>Sandnes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DEFAULT on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constraint can also be used to insert system values, by using functions like </a:t>
            </a:r>
            <a:r>
              <a:rPr lang="en-US" dirty="0" smtClean="0">
                <a:hlinkClick r:id="rId2"/>
              </a:rPr>
              <a:t>GETDATE()</a:t>
            </a:r>
            <a:r>
              <a:rPr lang="en-US" dirty="0" smtClean="0"/>
              <a:t>:</a:t>
            </a:r>
          </a:p>
          <a:p>
            <a:r>
              <a:rPr lang="en-US" dirty="0"/>
              <a:t>CREATE TABLE Orders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OrderDate</a:t>
            </a:r>
            <a:r>
              <a:rPr lang="en-US" dirty="0"/>
              <a:t> date DEFAULT GETDATE()</a:t>
            </a:r>
            <a:br>
              <a:rPr lang="en-US" dirty="0"/>
            </a:b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DEFAULT on ALTER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DEFAULT constraint on the "City" column when the table is already created, use the following SQL:</a:t>
            </a:r>
          </a:p>
          <a:p>
            <a:r>
              <a:rPr lang="en-US" dirty="0" smtClean="0"/>
              <a:t>ALTER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ALTER City SET DEFAULT '</a:t>
            </a:r>
            <a:r>
              <a:rPr lang="en-US" dirty="0" err="1"/>
              <a:t>Sandnes</a:t>
            </a:r>
            <a:r>
              <a:rPr lang="en-US" dirty="0"/>
              <a:t>';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DROP a DEFAULT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drop a DEFAULT constraint, use the following SQL:</a:t>
            </a:r>
          </a:p>
          <a:p>
            <a:r>
              <a:rPr lang="en-US" dirty="0" smtClean="0"/>
              <a:t>ALTER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ALTER City DROP DEFAULT;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various constraints in MySQL  are-</a:t>
            </a:r>
          </a:p>
          <a:p>
            <a:r>
              <a:rPr lang="en-US" dirty="0" smtClean="0"/>
              <a:t>1. NOT NULL</a:t>
            </a:r>
          </a:p>
          <a:p>
            <a:r>
              <a:rPr lang="en-US" dirty="0" smtClean="0"/>
              <a:t>2. UNIQUE</a:t>
            </a:r>
          </a:p>
          <a:p>
            <a:r>
              <a:rPr lang="en-US" dirty="0" smtClean="0"/>
              <a:t>3. PRIMARY KEY</a:t>
            </a:r>
          </a:p>
          <a:p>
            <a:r>
              <a:rPr lang="en-US" dirty="0" smtClean="0"/>
              <a:t>4. FOREIGN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NOT NULL</a:t>
            </a:r>
          </a:p>
          <a:p>
            <a:r>
              <a:rPr lang="en-US" dirty="0" smtClean="0"/>
              <a:t>By default, a column can hold NULL values.</a:t>
            </a:r>
          </a:p>
          <a:p>
            <a:r>
              <a:rPr lang="en-US" dirty="0" smtClean="0"/>
              <a:t>The NOT NULL constraint enforces a column to NOT accept NULL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</a:p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1665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NOT NULL on ALTER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NOT NULL constraint on the "Age" column when the "Persons" table is already created, use the following SQL:</a:t>
            </a:r>
          </a:p>
          <a:p>
            <a:r>
              <a:rPr lang="en-US" dirty="0"/>
              <a:t>ALTER TABLE Persons</a:t>
            </a:r>
            <a:br>
              <a:rPr lang="en-US" dirty="0"/>
            </a:br>
            <a:r>
              <a:rPr lang="en-US" dirty="0"/>
              <a:t>MODIFY Age </a:t>
            </a:r>
            <a:r>
              <a:rPr lang="en-US" dirty="0" err="1"/>
              <a:t>int</a:t>
            </a:r>
            <a:r>
              <a:rPr lang="en-US" dirty="0"/>
              <a:t> NOT NULL;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UNIQUE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UNIQUE </a:t>
            </a:r>
          </a:p>
          <a:p>
            <a:r>
              <a:rPr lang="en-US" dirty="0" smtClean="0"/>
              <a:t>The UNIQUE constraint ensures that all values in a column are different.</a:t>
            </a:r>
          </a:p>
          <a:p>
            <a:r>
              <a:rPr lang="en-US" dirty="0" smtClean="0"/>
              <a:t>Both the UNIQUE and PRIMARY KEY constraints provide a guarantee for uniqueness for a column or set of columns.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PRIMARY KEY constraint automatically has a UNIQUE constraint.</a:t>
            </a:r>
          </a:p>
          <a:p>
            <a:r>
              <a:rPr lang="en-US" dirty="0" smtClean="0"/>
              <a:t>However, you can have many UNIQUE constraints per table, but only one PRIMARY KEY constraint per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SQL UNIQUE Constraint on CREATE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UNIQUE (ID)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63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2A5961F5E1D41864FF21B5548E22E" ma:contentTypeVersion="13" ma:contentTypeDescription="Create a new document." ma:contentTypeScope="" ma:versionID="6b28069686decfff1424264d67b692b4">
  <xsd:schema xmlns:xsd="http://www.w3.org/2001/XMLSchema" xmlns:xs="http://www.w3.org/2001/XMLSchema" xmlns:p="http://schemas.microsoft.com/office/2006/metadata/properties" xmlns:ns2="a6aa6279-8bd3-4f2e-a49f-e2e869352adc" xmlns:ns3="701cec9b-62de-495b-b15e-82aae572cb8d" targetNamespace="http://schemas.microsoft.com/office/2006/metadata/properties" ma:root="true" ma:fieldsID="9a6dcf298d1e9d983f5ab94b1e203fc3" ns2:_="" ns3:_="">
    <xsd:import namespace="a6aa6279-8bd3-4f2e-a49f-e2e869352adc"/>
    <xsd:import namespace="701cec9b-62de-495b-b15e-82aae572cb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a6279-8bd3-4f2e-a49f-e2e869352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cec9b-62de-495b-b15e-82aae572cb8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93A2A3-1F01-435A-A987-D5BDC7170EB6}"/>
</file>

<file path=customXml/itemProps2.xml><?xml version="1.0" encoding="utf-8"?>
<ds:datastoreItem xmlns:ds="http://schemas.openxmlformats.org/officeDocument/2006/customXml" ds:itemID="{D3E87EFD-7E4B-4EB8-8A07-A64097F49348}"/>
</file>

<file path=customXml/itemProps3.xml><?xml version="1.0" encoding="utf-8"?>
<ds:datastoreItem xmlns:ds="http://schemas.openxmlformats.org/officeDocument/2006/customXml" ds:itemID="{BFBD8602-DF39-478E-9506-E7AEA829EFED}"/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756</Words>
  <Application>Microsoft Office PowerPoint</Application>
  <PresentationFormat>On-screen Show (4:3)</PresentationFormat>
  <Paragraphs>90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MySQL Constraints</vt:lpstr>
      <vt:lpstr>Constraints</vt:lpstr>
      <vt:lpstr>Constraints</vt:lpstr>
      <vt:lpstr>NOT NULL</vt:lpstr>
      <vt:lpstr>NOT NULL</vt:lpstr>
      <vt:lpstr>SQL NOT NULL on ALTER TABLE </vt:lpstr>
      <vt:lpstr>SQL UNIQUE Constraint </vt:lpstr>
      <vt:lpstr>SQL UNIQUE Constraint</vt:lpstr>
      <vt:lpstr>SQL UNIQUE Constraint on CREATE TABLE </vt:lpstr>
      <vt:lpstr>SQL UNIQUE Constraint</vt:lpstr>
      <vt:lpstr>SQL UNIQUE Constraint on ALTER TABLE </vt:lpstr>
      <vt:lpstr>DROP a UNIQUE Constraint </vt:lpstr>
      <vt:lpstr>SQL PRIMARY KEY Constraint </vt:lpstr>
      <vt:lpstr>SQL PRIMARY KEY on CREATE TABLE </vt:lpstr>
      <vt:lpstr>SQL PRIMARY KEY on CREATE TABLE </vt:lpstr>
      <vt:lpstr>SQL PRIMARY KEY on ALTER TABLE </vt:lpstr>
      <vt:lpstr>SQL PRIMARY KEY on ALTER TABLE </vt:lpstr>
      <vt:lpstr>DROP a PRIMARY KEY Constraint </vt:lpstr>
      <vt:lpstr>SQL FOREIGN KEY Constraint </vt:lpstr>
      <vt:lpstr>SQL FOREIGN KEY Constraint</vt:lpstr>
      <vt:lpstr>SQL FOREIGN KEY on CREATE TABLE </vt:lpstr>
      <vt:lpstr>SQL FOREIGN KEY on CREATE TABLE</vt:lpstr>
      <vt:lpstr>SQL FOREIGN KEY on ALTER TABLE </vt:lpstr>
      <vt:lpstr>DROP a FOREIGN KEY Constraint </vt:lpstr>
      <vt:lpstr>SQL DEFAULT Constraint </vt:lpstr>
      <vt:lpstr>SQL DEFAULT on CREATE TABLE </vt:lpstr>
      <vt:lpstr>SQL DEFAULT on CREATE TABLE</vt:lpstr>
      <vt:lpstr>SQL DEFAULT on ALTER TABLE </vt:lpstr>
      <vt:lpstr>DROP a DEFAULT Constraint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Constraints</dc:title>
  <dc:creator>Diksha Nagpal</dc:creator>
  <cp:lastModifiedBy>Diksha Nagpal</cp:lastModifiedBy>
  <cp:revision>27</cp:revision>
  <dcterms:created xsi:type="dcterms:W3CDTF">2021-11-15T07:00:19Z</dcterms:created>
  <dcterms:modified xsi:type="dcterms:W3CDTF">2021-11-15T10:31:37Z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0x01010019F2A5961F5E1D41864FF21B5548E22E</vt:lpwstr>
  </property>
</Properties>
</file>