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963A-25CF-4E7D-9D47-E452EFF4EEA1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2F90-F0A8-4804-8B59-B00415A8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mysql/func_mysql_isnull.asp" TargetMode="External"/><Relationship Id="rId2" Type="http://schemas.openxmlformats.org/officeDocument/2006/relationships/hyperlink" Target="https://www.w3schools.com/mysql/func_mysql_conver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mysql/func_mysql_coalesce.asp" TargetMode="External"/><Relationship Id="rId4" Type="http://schemas.openxmlformats.org/officeDocument/2006/relationships/hyperlink" Target="https://www.w3schools.com/mysql/func_mysql_nullif.as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string-replace-function.aspx" TargetMode="External"/><Relationship Id="rId3" Type="http://schemas.openxmlformats.org/officeDocument/2006/relationships/hyperlink" Target="https://www.mysqltutorial.org/mysql-instr/" TargetMode="External"/><Relationship Id="rId7" Type="http://schemas.openxmlformats.org/officeDocument/2006/relationships/hyperlink" Target="https://www.mysqltutorial.org/mysql-string-functions/mysql-ltrim-function/" TargetMode="External"/><Relationship Id="rId2" Type="http://schemas.openxmlformats.org/officeDocument/2006/relationships/hyperlink" Target="https://www.mysqltutorial.org/sql-concat-in-mysql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string-functions/mysql-lower/" TargetMode="External"/><Relationship Id="rId5" Type="http://schemas.openxmlformats.org/officeDocument/2006/relationships/hyperlink" Target="https://www.mysqltutorial.org/mysql-left-function/" TargetMode="External"/><Relationship Id="rId4" Type="http://schemas.openxmlformats.org/officeDocument/2006/relationships/hyperlink" Target="https://www.mysqltutorial.org/mysql-string-length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format-function/" TargetMode="External"/><Relationship Id="rId3" Type="http://schemas.openxmlformats.org/officeDocument/2006/relationships/hyperlink" Target="https://www.mysqltutorial.org/mysql-string-functions/mysql-rtrim-function/" TargetMode="External"/><Relationship Id="rId7" Type="http://schemas.openxmlformats.org/officeDocument/2006/relationships/hyperlink" Target="https://www.mysqltutorial.org/mysql-find_in_set/" TargetMode="External"/><Relationship Id="rId2" Type="http://schemas.openxmlformats.org/officeDocument/2006/relationships/hyperlink" Target="https://www.mysqltutorial.org/mysql-string-functions/mysql-right-fun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trim/" TargetMode="External"/><Relationship Id="rId5" Type="http://schemas.openxmlformats.org/officeDocument/2006/relationships/hyperlink" Target="https://www.mysqltutorial.org/mysql-string-functions/mysql-substring_index-function/" TargetMode="External"/><Relationship Id="rId4" Type="http://schemas.openxmlformats.org/officeDocument/2006/relationships/hyperlink" Target="https://www.mysqltutorial.org/mysql-substring.aspx" TargetMode="External"/><Relationship Id="rId9" Type="http://schemas.openxmlformats.org/officeDocument/2006/relationships/hyperlink" Target="https://www.mysqltutorial.org/mysql-string-functions/mysql-upp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dayname/" TargetMode="External"/><Relationship Id="rId3" Type="http://schemas.openxmlformats.org/officeDocument/2006/relationships/hyperlink" Target="https://www.mysqltutorial.org/mysql-datediff.aspx" TargetMode="External"/><Relationship Id="rId7" Type="http://schemas.openxmlformats.org/officeDocument/2006/relationships/hyperlink" Target="https://www.mysqltutorial.org/mysql-date_format/" TargetMode="External"/><Relationship Id="rId2" Type="http://schemas.openxmlformats.org/officeDocument/2006/relationships/hyperlink" Target="https://www.mysqltutorial.org/mysql-curd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date_sub/" TargetMode="External"/><Relationship Id="rId5" Type="http://schemas.openxmlformats.org/officeDocument/2006/relationships/hyperlink" Target="https://www.mysqltutorial.org/mysql-date_add/" TargetMode="External"/><Relationship Id="rId4" Type="http://schemas.openxmlformats.org/officeDocument/2006/relationships/hyperlink" Target="https://www.mysqltutorial.org/mysql-day/" TargetMode="External"/><Relationship Id="rId9" Type="http://schemas.openxmlformats.org/officeDocument/2006/relationships/hyperlink" Target="https://www.mysqltutorial.org/mysql-dayofweek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timediff/" TargetMode="External"/><Relationship Id="rId3" Type="http://schemas.openxmlformats.org/officeDocument/2006/relationships/hyperlink" Target="https://www.mysqltutorial.org/mysql-last_day/" TargetMode="External"/><Relationship Id="rId7" Type="http://schemas.openxmlformats.org/officeDocument/2006/relationships/hyperlink" Target="https://www.mysqltutorial.org/mysql-sysdate/" TargetMode="External"/><Relationship Id="rId2" Type="http://schemas.openxmlformats.org/officeDocument/2006/relationships/hyperlink" Target="https://www.mysqltutorial.org/mysql-extra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str_to_date/" TargetMode="External"/><Relationship Id="rId5" Type="http://schemas.openxmlformats.org/officeDocument/2006/relationships/hyperlink" Target="https://www.mysqltutorial.org/mysql-month/" TargetMode="External"/><Relationship Id="rId4" Type="http://schemas.openxmlformats.org/officeDocument/2006/relationships/hyperlink" Target="https://www.mysqltutorial.org/mysql-now/" TargetMode="External"/><Relationship Id="rId9" Type="http://schemas.openxmlformats.org/officeDocument/2006/relationships/hyperlink" Target="https://www.mysqltutorial.org/mysql-timestampdiff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weekday/" TargetMode="External"/><Relationship Id="rId2" Type="http://schemas.openxmlformats.org/officeDocument/2006/relationships/hyperlink" Target="https://www.mysqltutorial.org/mysql-wee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sqltutorial.org/mysql-yea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mysql/func_mysql_ceil.asp" TargetMode="External"/><Relationship Id="rId3" Type="http://schemas.openxmlformats.org/officeDocument/2006/relationships/hyperlink" Target="https://www.w3schools.com/mysql/func_mysql_acos.asp" TargetMode="External"/><Relationship Id="rId7" Type="http://schemas.openxmlformats.org/officeDocument/2006/relationships/hyperlink" Target="https://www.w3schools.com/mysql/func_mysql_avg.asp" TargetMode="External"/><Relationship Id="rId2" Type="http://schemas.openxmlformats.org/officeDocument/2006/relationships/hyperlink" Target="https://www.w3schools.com/mysql/func_mysql_ab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func_mysql_atan2.asp" TargetMode="External"/><Relationship Id="rId5" Type="http://schemas.openxmlformats.org/officeDocument/2006/relationships/hyperlink" Target="https://www.w3schools.com/mysql/func_mysql_atan.asp" TargetMode="External"/><Relationship Id="rId4" Type="http://schemas.openxmlformats.org/officeDocument/2006/relationships/hyperlink" Target="https://www.w3schools.com/mysql/func_mysql_asin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mysql/func_mysql_exp.asp" TargetMode="External"/><Relationship Id="rId3" Type="http://schemas.openxmlformats.org/officeDocument/2006/relationships/hyperlink" Target="https://www.w3schools.com/mysql/func_mysql_cos.asp" TargetMode="External"/><Relationship Id="rId7" Type="http://schemas.openxmlformats.org/officeDocument/2006/relationships/hyperlink" Target="https://www.w3schools.com/mysql/func_mysql_div.asp" TargetMode="External"/><Relationship Id="rId2" Type="http://schemas.openxmlformats.org/officeDocument/2006/relationships/hyperlink" Target="https://www.w3schools.com/mysql/func_mysql_ceil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func_mysql_degrees.asp" TargetMode="External"/><Relationship Id="rId5" Type="http://schemas.openxmlformats.org/officeDocument/2006/relationships/hyperlink" Target="https://www.w3schools.com/mysql/func_mysql_count.asp" TargetMode="External"/><Relationship Id="rId4" Type="http://schemas.openxmlformats.org/officeDocument/2006/relationships/hyperlink" Target="https://www.w3schools.com/mysql/func_mysql_cot.asp" TargetMode="External"/><Relationship Id="rId9" Type="http://schemas.openxmlformats.org/officeDocument/2006/relationships/hyperlink" Target="https://www.w3schools.com/mysql/func_mysql_floor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mysql/func_mysql_round.asp" TargetMode="External"/><Relationship Id="rId3" Type="http://schemas.openxmlformats.org/officeDocument/2006/relationships/hyperlink" Target="https://www.w3schools.com/mysql/func_mysql_least.asp" TargetMode="External"/><Relationship Id="rId7" Type="http://schemas.openxmlformats.org/officeDocument/2006/relationships/hyperlink" Target="https://www.w3schools.com/mysql/func_mysql_power.asp" TargetMode="External"/><Relationship Id="rId2" Type="http://schemas.openxmlformats.org/officeDocument/2006/relationships/hyperlink" Target="https://www.w3schools.com/mysql/func_mysql_greates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func_mysql_pow.asp" TargetMode="External"/><Relationship Id="rId5" Type="http://schemas.openxmlformats.org/officeDocument/2006/relationships/hyperlink" Target="https://www.w3schools.com/mysql/func_mysql_pi.asp" TargetMode="External"/><Relationship Id="rId4" Type="http://schemas.openxmlformats.org/officeDocument/2006/relationships/hyperlink" Target="https://www.w3schools.com/mysql/func_mysql_mo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9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Advanced Functions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454330"/>
              </p:ext>
            </p:extLst>
          </p:nvPr>
        </p:nvGraphicFramePr>
        <p:xfrm>
          <a:off x="457200" y="1600200"/>
          <a:ext cx="82296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CONVERT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value into the specified </a:t>
                      </a:r>
                      <a:r>
                        <a:rPr lang="en-US" dirty="0" err="1"/>
                        <a:t>datatype</a:t>
                      </a:r>
                      <a:r>
                        <a:rPr lang="en-US" dirty="0"/>
                        <a:t> or character set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ISNULL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1 or 0 depending on whether an expression is NULL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NULLIF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two expressions and returns NULL if they are equal. Otherwise, the first expression is returned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COALESCE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first non-null value in a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39181"/>
              </p:ext>
            </p:extLst>
          </p:nvPr>
        </p:nvGraphicFramePr>
        <p:xfrm>
          <a:off x="457200" y="1600200"/>
          <a:ext cx="8229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CONCAT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Concatenate two or more strings into a single string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INSTR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position of the first occurrence of a substring in a string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LENGTH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the length of a string in bytes and in characters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LEFT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a specified number of leftmost characters from a string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LOWER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a string to lowercase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LTRIM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all leading spaces from a string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REPLACE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and replace a substring in a string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273153"/>
              </p:ext>
            </p:extLst>
          </p:nvPr>
        </p:nvGraphicFramePr>
        <p:xfrm>
          <a:off x="457200" y="1600200"/>
          <a:ext cx="82296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a specified number of rightmost characters from a string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RTRIM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all trailing spaces from a string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SUBSTRING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 a substring starting from a position with a specific length.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SUBSTRING_INDEX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a substring from a string before a specified number of occurrences of a delimiter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TRIM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unwanted characters from a string.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FIND_IN_SET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 a string within a comma-separated list of strings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FORMAT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 a number with a specific locale, rounded to the number of decimals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/>
                        </a:rPr>
                        <a:t>UPPER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uppercase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90459"/>
              </p:ext>
            </p:extLst>
          </p:nvPr>
        </p:nvGraphicFramePr>
        <p:xfrm>
          <a:off x="457200" y="1600200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CURDATE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current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DATEDIFF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Calculates the number of days between two DATE values.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DAY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Gets the day of the month of a specified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DATE_ADD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a time value to date value.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DATE_SUB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Subtracts a time value from a date value.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DATE_FORMAT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Formats a date value based on a specified date format.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DAYNAME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Gets the name of a weekday for a specified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/>
                        </a:rPr>
                        <a:t>DAYOFWEEK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weekday index for a date.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47272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EXTRACT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LAST_DAY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last day of the month of a specified date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NOW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current date and time at which the statement executed.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MONTH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an integer that represents a month of a specified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STR_TO_DATE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into a date and time value based on a specified format.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SYSDATE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current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TIMEDIFF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Calculates the difference between two TIME or DATETIME values.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/>
                        </a:rPr>
                        <a:t>TIMESTAMPDIFF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difference between two DATE or DATETIME values.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5382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WEEK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week number of a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WEEKDAY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weekday index for a date.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YEAR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year for a specified date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3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Numeric Functions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606320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absolute value of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ACOS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arc cosine of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ASIN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arc sine of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ATAN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arc tangent of one or two numbers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ATAN2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arc tangent of two numbers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AVG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average value of an expression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CEIL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smallest integer value that is &gt;= to a number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6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Numeric Functions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09668"/>
              </p:ext>
            </p:extLst>
          </p:nvPr>
        </p:nvGraphicFramePr>
        <p:xfrm>
          <a:off x="457200" y="1600200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CEILING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smallest integer value that is &gt;= to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COS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cosine of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COT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cotangent of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COUNT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number of records returned by a select query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DEGREES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value in radians to degrees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DIV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for integer division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EXP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e raised to the power of a specified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FLOOR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largest integer value that is &lt;= to a number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3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Numeric Functions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15469"/>
              </p:ext>
            </p:extLst>
          </p:nvPr>
        </p:nvGraphicFramePr>
        <p:xfrm>
          <a:off x="457200" y="1600200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GREATEST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greatest value of the list of arguments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LEAST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smallest value of the list of arguments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MOD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remainder of a number divided by another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PI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value of 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POW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value of a number raised to the power of another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POWER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a number raised to the power of another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ROUND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a number to a specified number of decimal places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2A5961F5E1D41864FF21B5548E22E" ma:contentTypeVersion="13" ma:contentTypeDescription="Create a new document." ma:contentTypeScope="" ma:versionID="6b28069686decfff1424264d67b692b4">
  <xsd:schema xmlns:xsd="http://www.w3.org/2001/XMLSchema" xmlns:xs="http://www.w3.org/2001/XMLSchema" xmlns:p="http://schemas.microsoft.com/office/2006/metadata/properties" xmlns:ns2="a6aa6279-8bd3-4f2e-a49f-e2e869352adc" xmlns:ns3="701cec9b-62de-495b-b15e-82aae572cb8d" targetNamespace="http://schemas.microsoft.com/office/2006/metadata/properties" ma:root="true" ma:fieldsID="9a6dcf298d1e9d983f5ab94b1e203fc3" ns2:_="" ns3:_="">
    <xsd:import namespace="a6aa6279-8bd3-4f2e-a49f-e2e869352adc"/>
    <xsd:import namespace="701cec9b-62de-495b-b15e-82aae572c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a6279-8bd3-4f2e-a49f-e2e869352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cec9b-62de-495b-b15e-82aae572cb8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B77C2C-CADF-4B2E-97C3-468AF5F9E421}"/>
</file>

<file path=customXml/itemProps2.xml><?xml version="1.0" encoding="utf-8"?>
<ds:datastoreItem xmlns:ds="http://schemas.openxmlformats.org/officeDocument/2006/customXml" ds:itemID="{D1D91BDC-2EA9-4F8B-906A-958ECCB86AF5}"/>
</file>

<file path=customXml/itemProps3.xml><?xml version="1.0" encoding="utf-8"?>
<ds:datastoreItem xmlns:ds="http://schemas.openxmlformats.org/officeDocument/2006/customXml" ds:itemID="{63389E26-199C-48B4-8540-794C12762231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654</Words>
  <Application>Microsoft Office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Built-in Functions</vt:lpstr>
      <vt:lpstr>String functions</vt:lpstr>
      <vt:lpstr>String functions</vt:lpstr>
      <vt:lpstr>Date Functions</vt:lpstr>
      <vt:lpstr>Date Functions</vt:lpstr>
      <vt:lpstr>Date Functions</vt:lpstr>
      <vt:lpstr>Numeric Functions </vt:lpstr>
      <vt:lpstr>Numeric Functions </vt:lpstr>
      <vt:lpstr>Numeric Functions </vt:lpstr>
      <vt:lpstr>Advanced Functions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creator>Diksha Nagpal</dc:creator>
  <cp:lastModifiedBy>Diksha Nagpal</cp:lastModifiedBy>
  <cp:revision>7</cp:revision>
  <dcterms:created xsi:type="dcterms:W3CDTF">2021-11-22T11:11:00Z</dcterms:created>
  <dcterms:modified xsi:type="dcterms:W3CDTF">2021-11-22T12:33:28Z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0x01010019F2A5961F5E1D41864FF21B5548E22E</vt:lpwstr>
  </property>
</Properties>
</file>