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F895AE7-A060-4ADF-A4A5-363318ED74B1}" type="datetimeFigureOut">
              <a:rPr lang="en-US" smtClean="0"/>
              <a:t>20-Jul-20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6D636B-C589-4A4E-B5E2-2489BD0123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D636B-C589-4A4E-B5E2-2489BD0123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D636B-C589-4A4E-B5E2-2489BD0123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D636B-C589-4A4E-B5E2-2489BD0123A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D636B-C589-4A4E-B5E2-2489BD0123A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6D636B-C589-4A4E-B5E2-2489BD0123A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D6D636B-C589-4A4E-B5E2-2489BD0123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D6D636B-C589-4A4E-B5E2-2489BD0123A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F895AE7-A060-4ADF-A4A5-363318ED74B1}" type="datetimeFigureOut">
              <a:rPr lang="en-US" smtClean="0"/>
              <a:t>20-Jul-20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D6D636B-C589-4A4E-B5E2-2489BD0123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F895AE7-A060-4ADF-A4A5-363318ED74B1}" type="datetimeFigureOut">
              <a:rPr lang="en-US" smtClean="0"/>
              <a:t>20-Jul-20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6D636B-C589-4A4E-B5E2-2489BD0123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895AE7-A060-4ADF-A4A5-363318ED74B1}" type="datetimeFigureOut">
              <a:rPr lang="en-US" smtClean="0"/>
              <a:t>20-Jul-20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6D636B-C589-4A4E-B5E2-2489BD0123A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895AE7-A060-4ADF-A4A5-363318ED74B1}" type="datetimeFigureOut">
              <a:rPr lang="en-US" smtClean="0"/>
              <a:t>20-Jul-20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6D636B-C589-4A4E-B5E2-2489BD0123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MySQL Cursors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229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Declare &lt;</a:t>
            </a:r>
            <a:r>
              <a:rPr lang="en-US" dirty="0" err="1"/>
              <a:t>cursor_name</a:t>
            </a:r>
            <a:r>
              <a:rPr lang="en-US" dirty="0"/>
              <a:t>&gt;cursor for&lt;select statement&gt;</a:t>
            </a:r>
          </a:p>
          <a:p>
            <a:pPr marL="109728" indent="0">
              <a:buNone/>
            </a:pPr>
            <a:r>
              <a:rPr lang="en-US" dirty="0"/>
              <a:t>open &lt;</a:t>
            </a:r>
            <a:r>
              <a:rPr lang="en-US" dirty="0" err="1"/>
              <a:t>cursor_name</a:t>
            </a:r>
            <a:r>
              <a:rPr lang="en-US" dirty="0"/>
              <a:t>&gt;;</a:t>
            </a:r>
          </a:p>
          <a:p>
            <a:pPr marL="109728" indent="0">
              <a:buNone/>
            </a:pPr>
            <a:r>
              <a:rPr lang="en-US" dirty="0"/>
              <a:t>fetch&lt;</a:t>
            </a:r>
            <a:r>
              <a:rPr lang="en-US" dirty="0" err="1"/>
              <a:t>cursor_name</a:t>
            </a:r>
            <a:r>
              <a:rPr lang="en-US" dirty="0"/>
              <a:t>&gt;into&lt;variable1&gt;,&lt;variable2&gt;;</a:t>
            </a:r>
          </a:p>
          <a:p>
            <a:pPr marL="109728" indent="0">
              <a:buNone/>
            </a:pPr>
            <a:r>
              <a:rPr lang="en-US" dirty="0"/>
              <a:t>close&lt;</a:t>
            </a:r>
            <a:r>
              <a:rPr lang="en-US" dirty="0" err="1"/>
              <a:t>cursor_name</a:t>
            </a:r>
            <a:r>
              <a:rPr lang="en-US" dirty="0"/>
              <a:t>&gt;; </a:t>
            </a:r>
          </a:p>
          <a:p>
            <a:r>
              <a:rPr lang="en-US" dirty="0" err="1"/>
              <a:t>Cursor_name</a:t>
            </a:r>
            <a:r>
              <a:rPr lang="en-US" dirty="0"/>
              <a:t> =&gt; The name assigned to a cursor.</a:t>
            </a:r>
          </a:p>
          <a:p>
            <a:r>
              <a:rPr lang="en-US" dirty="0"/>
              <a:t>variables =&gt; variables are the column values. </a:t>
            </a:r>
          </a:p>
          <a:p>
            <a:endParaRPr lang="en-US" dirty="0"/>
          </a:p>
        </p:txBody>
      </p:sp>
      <p:sp>
        <p:nvSpPr>
          <p:cNvPr id="3" name="Title 2"/>
          <p:cNvSpPr>
            <a:spLocks noGrp="1"/>
          </p:cNvSpPr>
          <p:nvPr>
            <p:ph type="title"/>
          </p:nvPr>
        </p:nvSpPr>
        <p:spPr/>
        <p:txBody>
          <a:bodyPr/>
          <a:lstStyle/>
          <a:p>
            <a:r>
              <a:rPr lang="en-US" dirty="0"/>
              <a:t>Steps for writing the cursor</a:t>
            </a:r>
          </a:p>
        </p:txBody>
      </p:sp>
    </p:spTree>
    <p:extLst>
      <p:ext uri="{BB962C8B-B14F-4D97-AF65-F5344CB8AC3E}">
        <p14:creationId xmlns:p14="http://schemas.microsoft.com/office/powerpoint/2010/main" val="660959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898752"/>
            <a:ext cx="67818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385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In the above example, </a:t>
            </a:r>
            <a:r>
              <a:rPr lang="en-US" dirty="0" err="1"/>
              <a:t>close_cursor</a:t>
            </a:r>
            <a:r>
              <a:rPr lang="en-US" dirty="0"/>
              <a:t> is a input parameter which accept input values. cur1 is the attribute used in the cursor. open() is used to open the cursor, fetch is used to fetch the record values from cursor, select name will return the name of the record and close cursor is used to close the cur1. Then the call cursor will execute the cur1 and return the records(</a:t>
            </a:r>
            <a:r>
              <a:rPr lang="en-US" dirty="0" err="1"/>
              <a:t>i.e</a:t>
            </a:r>
            <a:r>
              <a:rPr lang="en-US" dirty="0"/>
              <a:t>, call cursor will call the </a:t>
            </a:r>
            <a:r>
              <a:rPr lang="en-US" dirty="0" err="1"/>
              <a:t>stu_id</a:t>
            </a:r>
            <a:r>
              <a:rPr lang="en-US" dirty="0"/>
              <a:t>(4) and it will return the name(maze)). </a:t>
            </a:r>
          </a:p>
        </p:txBody>
      </p:sp>
    </p:spTree>
    <p:extLst>
      <p:ext uri="{BB962C8B-B14F-4D97-AF65-F5344CB8AC3E}">
        <p14:creationId xmlns:p14="http://schemas.microsoft.com/office/powerpoint/2010/main" val="307974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6210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hlinkClick r:id="rId2" tooltip="MySQL Introduction"/>
              </a:rPr>
              <a:t>MySQL</a:t>
            </a:r>
            <a:r>
              <a:rPr lang="en-US" dirty="0"/>
              <a:t> Cursors are supported inside stored programs. Whenever a client get a connection with the server, by default Oracle server provides an implicit work area to each client for its internal processing of MySQL statements.</a:t>
            </a:r>
          </a:p>
          <a:p>
            <a:r>
              <a:rPr lang="en-US" dirty="0"/>
              <a:t>This work area is dedicated to a specific client. This implicit work area is called as </a:t>
            </a:r>
            <a:r>
              <a:rPr lang="en-US" b="1" dirty="0"/>
              <a:t>implicit cursor</a:t>
            </a:r>
            <a:r>
              <a:rPr lang="en-US" dirty="0"/>
              <a:t>. A client can access the implicit cursor with the name </a:t>
            </a:r>
            <a:r>
              <a:rPr lang="en-US" b="1" dirty="0" smtClean="0"/>
              <a:t>MySQL.</a:t>
            </a:r>
            <a:endParaRPr lang="en-US" dirty="0"/>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824606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Cursors are used for rows repetition returned by a query on a row-by-row process. </a:t>
            </a:r>
            <a:endParaRPr lang="en-US" dirty="0" smtClean="0"/>
          </a:p>
          <a:p>
            <a:r>
              <a:rPr lang="en-US" dirty="0" smtClean="0"/>
              <a:t>SQL </a:t>
            </a:r>
            <a:r>
              <a:rPr lang="en-US" dirty="0"/>
              <a:t>commands will function on all the rows at one time in the program.</a:t>
            </a:r>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048651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Cursors can be created inside the </a:t>
            </a:r>
            <a:r>
              <a:rPr lang="en-US" u="sng" dirty="0"/>
              <a:t>Triggers</a:t>
            </a:r>
            <a:r>
              <a:rPr lang="en-US" dirty="0"/>
              <a:t>, Functions and Stored Procedures.</a:t>
            </a:r>
          </a:p>
          <a:p>
            <a:pPr marL="109728" indent="0">
              <a:buNone/>
            </a:pPr>
            <a:r>
              <a:rPr lang="en-US" dirty="0"/>
              <a:t>MySQL Cursors contain 3-properties: </a:t>
            </a:r>
          </a:p>
          <a:p>
            <a:r>
              <a:rPr lang="en-US" dirty="0" err="1"/>
              <a:t>Asensitive</a:t>
            </a:r>
            <a:endParaRPr lang="en-US" dirty="0"/>
          </a:p>
          <a:p>
            <a:r>
              <a:rPr lang="en-US" dirty="0"/>
              <a:t>Read only</a:t>
            </a:r>
          </a:p>
          <a:p>
            <a:r>
              <a:rPr lang="en-US" dirty="0"/>
              <a:t>One directional</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790640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cursor moves only in one direction. Data fetching can be done in only one direction, and cannot fetch data in opposite direction. </a:t>
            </a:r>
          </a:p>
        </p:txBody>
      </p:sp>
      <p:sp>
        <p:nvSpPr>
          <p:cNvPr id="3" name="Title 2"/>
          <p:cNvSpPr>
            <a:spLocks noGrp="1"/>
          </p:cNvSpPr>
          <p:nvPr>
            <p:ph type="title"/>
          </p:nvPr>
        </p:nvSpPr>
        <p:spPr/>
        <p:txBody>
          <a:bodyPr/>
          <a:lstStyle/>
          <a:p>
            <a:r>
              <a:rPr lang="en-US" dirty="0" smtClean="0"/>
              <a:t>Feature</a:t>
            </a:r>
            <a:endParaRPr lang="en-US" dirty="0"/>
          </a:p>
        </p:txBody>
      </p:sp>
    </p:spTree>
    <p:extLst>
      <p:ext uri="{BB962C8B-B14F-4D97-AF65-F5344CB8AC3E}">
        <p14:creationId xmlns:p14="http://schemas.microsoft.com/office/powerpoint/2010/main" val="1736682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Declare &lt;</a:t>
            </a:r>
            <a:r>
              <a:rPr lang="en-US" dirty="0" err="1"/>
              <a:t>cursor_name</a:t>
            </a:r>
            <a:r>
              <a:rPr lang="en-US" dirty="0"/>
              <a:t>&gt;cursor for&lt;select statement&gt;</a:t>
            </a:r>
          </a:p>
          <a:p>
            <a:pPr marL="109728" indent="0">
              <a:buNone/>
            </a:pPr>
            <a:r>
              <a:rPr lang="en-US" dirty="0"/>
              <a:t>open &lt;</a:t>
            </a:r>
            <a:r>
              <a:rPr lang="en-US" dirty="0" err="1"/>
              <a:t>cursor_name</a:t>
            </a:r>
            <a:r>
              <a:rPr lang="en-US" dirty="0"/>
              <a:t>&gt;;</a:t>
            </a:r>
          </a:p>
          <a:p>
            <a:pPr marL="109728" indent="0">
              <a:buNone/>
            </a:pPr>
            <a:r>
              <a:rPr lang="en-US" dirty="0"/>
              <a:t>fetch&lt;</a:t>
            </a:r>
            <a:r>
              <a:rPr lang="en-US" dirty="0" err="1"/>
              <a:t>cursor_name</a:t>
            </a:r>
            <a:r>
              <a:rPr lang="en-US" dirty="0"/>
              <a:t>&gt;into&lt;variable1&gt;,&lt;variable2&gt;;</a:t>
            </a:r>
          </a:p>
          <a:p>
            <a:pPr marL="109728" indent="0">
              <a:buNone/>
            </a:pPr>
            <a:r>
              <a:rPr lang="en-US" dirty="0"/>
              <a:t>close&lt;</a:t>
            </a:r>
            <a:r>
              <a:rPr lang="en-US" dirty="0" err="1"/>
              <a:t>cursor_name</a:t>
            </a:r>
            <a:r>
              <a:rPr lang="en-US" dirty="0"/>
              <a:t>&gt;; </a:t>
            </a:r>
            <a:endParaRPr lang="en-US" dirty="0" smtClean="0"/>
          </a:p>
          <a:p>
            <a:r>
              <a:rPr lang="en-US" dirty="0" err="1"/>
              <a:t>cursor_name</a:t>
            </a:r>
            <a:r>
              <a:rPr lang="en-US" dirty="0"/>
              <a:t> =&gt; The name assigned to a cursor.</a:t>
            </a:r>
          </a:p>
          <a:p>
            <a:r>
              <a:rPr lang="en-US" dirty="0" smtClean="0"/>
              <a:t>variables </a:t>
            </a:r>
            <a:r>
              <a:rPr lang="en-US" dirty="0"/>
              <a:t>=&gt; variables are the column values.</a:t>
            </a:r>
          </a:p>
          <a:p>
            <a:endParaRPr lang="en-US" dirty="0"/>
          </a:p>
        </p:txBody>
      </p:sp>
      <p:sp>
        <p:nvSpPr>
          <p:cNvPr id="3" name="Title 2"/>
          <p:cNvSpPr>
            <a:spLocks noGrp="1"/>
          </p:cNvSpPr>
          <p:nvPr>
            <p:ph type="title"/>
          </p:nvPr>
        </p:nvSpPr>
        <p:spPr/>
        <p:txBody>
          <a:bodyPr/>
          <a:lstStyle/>
          <a:p>
            <a:r>
              <a:rPr lang="en-US" dirty="0" smtClean="0"/>
              <a:t>Syntax of Cursors</a:t>
            </a:r>
            <a:endParaRPr lang="en-US" dirty="0"/>
          </a:p>
        </p:txBody>
      </p:sp>
    </p:spTree>
    <p:extLst>
      <p:ext uri="{BB962C8B-B14F-4D97-AF65-F5344CB8AC3E}">
        <p14:creationId xmlns:p14="http://schemas.microsoft.com/office/powerpoint/2010/main" val="201214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54" y="838200"/>
            <a:ext cx="69913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270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a:t>In the above example, </a:t>
            </a:r>
            <a:r>
              <a:rPr lang="en-US" dirty="0" err="1"/>
              <a:t>curdemo</a:t>
            </a:r>
            <a:r>
              <a:rPr lang="en-US" dirty="0"/>
              <a:t> is a input parameter which accept input values. cur1 is the attribute used in the cursor. open() is used to open the cursor, fetch is used to fetch the row values into names and close cursor will remove the open cursor for same minutes. Then the call cursor will execute the </a:t>
            </a:r>
            <a:r>
              <a:rPr lang="en-US" dirty="0" err="1"/>
              <a:t>curdemo</a:t>
            </a:r>
            <a:r>
              <a:rPr lang="en-US" dirty="0"/>
              <a:t> and return the records(</a:t>
            </a:r>
            <a:r>
              <a:rPr lang="en-US" dirty="0" err="1"/>
              <a:t>i.e</a:t>
            </a:r>
            <a:r>
              <a:rPr lang="en-US" dirty="0"/>
              <a:t>, call cursor will call the </a:t>
            </a:r>
            <a:r>
              <a:rPr lang="en-US" dirty="0" err="1"/>
              <a:t>stu_id</a:t>
            </a:r>
            <a:r>
              <a:rPr lang="en-US" dirty="0"/>
              <a:t>(2) and it will return the name(shah)). </a:t>
            </a:r>
          </a:p>
        </p:txBody>
      </p:sp>
    </p:spTree>
    <p:extLst>
      <p:ext uri="{BB962C8B-B14F-4D97-AF65-F5344CB8AC3E}">
        <p14:creationId xmlns:p14="http://schemas.microsoft.com/office/powerpoint/2010/main" val="4114485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Declare – Is a variable length value.</a:t>
            </a:r>
          </a:p>
          <a:p>
            <a:r>
              <a:rPr lang="en-US" dirty="0"/>
              <a:t>Open – Opens a cursor variable that is associate with a query.</a:t>
            </a:r>
          </a:p>
          <a:p>
            <a:r>
              <a:rPr lang="en-US" dirty="0"/>
              <a:t>Fetch – Retrieve a specific row and columns.</a:t>
            </a:r>
          </a:p>
          <a:p>
            <a:r>
              <a:rPr lang="en-US" dirty="0"/>
              <a:t>Empty – Which contain an empty set.</a:t>
            </a:r>
          </a:p>
          <a:p>
            <a:r>
              <a:rPr lang="en-US" dirty="0"/>
              <a:t>Close – Closing of a cursor.</a:t>
            </a:r>
          </a:p>
          <a:p>
            <a:endParaRPr lang="en-US" dirty="0"/>
          </a:p>
        </p:txBody>
      </p:sp>
      <p:sp>
        <p:nvSpPr>
          <p:cNvPr id="3" name="Title 2"/>
          <p:cNvSpPr>
            <a:spLocks noGrp="1"/>
          </p:cNvSpPr>
          <p:nvPr>
            <p:ph type="title"/>
          </p:nvPr>
        </p:nvSpPr>
        <p:spPr/>
        <p:txBody>
          <a:bodyPr/>
          <a:lstStyle/>
          <a:p>
            <a:r>
              <a:rPr lang="en-US" dirty="0" smtClean="0"/>
              <a:t>Steps for writing the cursor</a:t>
            </a:r>
            <a:endParaRPr lang="en-US" dirty="0"/>
          </a:p>
        </p:txBody>
      </p:sp>
    </p:spTree>
    <p:extLst>
      <p:ext uri="{BB962C8B-B14F-4D97-AF65-F5344CB8AC3E}">
        <p14:creationId xmlns:p14="http://schemas.microsoft.com/office/powerpoint/2010/main" val="2830930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F2A5961F5E1D41864FF21B5548E22E" ma:contentTypeVersion="13" ma:contentTypeDescription="Create a new document." ma:contentTypeScope="" ma:versionID="6b28069686decfff1424264d67b692b4">
  <xsd:schema xmlns:xsd="http://www.w3.org/2001/XMLSchema" xmlns:xs="http://www.w3.org/2001/XMLSchema" xmlns:p="http://schemas.microsoft.com/office/2006/metadata/properties" xmlns:ns2="a6aa6279-8bd3-4f2e-a49f-e2e869352adc" xmlns:ns3="701cec9b-62de-495b-b15e-82aae572cb8d" targetNamespace="http://schemas.microsoft.com/office/2006/metadata/properties" ma:root="true" ma:fieldsID="9a6dcf298d1e9d983f5ab94b1e203fc3" ns2:_="" ns3:_="">
    <xsd:import namespace="a6aa6279-8bd3-4f2e-a49f-e2e869352adc"/>
    <xsd:import namespace="701cec9b-62de-495b-b15e-82aae572cb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aa6279-8bd3-4f2e-a49f-e2e869352a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1cec9b-62de-495b-b15e-82aae572cb8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DEB0A9-80EE-4C4A-A30E-74BF7D9A8F90}"/>
</file>

<file path=customXml/itemProps2.xml><?xml version="1.0" encoding="utf-8"?>
<ds:datastoreItem xmlns:ds="http://schemas.openxmlformats.org/officeDocument/2006/customXml" ds:itemID="{8640104B-8015-4D68-BB4B-AF02B6A8758A}"/>
</file>

<file path=customXml/itemProps3.xml><?xml version="1.0" encoding="utf-8"?>
<ds:datastoreItem xmlns:ds="http://schemas.openxmlformats.org/officeDocument/2006/customXml" ds:itemID="{7A219ABD-A220-4332-9654-6985C06CB0FA}"/>
</file>

<file path=docProps/app.xml><?xml version="1.0" encoding="utf-8"?>
<Properties xmlns="http://schemas.openxmlformats.org/officeDocument/2006/extended-properties" xmlns:vt="http://schemas.openxmlformats.org/officeDocument/2006/docPropsVTypes">
  <Template>Concourse</Template>
  <TotalTime>152</TotalTime>
  <Words>401</Words>
  <Application>Microsoft Office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MySQL Cursors</vt:lpstr>
      <vt:lpstr>Introduction</vt:lpstr>
      <vt:lpstr>Introduction</vt:lpstr>
      <vt:lpstr>Introduction</vt:lpstr>
      <vt:lpstr>Feature</vt:lpstr>
      <vt:lpstr>Syntax of Cursors</vt:lpstr>
      <vt:lpstr>PowerPoint Presentation</vt:lpstr>
      <vt:lpstr>Example</vt:lpstr>
      <vt:lpstr>Steps for writing the cursor</vt:lpstr>
      <vt:lpstr>Steps for writing the cursor</vt:lpstr>
      <vt:lpstr>PowerPoint Presentation</vt:lpstr>
      <vt:lpstr>Example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Cursors</dc:title>
  <dc:creator>Diksha Nagpal</dc:creator>
  <cp:lastModifiedBy>Diksha Nagpal</cp:lastModifiedBy>
  <cp:revision>14</cp:revision>
  <dcterms:created xsi:type="dcterms:W3CDTF">2020-07-20T06:35:12Z</dcterms:created>
  <dcterms:modified xsi:type="dcterms:W3CDTF">2020-07-20T09:07:39Z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0x01010019F2A5961F5E1D41864FF21B5548E22E</vt:lpwstr>
  </property>
</Properties>
</file>