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CECB7F3-0E7B-4466-A642-3DE1D692A7E9}" type="datetimeFigureOut">
              <a:rPr lang="en-US" smtClean="0"/>
              <a:t>16-Jul-20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A2999AD-CE04-46C8-9979-B6AC8678AB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ECB7F3-0E7B-4466-A642-3DE1D692A7E9}" type="datetimeFigureOut">
              <a:rPr lang="en-US" smtClean="0"/>
              <a:t>16-Jul-20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2999AD-CE04-46C8-9979-B6AC8678AB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ECB7F3-0E7B-4466-A642-3DE1D692A7E9}" type="datetimeFigureOut">
              <a:rPr lang="en-US" smtClean="0"/>
              <a:t>16-Jul-20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2999AD-CE04-46C8-9979-B6AC8678AB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ECB7F3-0E7B-4466-A642-3DE1D692A7E9}" type="datetimeFigureOut">
              <a:rPr lang="en-US" smtClean="0"/>
              <a:t>16-Jul-20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2999AD-CE04-46C8-9979-B6AC8678ABE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CECB7F3-0E7B-4466-A642-3DE1D692A7E9}" type="datetimeFigureOut">
              <a:rPr lang="en-US" smtClean="0"/>
              <a:t>16-Jul-20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2999AD-CE04-46C8-9979-B6AC8678ABE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CECB7F3-0E7B-4466-A642-3DE1D692A7E9}" type="datetimeFigureOut">
              <a:rPr lang="en-US" smtClean="0"/>
              <a:t>16-Jul-20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2999AD-CE04-46C8-9979-B6AC8678ABE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CECB7F3-0E7B-4466-A642-3DE1D692A7E9}" type="datetimeFigureOut">
              <a:rPr lang="en-US" smtClean="0"/>
              <a:t>16-Jul-20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A2999AD-CE04-46C8-9979-B6AC8678AB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CECB7F3-0E7B-4466-A642-3DE1D692A7E9}" type="datetimeFigureOut">
              <a:rPr lang="en-US" smtClean="0"/>
              <a:t>16-Jul-20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A2999AD-CE04-46C8-9979-B6AC8678ABE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CECB7F3-0E7B-4466-A642-3DE1D692A7E9}" type="datetimeFigureOut">
              <a:rPr lang="en-US" smtClean="0"/>
              <a:t>16-Jul-20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A2999AD-CE04-46C8-9979-B6AC8678AB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CECB7F3-0E7B-4466-A642-3DE1D692A7E9}" type="datetimeFigureOut">
              <a:rPr lang="en-US" smtClean="0"/>
              <a:t>16-Jul-20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2999AD-CE04-46C8-9979-B6AC8678AB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CECB7F3-0E7B-4466-A642-3DE1D692A7E9}" type="datetimeFigureOut">
              <a:rPr lang="en-US" smtClean="0"/>
              <a:t>16-Jul-20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A2999AD-CE04-46C8-9979-B6AC8678ABE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CECB7F3-0E7B-4466-A642-3DE1D692A7E9}" type="datetimeFigureOut">
              <a:rPr lang="en-US" smtClean="0"/>
              <a:t>16-Jul-20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A2999AD-CE04-46C8-9979-B6AC8678AB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plessons.com/lesson/mysql-fun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plessons.com/lesson/sql-statements/" TargetMode="External"/><Relationship Id="rId2" Type="http://schemas.openxmlformats.org/officeDocument/2006/relationships/hyperlink" Target="https://www.splessons.com/lesson/mysql-introduction/" TargetMode="External"/><Relationship Id="rId1" Type="http://schemas.openxmlformats.org/officeDocument/2006/relationships/slideLayout" Target="../slideLayouts/slideLayout2.xml"/><Relationship Id="rId4" Type="http://schemas.openxmlformats.org/officeDocument/2006/relationships/hyperlink" Target="https://www.splessons.com/lesson/mysql-databas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plessons.com/lesson/mysql-data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MySQL Procedures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2968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tooltip="MySQL Function"/>
              </a:rPr>
              <a:t>Functions</a:t>
            </a:r>
            <a:r>
              <a:rPr lang="en-US" dirty="0"/>
              <a:t> is a accumulation of statements, which contains some particular storage in the database server. The function takes a parameter and is utilized to perform an operation by using MySQL and return the outcome set. The function can call a function at any time, once the code is stored in the database.</a:t>
            </a:r>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39569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Function &lt;</a:t>
            </a:r>
            <a:r>
              <a:rPr lang="en-US" dirty="0" err="1"/>
              <a:t>func_name</a:t>
            </a:r>
            <a:r>
              <a:rPr lang="en-US" dirty="0"/>
              <a:t>&gt;([</a:t>
            </a:r>
            <a:r>
              <a:rPr lang="en-US" dirty="0" err="1"/>
              <a:t>func_parameter</a:t>
            </a:r>
            <a:r>
              <a:rPr lang="en-US" dirty="0"/>
              <a:t>]) returns type </a:t>
            </a:r>
            <a:r>
              <a:rPr lang="en-US" dirty="0" err="1"/>
              <a:t>function_body</a:t>
            </a:r>
            <a:endParaRPr lang="en-US" dirty="0"/>
          </a:p>
          <a:p>
            <a:r>
              <a:rPr lang="en-US" dirty="0" err="1"/>
              <a:t>Func_name</a:t>
            </a:r>
            <a:r>
              <a:rPr lang="en-US" dirty="0"/>
              <a:t> : Name of the Function</a:t>
            </a:r>
            <a:br>
              <a:rPr lang="en-US" dirty="0"/>
            </a:br>
            <a:r>
              <a:rPr lang="en-US" dirty="0" err="1"/>
              <a:t>Func_parameter</a:t>
            </a:r>
            <a:r>
              <a:rPr lang="en-US" dirty="0"/>
              <a:t> : </a:t>
            </a:r>
            <a:r>
              <a:rPr lang="en-US" dirty="0" err="1"/>
              <a:t>param_name</a:t>
            </a:r>
            <a:r>
              <a:rPr lang="en-US" dirty="0"/>
              <a:t> type</a:t>
            </a:r>
            <a:br>
              <a:rPr lang="en-US" dirty="0"/>
            </a:br>
            <a:r>
              <a:rPr lang="en-US" dirty="0" err="1"/>
              <a:t>Type</a:t>
            </a:r>
            <a:r>
              <a:rPr lang="en-US" dirty="0"/>
              <a:t> : Any </a:t>
            </a:r>
            <a:r>
              <a:rPr lang="en-US" dirty="0" err="1"/>
              <a:t>datatype</a:t>
            </a:r>
            <a:r>
              <a:rPr lang="en-US" dirty="0"/>
              <a:t/>
            </a:r>
            <a:br>
              <a:rPr lang="en-US" dirty="0"/>
            </a:br>
            <a:r>
              <a:rPr lang="en-US" dirty="0" err="1"/>
              <a:t>Function_body</a:t>
            </a:r>
            <a:r>
              <a:rPr lang="en-US" dirty="0"/>
              <a:t> :statement in </a:t>
            </a:r>
            <a:r>
              <a:rPr lang="en-US" dirty="0" err="1"/>
              <a:t>mysql</a:t>
            </a:r>
            <a:r>
              <a:rPr lang="en-US" dirty="0"/>
              <a:t> </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a:t>Syntax</a:t>
            </a:r>
            <a:br>
              <a:rPr lang="en-US" dirty="0"/>
            </a:br>
            <a:endParaRPr lang="en-US" dirty="0"/>
          </a:p>
        </p:txBody>
      </p:sp>
    </p:spTree>
    <p:extLst>
      <p:ext uri="{BB962C8B-B14F-4D97-AF65-F5344CB8AC3E}">
        <p14:creationId xmlns:p14="http://schemas.microsoft.com/office/powerpoint/2010/main" val="3824423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Examples</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50768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642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the above example, the function will read the string character and display the output as welcome to ITOOLSINFO.COM. </a:t>
            </a:r>
          </a:p>
        </p:txBody>
      </p:sp>
      <p:sp>
        <p:nvSpPr>
          <p:cNvPr id="3" name="Title 2"/>
          <p:cNvSpPr>
            <a:spLocks noGrp="1"/>
          </p:cNvSpPr>
          <p:nvPr>
            <p:ph type="title"/>
          </p:nvPr>
        </p:nvSpPr>
        <p:spPr/>
        <p:txBody>
          <a:bodyPr>
            <a:normAutofit fontScale="90000"/>
          </a:bodyPr>
          <a:lstStyle/>
          <a:p>
            <a:r>
              <a:rPr lang="en-US" dirty="0"/>
              <a:t>Examples</a:t>
            </a:r>
            <a:br>
              <a:rPr lang="en-US" dirty="0"/>
            </a:br>
            <a:endParaRPr lang="en-US" dirty="0"/>
          </a:p>
        </p:txBody>
      </p:sp>
    </p:spTree>
    <p:extLst>
      <p:ext uri="{BB962C8B-B14F-4D97-AF65-F5344CB8AC3E}">
        <p14:creationId xmlns:p14="http://schemas.microsoft.com/office/powerpoint/2010/main" val="3433387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Drop procedure is utilized to drop a procedure. For dropping them privileges are required. IF EXISTS clause is accessible, then it keeps them from causing an error and when the procedure does not exist its produces a notice. </a:t>
            </a:r>
          </a:p>
        </p:txBody>
      </p:sp>
      <p:sp>
        <p:nvSpPr>
          <p:cNvPr id="3" name="Title 2"/>
          <p:cNvSpPr>
            <a:spLocks noGrp="1"/>
          </p:cNvSpPr>
          <p:nvPr>
            <p:ph type="title"/>
          </p:nvPr>
        </p:nvSpPr>
        <p:spPr/>
        <p:txBody>
          <a:bodyPr/>
          <a:lstStyle/>
          <a:p>
            <a:r>
              <a:rPr lang="en-US" dirty="0" smtClean="0"/>
              <a:t>Drop Procedure</a:t>
            </a:r>
            <a:endParaRPr lang="en-US" dirty="0"/>
          </a:p>
        </p:txBody>
      </p:sp>
    </p:spTree>
    <p:extLst>
      <p:ext uri="{BB962C8B-B14F-4D97-AF65-F5344CB8AC3E}">
        <p14:creationId xmlns:p14="http://schemas.microsoft.com/office/powerpoint/2010/main" val="592481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Drop {Procedure} [If Exits] {</a:t>
            </a:r>
            <a:r>
              <a:rPr lang="en-US" dirty="0" err="1"/>
              <a:t>proc_name</a:t>
            </a:r>
            <a:r>
              <a:rPr lang="en-US" dirty="0"/>
              <a:t>};</a:t>
            </a:r>
          </a:p>
          <a:p>
            <a:r>
              <a:rPr lang="en-US" dirty="0" err="1"/>
              <a:t>proc_name:name</a:t>
            </a:r>
            <a:r>
              <a:rPr lang="en-US" dirty="0"/>
              <a:t> of the procedure.</a:t>
            </a:r>
          </a:p>
          <a:p>
            <a:endParaRPr lang="en-US" dirty="0"/>
          </a:p>
        </p:txBody>
      </p:sp>
      <p:sp>
        <p:nvSpPr>
          <p:cNvPr id="3" name="Title 2"/>
          <p:cNvSpPr>
            <a:spLocks noGrp="1"/>
          </p:cNvSpPr>
          <p:nvPr>
            <p:ph type="title"/>
          </p:nvPr>
        </p:nvSpPr>
        <p:spPr/>
        <p:txBody>
          <a:bodyPr/>
          <a:lstStyle/>
          <a:p>
            <a:r>
              <a:rPr lang="en-US" dirty="0" smtClean="0"/>
              <a:t>Syntax</a:t>
            </a:r>
            <a:endParaRPr lang="en-US" dirty="0"/>
          </a:p>
        </p:txBody>
      </p:sp>
    </p:spTree>
    <p:extLst>
      <p:ext uri="{BB962C8B-B14F-4D97-AF65-F5344CB8AC3E}">
        <p14:creationId xmlns:p14="http://schemas.microsoft.com/office/powerpoint/2010/main" val="2250919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the </a:t>
            </a:r>
            <a:r>
              <a:rPr lang="en-US" dirty="0" smtClean="0"/>
              <a:t>this </a:t>
            </a:r>
            <a:r>
              <a:rPr lang="en-US" dirty="0"/>
              <a:t>example, drop procedure will drop the procedure name. (i.e., drop procedure will drop the proc3 name from the database). </a:t>
            </a:r>
          </a:p>
        </p:txBody>
      </p:sp>
      <p:sp>
        <p:nvSpPr>
          <p:cNvPr id="3" name="Title 2"/>
          <p:cNvSpPr>
            <a:spLocks noGrp="1"/>
          </p:cNvSpPr>
          <p:nvPr>
            <p:ph type="title"/>
          </p:nvPr>
        </p:nvSpPr>
        <p:spPr/>
        <p:txBody>
          <a:bodyPr/>
          <a:lstStyle/>
          <a:p>
            <a:r>
              <a:rPr lang="en-US" dirty="0" smtClean="0"/>
              <a:t>Example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128963"/>
            <a:ext cx="32004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521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Drop function is utilized to drop a function. For dropping them, privileges are required. IF EXISTS statement is accessible, then it keeps from causing a mistake and when the function does not exist it produces a notice.</a:t>
            </a:r>
          </a:p>
        </p:txBody>
      </p:sp>
      <p:sp>
        <p:nvSpPr>
          <p:cNvPr id="3" name="Title 2"/>
          <p:cNvSpPr>
            <a:spLocks noGrp="1"/>
          </p:cNvSpPr>
          <p:nvPr>
            <p:ph type="title"/>
          </p:nvPr>
        </p:nvSpPr>
        <p:spPr/>
        <p:txBody>
          <a:bodyPr/>
          <a:lstStyle/>
          <a:p>
            <a:r>
              <a:rPr lang="en-US" dirty="0" smtClean="0"/>
              <a:t>Drop Function</a:t>
            </a:r>
            <a:endParaRPr lang="en-US" dirty="0"/>
          </a:p>
        </p:txBody>
      </p:sp>
    </p:spTree>
    <p:extLst>
      <p:ext uri="{BB962C8B-B14F-4D97-AF65-F5344CB8AC3E}">
        <p14:creationId xmlns:p14="http://schemas.microsoft.com/office/powerpoint/2010/main" val="4033011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Drop {Function} [If Exits] {</a:t>
            </a:r>
            <a:r>
              <a:rPr lang="en-US" dirty="0" err="1"/>
              <a:t>func_name</a:t>
            </a:r>
            <a:r>
              <a:rPr lang="en-US" dirty="0"/>
              <a:t>};</a:t>
            </a:r>
          </a:p>
          <a:p>
            <a:pPr marL="109728" indent="0">
              <a:buNone/>
            </a:pPr>
            <a:r>
              <a:rPr lang="en-US" dirty="0" smtClean="0"/>
              <a:t>  </a:t>
            </a:r>
            <a:r>
              <a:rPr lang="en-US" dirty="0" err="1" smtClean="0"/>
              <a:t>Func_name:name</a:t>
            </a:r>
            <a:r>
              <a:rPr lang="en-US" dirty="0" smtClean="0"/>
              <a:t> </a:t>
            </a:r>
            <a:r>
              <a:rPr lang="en-US" dirty="0"/>
              <a:t>of the function.</a:t>
            </a:r>
          </a:p>
          <a:p>
            <a:endParaRPr lang="en-US" dirty="0"/>
          </a:p>
        </p:txBody>
      </p:sp>
      <p:sp>
        <p:nvSpPr>
          <p:cNvPr id="3" name="Title 2"/>
          <p:cNvSpPr>
            <a:spLocks noGrp="1"/>
          </p:cNvSpPr>
          <p:nvPr>
            <p:ph type="title"/>
          </p:nvPr>
        </p:nvSpPr>
        <p:spPr/>
        <p:txBody>
          <a:bodyPr/>
          <a:lstStyle/>
          <a:p>
            <a:r>
              <a:rPr lang="en-US" dirty="0" smtClean="0"/>
              <a:t>Syntax</a:t>
            </a:r>
            <a:endParaRPr lang="en-US" dirty="0"/>
          </a:p>
        </p:txBody>
      </p:sp>
    </p:spTree>
    <p:extLst>
      <p:ext uri="{BB962C8B-B14F-4D97-AF65-F5344CB8AC3E}">
        <p14:creationId xmlns:p14="http://schemas.microsoft.com/office/powerpoint/2010/main" val="3748186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the </a:t>
            </a:r>
            <a:r>
              <a:rPr lang="en-US" dirty="0" smtClean="0"/>
              <a:t>this </a:t>
            </a:r>
            <a:r>
              <a:rPr lang="en-US" dirty="0"/>
              <a:t>example, drop function will drop the function name.(i.e., drop function will drop the function name func1 from the database.) </a:t>
            </a:r>
          </a:p>
        </p:txBody>
      </p:sp>
      <p:sp>
        <p:nvSpPr>
          <p:cNvPr id="3" name="Title 2"/>
          <p:cNvSpPr>
            <a:spLocks noGrp="1"/>
          </p:cNvSpPr>
          <p:nvPr>
            <p:ph type="title"/>
          </p:nvPr>
        </p:nvSpPr>
        <p:spPr/>
        <p:txBody>
          <a:bodyPr/>
          <a:lstStyle/>
          <a:p>
            <a:r>
              <a:rPr lang="en-US" dirty="0" smtClean="0"/>
              <a:t>Example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8" y="3195638"/>
            <a:ext cx="32480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1869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hlinkClick r:id="rId2" tooltip="MySQL Introduction"/>
              </a:rPr>
              <a:t>MySQL</a:t>
            </a:r>
            <a:r>
              <a:rPr lang="en-US" dirty="0"/>
              <a:t> Stored Procedures and functions are bolstered in version MySQL 5.0. MySQL Stored Procedures is an </a:t>
            </a:r>
            <a:r>
              <a:rPr lang="en-US" b="1" dirty="0"/>
              <a:t>accumulation of </a:t>
            </a:r>
            <a:r>
              <a:rPr lang="en-US" b="1" dirty="0">
                <a:hlinkClick r:id="rId3" tooltip="SQL Statements"/>
              </a:rPr>
              <a:t>Statements</a:t>
            </a:r>
            <a:r>
              <a:rPr lang="en-US" dirty="0"/>
              <a:t>, which permits adaptability and consistence for a software engineer in light of the fact that put away strategy are anything but difficult to execute in the </a:t>
            </a:r>
            <a:r>
              <a:rPr lang="en-US" dirty="0">
                <a:hlinkClick r:id="rId4" tooltip="MySQL Databases"/>
              </a:rPr>
              <a:t>Databases</a:t>
            </a:r>
            <a:r>
              <a:rPr lang="en-US" dirty="0"/>
              <a:t> operations.</a:t>
            </a:r>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2565493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7702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MySQL Stored Procedures are useful where different number of client applications are composed in various languages or it can work on different stages. However they have to perform the same database operations. A store procedure can order another store procedure. In MySQL Stored Procedures, less information will be sent between the user and the server which enhances the execution in the database server. </a:t>
            </a:r>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630658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procedure is utilized to create a procedure with the procedure name followed by parameters within the parentheses. Parameters can be announced for accessing the </a:t>
            </a:r>
            <a:r>
              <a:rPr lang="en-US" dirty="0" err="1">
                <a:hlinkClick r:id="rId2" tooltip="MySQL Datatypes"/>
              </a:rPr>
              <a:t>Datatypes</a:t>
            </a:r>
            <a:r>
              <a:rPr lang="en-US" dirty="0"/>
              <a:t> except few attributes. The procedure can adjust the values however when the procedure gives back the values then alterations is not noticeable to the client. </a:t>
            </a:r>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4283504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Procedure &lt;</a:t>
            </a:r>
            <a:r>
              <a:rPr lang="en-US" dirty="0" err="1"/>
              <a:t>proc_name</a:t>
            </a:r>
            <a:r>
              <a:rPr lang="en-US" dirty="0" smtClean="0"/>
              <a:t>&gt; ([</a:t>
            </a:r>
            <a:r>
              <a:rPr lang="en-US" dirty="0" err="1"/>
              <a:t>proc_parameter</a:t>
            </a:r>
            <a:r>
              <a:rPr lang="en-US" dirty="0"/>
              <a:t>[……]]) </a:t>
            </a:r>
            <a:r>
              <a:rPr lang="en-US" dirty="0" err="1"/>
              <a:t>proc_body</a:t>
            </a:r>
            <a:endParaRPr lang="en-US" dirty="0"/>
          </a:p>
          <a:p>
            <a:pPr marL="109728" indent="0">
              <a:buNone/>
            </a:pPr>
            <a:r>
              <a:rPr lang="en-US" dirty="0" smtClean="0"/>
              <a:t>  </a:t>
            </a:r>
            <a:r>
              <a:rPr lang="en-US" dirty="0" err="1" smtClean="0"/>
              <a:t>proc_name</a:t>
            </a:r>
            <a:r>
              <a:rPr lang="en-US" dirty="0" smtClean="0"/>
              <a:t> </a:t>
            </a:r>
            <a:r>
              <a:rPr lang="en-US" dirty="0"/>
              <a:t>: Name of the procedure</a:t>
            </a:r>
            <a:br>
              <a:rPr lang="en-US" dirty="0"/>
            </a:br>
            <a:r>
              <a:rPr lang="en-US" dirty="0" err="1"/>
              <a:t>proc_parameter</a:t>
            </a:r>
            <a:r>
              <a:rPr lang="en-US" dirty="0"/>
              <a:t> : [ IN | OUT|INOUT] </a:t>
            </a:r>
            <a:r>
              <a:rPr lang="en-US" dirty="0" err="1"/>
              <a:t>param_name</a:t>
            </a:r>
            <a:r>
              <a:rPr lang="en-US" dirty="0"/>
              <a:t> type</a:t>
            </a:r>
            <a:br>
              <a:rPr lang="en-US" dirty="0"/>
            </a:br>
            <a:r>
              <a:rPr lang="en-US" dirty="0" err="1"/>
              <a:t>proc_body</a:t>
            </a:r>
            <a:r>
              <a:rPr lang="en-US" dirty="0"/>
              <a:t> : statement in the syntax</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a:t>Syntax</a:t>
            </a:r>
            <a:br>
              <a:rPr lang="en-US" dirty="0"/>
            </a:br>
            <a:endParaRPr lang="en-US" dirty="0"/>
          </a:p>
        </p:txBody>
      </p:sp>
    </p:spTree>
    <p:extLst>
      <p:ext uri="{BB962C8B-B14F-4D97-AF65-F5344CB8AC3E}">
        <p14:creationId xmlns:p14="http://schemas.microsoft.com/office/powerpoint/2010/main" val="3173624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Client </a:t>
            </a:r>
            <a:r>
              <a:rPr lang="en-US" dirty="0"/>
              <a:t>application – Used to perform a task based on system administration. </a:t>
            </a:r>
            <a:endParaRPr lang="en-US" dirty="0" smtClean="0"/>
          </a:p>
          <a:p>
            <a:r>
              <a:rPr lang="en-US" dirty="0" smtClean="0"/>
              <a:t>Stored </a:t>
            </a:r>
            <a:r>
              <a:rPr lang="en-US" dirty="0"/>
              <a:t>procedure – Set of </a:t>
            </a:r>
            <a:r>
              <a:rPr lang="en-US" dirty="0" err="1"/>
              <a:t>sql</a:t>
            </a:r>
            <a:r>
              <a:rPr lang="en-US" dirty="0"/>
              <a:t> statements with an assigned name.</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944223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lstStyle/>
          <a:p>
            <a:r>
              <a:rPr lang="en-US" dirty="0" smtClean="0"/>
              <a:t>Examples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676275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040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In the above example, the procedure proc3 will count all the employees in the employee table from the IN parameter and pass the values to OUT parameter.(</a:t>
            </a:r>
            <a:r>
              <a:rPr lang="en-US" dirty="0" err="1"/>
              <a:t>i.e</a:t>
            </a:r>
            <a:r>
              <a:rPr lang="en-US" dirty="0"/>
              <a:t>, proc3 will count all the </a:t>
            </a:r>
            <a:r>
              <a:rPr lang="en-US" dirty="0" err="1"/>
              <a:t>emp_id</a:t>
            </a:r>
            <a:r>
              <a:rPr lang="en-US" dirty="0"/>
              <a:t> from the table employee and display the output). </a:t>
            </a:r>
          </a:p>
        </p:txBody>
      </p:sp>
    </p:spTree>
    <p:extLst>
      <p:ext uri="{BB962C8B-B14F-4D97-AF65-F5344CB8AC3E}">
        <p14:creationId xmlns:p14="http://schemas.microsoft.com/office/powerpoint/2010/main" val="3668611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9783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F2A5961F5E1D41864FF21B5548E22E" ma:contentTypeVersion="13" ma:contentTypeDescription="Create a new document." ma:contentTypeScope="" ma:versionID="6b28069686decfff1424264d67b692b4">
  <xsd:schema xmlns:xsd="http://www.w3.org/2001/XMLSchema" xmlns:xs="http://www.w3.org/2001/XMLSchema" xmlns:p="http://schemas.microsoft.com/office/2006/metadata/properties" xmlns:ns2="a6aa6279-8bd3-4f2e-a49f-e2e869352adc" xmlns:ns3="701cec9b-62de-495b-b15e-82aae572cb8d" targetNamespace="http://schemas.microsoft.com/office/2006/metadata/properties" ma:root="true" ma:fieldsID="9a6dcf298d1e9d983f5ab94b1e203fc3" ns2:_="" ns3:_="">
    <xsd:import namespace="a6aa6279-8bd3-4f2e-a49f-e2e869352adc"/>
    <xsd:import namespace="701cec9b-62de-495b-b15e-82aae572cb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aa6279-8bd3-4f2e-a49f-e2e869352a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1cec9b-62de-495b-b15e-82aae572cb8d"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01cec9b-62de-495b-b15e-82aae572cb8d">
      <UserInfo>
        <DisplayName>PGDAC_FEB_BatchA Members</DisplayName>
        <AccountId>117</AccountId>
        <AccountType/>
      </UserInfo>
    </SharedWithUsers>
  </documentManagement>
</p:properties>
</file>

<file path=customXml/itemProps1.xml><?xml version="1.0" encoding="utf-8"?>
<ds:datastoreItem xmlns:ds="http://schemas.openxmlformats.org/officeDocument/2006/customXml" ds:itemID="{9F30B9D5-4185-41B6-9C29-3C1D520FC185}"/>
</file>

<file path=customXml/itemProps2.xml><?xml version="1.0" encoding="utf-8"?>
<ds:datastoreItem xmlns:ds="http://schemas.openxmlformats.org/officeDocument/2006/customXml" ds:itemID="{10BD13CE-3576-4DA0-B75E-680FE7BACAEB}"/>
</file>

<file path=customXml/itemProps3.xml><?xml version="1.0" encoding="utf-8"?>
<ds:datastoreItem xmlns:ds="http://schemas.openxmlformats.org/officeDocument/2006/customXml" ds:itemID="{03D3B3A7-0F71-4410-91AA-B347FDE21DEF}"/>
</file>

<file path=docProps/app.xml><?xml version="1.0" encoding="utf-8"?>
<Properties xmlns="http://schemas.openxmlformats.org/officeDocument/2006/extended-properties" xmlns:vt="http://schemas.openxmlformats.org/officeDocument/2006/docPropsVTypes">
  <Template>Concourse</Template>
  <TotalTime>16</TotalTime>
  <Words>472</Words>
  <Application>Microsoft Office PowerPoint</Application>
  <PresentationFormat>On-screen Show (4:3)</PresentationFormat>
  <Paragraphs>39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MySQL Procedures</vt:lpstr>
      <vt:lpstr>Introduction</vt:lpstr>
      <vt:lpstr>Introduction</vt:lpstr>
      <vt:lpstr>Introduction</vt:lpstr>
      <vt:lpstr>Syntax </vt:lpstr>
      <vt:lpstr>PowerPoint Presentation</vt:lpstr>
      <vt:lpstr>Examples</vt:lpstr>
      <vt:lpstr>Examples</vt:lpstr>
      <vt:lpstr>Functions</vt:lpstr>
      <vt:lpstr>Introduction</vt:lpstr>
      <vt:lpstr>Syntax </vt:lpstr>
      <vt:lpstr>Examples </vt:lpstr>
      <vt:lpstr>Examples </vt:lpstr>
      <vt:lpstr>Drop Procedure</vt:lpstr>
      <vt:lpstr>Syntax</vt:lpstr>
      <vt:lpstr>Example</vt:lpstr>
      <vt:lpstr>Drop Function</vt:lpstr>
      <vt:lpstr>Syntax</vt:lpstr>
      <vt:lpstr>Example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Procedures</dc:title>
  <dc:creator>Diksha Nagpal</dc:creator>
  <cp:lastModifiedBy>Diksha Nagpal</cp:lastModifiedBy>
  <cp:revision>14</cp:revision>
  <dcterms:created xsi:type="dcterms:W3CDTF">2020-07-16T10:24:07Z</dcterms:created>
  <dcterms:modified xsi:type="dcterms:W3CDTF">2020-07-16T10:40:23Z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0x01010019F2A5961F5E1D41864FF21B5548E22E</vt:lpwstr>
  </property>
</Properties>
</file>