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80977-43F0-432C-B8C2-59A127C1D973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512A9-435A-4352-A4BB-036157A4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12A9-435A-4352-A4BB-036157A40A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948AC2-7AC0-4D1F-A9C7-93CB81056B9B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CD0A9-37FB-4089-B0E9-D285A7A2C9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essons.com/lesson/mysql-introduc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essons.com/lesson/mysql-introduct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MySQL Triggers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trigger &lt;</a:t>
            </a:r>
            <a:r>
              <a:rPr lang="en-US" dirty="0" err="1"/>
              <a:t>trigger_name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before update</a:t>
            </a:r>
            <a:br>
              <a:rPr lang="en-US" dirty="0"/>
            </a:br>
            <a:r>
              <a:rPr lang="en-US" dirty="0"/>
              <a:t>on &lt;</a:t>
            </a:r>
            <a:r>
              <a:rPr lang="en-US" dirty="0" err="1"/>
              <a:t>table_name</a:t>
            </a:r>
            <a:r>
              <a:rPr lang="en-US" dirty="0"/>
              <a:t>&gt; 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— variable declarations</a:t>
            </a:r>
          </a:p>
          <a:p>
            <a:r>
              <a:rPr lang="en-US" dirty="0"/>
              <a:t>— trigger code</a:t>
            </a:r>
          </a:p>
          <a:p>
            <a:r>
              <a:rPr lang="en-US" dirty="0"/>
              <a:t>END; </a:t>
            </a:r>
          </a:p>
          <a:p>
            <a:r>
              <a:rPr lang="en-US" dirty="0" err="1"/>
              <a:t>trigger_name</a:t>
            </a:r>
            <a:r>
              <a:rPr lang="en-US" dirty="0"/>
              <a:t> =&gt; The name of the trigger to be create.</a:t>
            </a:r>
          </a:p>
          <a:p>
            <a:r>
              <a:rPr lang="en-US" dirty="0" err="1"/>
              <a:t>table_name</a:t>
            </a:r>
            <a:r>
              <a:rPr lang="en-US" dirty="0"/>
              <a:t> =&gt; The accurate table in the database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5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14313"/>
            <a:ext cx="61245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1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example, before update, MySQL Triggers will fire the condition before updating a record inside the table or on the table, and update command is performed on the column salary(update if Salary=Salary&gt;11000 and perks&gt;500 then change to 10000). Then the salary of all the employee changes, as all the employee perks are greater then the applied condition. </a:t>
            </a:r>
          </a:p>
        </p:txBody>
      </p:sp>
    </p:spTree>
    <p:extLst>
      <p:ext uri="{BB962C8B-B14F-4D97-AF65-F5344CB8AC3E}">
        <p14:creationId xmlns:p14="http://schemas.microsoft.com/office/powerpoint/2010/main" val="89149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After Insert trigger will fire the trigger after performing insert records values inside the table.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trigger &lt;</a:t>
            </a:r>
            <a:r>
              <a:rPr lang="en-US" dirty="0" err="1"/>
              <a:t>trigger_name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AFTER INSERT</a:t>
            </a:r>
            <a:br>
              <a:rPr lang="en-US" dirty="0"/>
            </a:br>
            <a:r>
              <a:rPr lang="en-US" dirty="0"/>
              <a:t>ON &lt;</a:t>
            </a:r>
            <a:r>
              <a:rPr lang="en-US" dirty="0" err="1"/>
              <a:t>table_name</a:t>
            </a:r>
            <a:r>
              <a:rPr lang="en-US" dirty="0"/>
              <a:t>&gt; 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— variable declarations</a:t>
            </a:r>
          </a:p>
          <a:p>
            <a:r>
              <a:rPr lang="en-US" dirty="0"/>
              <a:t>— trigger code</a:t>
            </a:r>
          </a:p>
          <a:p>
            <a:r>
              <a:rPr lang="en-US" dirty="0"/>
              <a:t>END; </a:t>
            </a:r>
          </a:p>
          <a:p>
            <a:r>
              <a:rPr lang="en-US" dirty="0" err="1"/>
              <a:t>trigger_name</a:t>
            </a:r>
            <a:r>
              <a:rPr lang="en-US" dirty="0"/>
              <a:t> =&gt;The name of the trigger to be create.</a:t>
            </a:r>
          </a:p>
          <a:p>
            <a:r>
              <a:rPr lang="en-US" dirty="0" err="1"/>
              <a:t>table_name</a:t>
            </a:r>
            <a:r>
              <a:rPr lang="en-US" dirty="0"/>
              <a:t> =&gt; The accurate table in the database.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842963"/>
            <a:ext cx="67818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42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example, after insert, trigger will fire the condition after inserting a record inside the table or on the table </a:t>
            </a:r>
            <a:r>
              <a:rPr lang="en-US" dirty="0" err="1"/>
              <a:t>i.e</a:t>
            </a:r>
            <a:r>
              <a:rPr lang="en-US" dirty="0"/>
              <a:t>, after creating </a:t>
            </a:r>
            <a:r>
              <a:rPr lang="en-US" dirty="0" err="1"/>
              <a:t>student_insert</a:t>
            </a:r>
            <a:r>
              <a:rPr lang="en-US" dirty="0"/>
              <a:t> table, it will fire on the student_log1 table and all the values will display on student_log1 table which was inserted in </a:t>
            </a:r>
            <a:r>
              <a:rPr lang="en-US" dirty="0" err="1"/>
              <a:t>student_table</a:t>
            </a:r>
            <a:r>
              <a:rPr lang="en-US" dirty="0"/>
              <a:t>.  </a:t>
            </a:r>
          </a:p>
        </p:txBody>
      </p:sp>
    </p:spTree>
    <p:extLst>
      <p:ext uri="{BB962C8B-B14F-4D97-AF65-F5344CB8AC3E}">
        <p14:creationId xmlns:p14="http://schemas.microsoft.com/office/powerpoint/2010/main" val="61759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After update trigger of </a:t>
            </a:r>
            <a:r>
              <a:rPr lang="en-US" dirty="0">
                <a:hlinkClick r:id="rId2" tooltip="MySQL Introduction"/>
              </a:rPr>
              <a:t>MySQL</a:t>
            </a:r>
            <a:r>
              <a:rPr lang="en-US" dirty="0"/>
              <a:t> Triggers will fire the trigger after performing insert  records values inside the table.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7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trigger &lt;</a:t>
            </a:r>
            <a:r>
              <a:rPr lang="en-US" dirty="0" err="1"/>
              <a:t>trigger_name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AFTER UPDATE</a:t>
            </a:r>
            <a:br>
              <a:rPr lang="en-US" dirty="0"/>
            </a:br>
            <a:r>
              <a:rPr lang="en-US" dirty="0"/>
              <a:t>ON &lt;</a:t>
            </a:r>
            <a:r>
              <a:rPr lang="en-US" dirty="0" err="1"/>
              <a:t>table_name</a:t>
            </a:r>
            <a:r>
              <a:rPr lang="en-US" dirty="0"/>
              <a:t>&gt; 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— variable declarations</a:t>
            </a:r>
          </a:p>
          <a:p>
            <a:r>
              <a:rPr lang="en-US" dirty="0"/>
              <a:t>— trigger code</a:t>
            </a:r>
          </a:p>
          <a:p>
            <a:r>
              <a:rPr lang="en-US" dirty="0"/>
              <a:t>END;</a:t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trigger_name</a:t>
            </a:r>
            <a:r>
              <a:rPr lang="en-US" dirty="0"/>
              <a:t> =&gt; The name of the trigger to be create.</a:t>
            </a:r>
          </a:p>
          <a:p>
            <a:r>
              <a:rPr lang="en-US" dirty="0" err="1"/>
              <a:t>table_name</a:t>
            </a:r>
            <a:r>
              <a:rPr lang="en-US" dirty="0"/>
              <a:t> =&gt; The accurate table in the database.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1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"/>
            <a:ext cx="6400800" cy="604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6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trigger is a </a:t>
            </a:r>
            <a:r>
              <a:rPr lang="en-US" dirty="0">
                <a:hlinkClick r:id="rId2" tooltip="MySQL Introduction"/>
              </a:rPr>
              <a:t>MySQL</a:t>
            </a:r>
            <a:r>
              <a:rPr lang="en-US" dirty="0"/>
              <a:t> program, which can be executed automatically by the Oracle server when an event is raised. MySQL Triggers executes before or after an insert, update or delete statement.</a:t>
            </a:r>
          </a:p>
          <a:p>
            <a:r>
              <a:rPr lang="en-US" dirty="0">
                <a:hlinkClick r:id="rId2" tooltip="MySQL Introduction"/>
              </a:rPr>
              <a:t>MySQL</a:t>
            </a:r>
            <a:r>
              <a:rPr lang="en-US" dirty="0"/>
              <a:t> Triggers are fired, when a appropriate event occurs for the table. MySQL Triggers are used to perform verification checks on data values for insertion and perform calculations.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9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example, after update, trigger will fire the condition after update a record inside the table or on the table. </a:t>
            </a:r>
            <a:r>
              <a:rPr lang="en-US" dirty="0" err="1"/>
              <a:t>i.e</a:t>
            </a:r>
            <a:r>
              <a:rPr lang="en-US" dirty="0"/>
              <a:t>, after creating </a:t>
            </a:r>
            <a:r>
              <a:rPr lang="en-US" dirty="0" err="1"/>
              <a:t>student_update</a:t>
            </a:r>
            <a:r>
              <a:rPr lang="en-US" dirty="0"/>
              <a:t> table it will fire on the student_log2 table and all the values will display on student_log2 table which was inserted in student_table02. </a:t>
            </a:r>
          </a:p>
        </p:txBody>
      </p:sp>
    </p:spTree>
    <p:extLst>
      <p:ext uri="{BB962C8B-B14F-4D97-AF65-F5344CB8AC3E}">
        <p14:creationId xmlns:p14="http://schemas.microsoft.com/office/powerpoint/2010/main" val="109475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Triggers are of 4 types: </a:t>
            </a:r>
          </a:p>
          <a:p>
            <a:r>
              <a:rPr lang="en-US" dirty="0"/>
              <a:t>Before Insert Trigger</a:t>
            </a:r>
          </a:p>
          <a:p>
            <a:r>
              <a:rPr lang="en-US" dirty="0"/>
              <a:t>Before Update Trigger</a:t>
            </a:r>
          </a:p>
          <a:p>
            <a:r>
              <a:rPr lang="en-US" dirty="0"/>
              <a:t>After Insert Trigger</a:t>
            </a:r>
          </a:p>
          <a:p>
            <a:r>
              <a:rPr lang="en-US" dirty="0"/>
              <a:t>After Update Trigger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8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trigger &lt;</a:t>
            </a:r>
            <a:r>
              <a:rPr lang="en-US" dirty="0" err="1"/>
              <a:t>trigger_name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before insert</a:t>
            </a:r>
            <a:br>
              <a:rPr lang="en-US" dirty="0"/>
            </a:br>
            <a:r>
              <a:rPr lang="en-US" dirty="0"/>
              <a:t>on &lt;</a:t>
            </a:r>
            <a:r>
              <a:rPr lang="en-US" dirty="0" err="1"/>
              <a:t>table_name</a:t>
            </a:r>
            <a:r>
              <a:rPr lang="en-US" dirty="0"/>
              <a:t>&gt; 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— variable declarations</a:t>
            </a:r>
          </a:p>
          <a:p>
            <a:r>
              <a:rPr lang="en-US" dirty="0"/>
              <a:t>— trigger code</a:t>
            </a:r>
          </a:p>
          <a:p>
            <a:r>
              <a:rPr lang="en-US" dirty="0"/>
              <a:t>END; </a:t>
            </a:r>
          </a:p>
          <a:p>
            <a:r>
              <a:rPr lang="en-US" dirty="0" err="1"/>
              <a:t>trigger_name</a:t>
            </a:r>
            <a:r>
              <a:rPr lang="en-US" dirty="0"/>
              <a:t> =&gt; The name of the trigger to be created.</a:t>
            </a:r>
          </a:p>
          <a:p>
            <a:r>
              <a:rPr lang="en-US" dirty="0" err="1"/>
              <a:t>table_name</a:t>
            </a:r>
            <a:r>
              <a:rPr lang="en-US" dirty="0"/>
              <a:t> =&gt; The accurate table in the database.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8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695450"/>
            <a:ext cx="59150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762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Triggers Functioning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3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table – Set of database elements.</a:t>
            </a:r>
          </a:p>
          <a:p>
            <a:r>
              <a:rPr lang="en-US" dirty="0"/>
              <a:t>User defined function – Which are defined by the user.</a:t>
            </a:r>
          </a:p>
          <a:p>
            <a:r>
              <a:rPr lang="en-US" dirty="0"/>
              <a:t>Error log – Error that created during error logs.</a:t>
            </a:r>
          </a:p>
          <a:p>
            <a:r>
              <a:rPr lang="en-US" dirty="0"/>
              <a:t>OSSES agent – Connection between specific client and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3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00050"/>
            <a:ext cx="67437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91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example, before insert, trigger will fire the condition before inserting a record inside the table or on the table, and update command is performed on the column salary(Set Salary=Salary-400 where perks&gt;500). Then the salary of all the employee changes as all the employee perks are greater then the applied condition.</a:t>
            </a:r>
          </a:p>
        </p:txBody>
      </p:sp>
    </p:spTree>
    <p:extLst>
      <p:ext uri="{BB962C8B-B14F-4D97-AF65-F5344CB8AC3E}">
        <p14:creationId xmlns:p14="http://schemas.microsoft.com/office/powerpoint/2010/main" val="256414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Before update trigger will fired the trigger before performing update records values inside the table.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0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2A5961F5E1D41864FF21B5548E22E" ma:contentTypeVersion="13" ma:contentTypeDescription="Create a new document." ma:contentTypeScope="" ma:versionID="6b28069686decfff1424264d67b692b4">
  <xsd:schema xmlns:xsd="http://www.w3.org/2001/XMLSchema" xmlns:xs="http://www.w3.org/2001/XMLSchema" xmlns:p="http://schemas.microsoft.com/office/2006/metadata/properties" xmlns:ns2="a6aa6279-8bd3-4f2e-a49f-e2e869352adc" xmlns:ns3="701cec9b-62de-495b-b15e-82aae572cb8d" targetNamespace="http://schemas.microsoft.com/office/2006/metadata/properties" ma:root="true" ma:fieldsID="9a6dcf298d1e9d983f5ab94b1e203fc3" ns2:_="" ns3:_="">
    <xsd:import namespace="a6aa6279-8bd3-4f2e-a49f-e2e869352adc"/>
    <xsd:import namespace="701cec9b-62de-495b-b15e-82aae572cb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a6279-8bd3-4f2e-a49f-e2e869352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cec9b-62de-495b-b15e-82aae572cb8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06DDD4-A9BE-4572-8E61-A954ED650D78}"/>
</file>

<file path=customXml/itemProps2.xml><?xml version="1.0" encoding="utf-8"?>
<ds:datastoreItem xmlns:ds="http://schemas.openxmlformats.org/officeDocument/2006/customXml" ds:itemID="{35F002B1-BBA8-46FC-BDF1-0146EB3FDAE8}"/>
</file>

<file path=customXml/itemProps3.xml><?xml version="1.0" encoding="utf-8"?>
<ds:datastoreItem xmlns:ds="http://schemas.openxmlformats.org/officeDocument/2006/customXml" ds:itemID="{EB5CB12D-F2CB-41FC-9CC6-1118A2BE59D1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</TotalTime>
  <Words>380</Words>
  <Application>Microsoft Office PowerPoint</Application>
  <PresentationFormat>On-screen Show (4:3)</PresentationFormat>
  <Paragraphs>63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MySQL Triggers</vt:lpstr>
      <vt:lpstr>Introduction</vt:lpstr>
      <vt:lpstr>Types of Triggers</vt:lpstr>
      <vt:lpstr>Syntax</vt:lpstr>
      <vt:lpstr>PowerPoint Presentation</vt:lpstr>
      <vt:lpstr>PowerPoint Presentation</vt:lpstr>
      <vt:lpstr>PowerPoint Presentation</vt:lpstr>
      <vt:lpstr>Example</vt:lpstr>
      <vt:lpstr>Types </vt:lpstr>
      <vt:lpstr>Syntax</vt:lpstr>
      <vt:lpstr>PowerPoint Presentation</vt:lpstr>
      <vt:lpstr>Example</vt:lpstr>
      <vt:lpstr>Types</vt:lpstr>
      <vt:lpstr>Syntax</vt:lpstr>
      <vt:lpstr>PowerPoint Presentation</vt:lpstr>
      <vt:lpstr>Example</vt:lpstr>
      <vt:lpstr>Types</vt:lpstr>
      <vt:lpstr>Syntax</vt:lpstr>
      <vt:lpstr>PowerPoint Presentation</vt:lpstr>
      <vt:lpstr>Example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Triggers</dc:title>
  <dc:creator>Diksha Nagpal</dc:creator>
  <cp:lastModifiedBy>Diksha Nagpal</cp:lastModifiedBy>
  <cp:revision>12</cp:revision>
  <dcterms:created xsi:type="dcterms:W3CDTF">2020-07-16T10:44:02Z</dcterms:created>
  <dcterms:modified xsi:type="dcterms:W3CDTF">2020-07-16T10:54:32Z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0x01010019F2A5961F5E1D41864FF21B5548E22E</vt:lpwstr>
  </property>
</Properties>
</file>