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453" r:id="rId4"/>
    <p:sldId id="344" r:id="rId5"/>
    <p:sldId id="463" r:id="rId6"/>
    <p:sldId id="464" r:id="rId7"/>
    <p:sldId id="572" r:id="rId8"/>
    <p:sldId id="466" r:id="rId9"/>
    <p:sldId id="467" r:id="rId10"/>
    <p:sldId id="322" r:id="rId11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7ª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7 de novembro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para encaminhamento, solicitados pela URBEL (Audiência 09/11/2017)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928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065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16831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9959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1487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 (Audiência 09/11/2017)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Análise referente ao critério “ocupação anterior à data de corte”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Revisão de tipologia de beneficiários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97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607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6587</TotalTime>
  <Words>631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446</cp:revision>
  <cp:lastPrinted>2017-07-18T15:53:32Z</cp:lastPrinted>
  <dcterms:created xsi:type="dcterms:W3CDTF">2017-04-07T13:10:33Z</dcterms:created>
  <dcterms:modified xsi:type="dcterms:W3CDTF">2017-11-21T16:20:30Z</dcterms:modified>
</cp:coreProperties>
</file>