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453" r:id="rId4"/>
    <p:sldId id="483" r:id="rId5"/>
    <p:sldId id="484" r:id="rId6"/>
    <p:sldId id="322" r:id="rId7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8ª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20 de novembro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6630</TotalTime>
  <Words>179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453</cp:revision>
  <cp:lastPrinted>2017-07-18T15:53:32Z</cp:lastPrinted>
  <dcterms:created xsi:type="dcterms:W3CDTF">2017-04-07T13:10:33Z</dcterms:created>
  <dcterms:modified xsi:type="dcterms:W3CDTF">2017-11-21T16:26:42Z</dcterms:modified>
</cp:coreProperties>
</file>