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453" r:id="rId4"/>
    <p:sldId id="520" r:id="rId5"/>
    <p:sldId id="490" r:id="rId6"/>
    <p:sldId id="521" r:id="rId7"/>
    <p:sldId id="522" r:id="rId8"/>
    <p:sldId id="523" r:id="rId9"/>
    <p:sldId id="525" r:id="rId10"/>
    <p:sldId id="322" r:id="rId11"/>
  </p:sldIdLst>
  <p:sldSz cx="12192000" cy="6858000"/>
  <p:notesSz cx="6797675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28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11ª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15 de janeiro de 2018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vistoriados e aprovados pela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URBEL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URBEL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33779" y="3132643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</a:rPr>
              <a:t>Documentos apresentados por beneficiários, relativos à 4ª Reunião do COE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3779" y="3916039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vistoriados e aprovados pela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URBEL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33779" y="3132643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Documentos apresentados por beneficiários, relativos à 4ª Reunião do COE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3779" y="3916039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23664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1" i="0" u="none" strike="noStrike" kern="1200" cap="none" spc="0" normalizeH="0" baseline="0" noProof="0" dirty="0">
              <a:ln>
                <a:noFill/>
              </a:ln>
              <a:solidFill>
                <a:srgbClr val="041B3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63336" y="746090"/>
            <a:ext cx="89959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Processos para</a:t>
            </a:r>
            <a:r>
              <a:rPr kumimoji="0" lang="pt-BR" sz="4000" b="1" i="0" u="none" strike="noStrike" kern="1200" cap="none" spc="0" normalizeH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aprovação do Conselho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2046511" y="2179409"/>
          <a:ext cx="8229602" cy="1356360"/>
        </p:xfrm>
        <a:graphic>
          <a:graphicData uri="http://schemas.openxmlformats.org/drawingml/2006/table">
            <a:tbl>
              <a:tblPr/>
              <a:tblGrid>
                <a:gridCol w="391885">
                  <a:extLst>
                    <a:ext uri="{9D8B030D-6E8A-4147-A177-3AD203B41FA5}">
                      <a16:colId xmlns:a16="http://schemas.microsoft.com/office/drawing/2014/main" xmlns="" val="4010933923"/>
                    </a:ext>
                  </a:extLst>
                </a:gridCol>
                <a:gridCol w="2592250">
                  <a:extLst>
                    <a:ext uri="{9D8B030D-6E8A-4147-A177-3AD203B41FA5}">
                      <a16:colId xmlns:a16="http://schemas.microsoft.com/office/drawing/2014/main" xmlns="" val="1794211545"/>
                    </a:ext>
                  </a:extLst>
                </a:gridCol>
                <a:gridCol w="1213397">
                  <a:extLst>
                    <a:ext uri="{9D8B030D-6E8A-4147-A177-3AD203B41FA5}">
                      <a16:colId xmlns:a16="http://schemas.microsoft.com/office/drawing/2014/main" xmlns="" val="2938142070"/>
                    </a:ext>
                  </a:extLst>
                </a:gridCol>
                <a:gridCol w="748939">
                  <a:extLst>
                    <a:ext uri="{9D8B030D-6E8A-4147-A177-3AD203B41FA5}">
                      <a16:colId xmlns:a16="http://schemas.microsoft.com/office/drawing/2014/main" xmlns="" val="2326594485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xmlns="" val="2410386516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xmlns="" val="172412726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xmlns="" val="1027155201"/>
                    </a:ext>
                  </a:extLst>
                </a:gridCol>
                <a:gridCol w="775062">
                  <a:extLst>
                    <a:ext uri="{9D8B030D-6E8A-4147-A177-3AD203B41FA5}">
                      <a16:colId xmlns:a16="http://schemas.microsoft.com/office/drawing/2014/main" xmlns="" val="411984827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Beneficiário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CPF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Tipologia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Perfil UH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504977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Carlos Alberto Bollina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390.578.796-20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0081-01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quartos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273309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Cassiane Lopes da Rocha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017.305.756-09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0084-20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quartos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04601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Eliane Nascimento dos Santos Duarte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801.673.143-00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0700-40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Apartamento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quartos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212783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Evanusa Batista dos Santos Amaral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091.152.136-41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A035-01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Apartamento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quartos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470571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Joyce Alves dos Santos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138.843.986-79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Pica Pau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0016-01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Apartamento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quartos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84292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Marlene Lopes de Oliveira Cruz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993.690.446-04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Pica Pau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0021-01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Apto térreo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quartos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5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vistoriados e aprovados pela URBEL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33779" y="3132643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Documentos apresentados por beneficiários, relativos à 4ª Reunião do COE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3779" y="3916039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14021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vistoriados e aprovados pela URBEL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33779" y="3132643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Documentos apresentados por beneficiários, relativos à 4ª Reunião do COE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3779" y="3916039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3930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vistoriados e aprovados pela URBEL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33779" y="3132643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Documentos apresentados por beneficiários, relativos à 4ª Reunião do COE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33779" y="3916039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10196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4070"/>
            <a:ext cx="10467704" cy="78095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Jornal do Concilia</a:t>
            </a:r>
            <a:endParaRPr lang="pt-BR" sz="40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265238"/>
            <a:ext cx="11155680" cy="534456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88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O </a:t>
            </a:r>
            <a:r>
              <a:rPr lang="pt-BR" sz="8800" b="1" i="1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Jornal do Concilia </a:t>
            </a:r>
            <a:r>
              <a:rPr lang="pt-BR" sz="88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tem como objetivo levar informação oficial às comunidades abrangidas pelo Programa, minimizando boatos e especulações;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4200" dirty="0">
              <a:solidFill>
                <a:schemeClr val="accent1">
                  <a:lumMod val="50000"/>
                </a:schemeClr>
              </a:solidFill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88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A primeira edição do jornal produziu 2.000 exemplares que foram distribuídos nas comunidades pelo DNIT, com apoio da Associação Comunitária especificamente na Vila da Luz;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4200" dirty="0" smtClean="0">
              <a:solidFill>
                <a:schemeClr val="accent1">
                  <a:lumMod val="50000"/>
                </a:schemeClr>
              </a:solidFill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88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O informativo tem a participação de todos os parceiros do Programa e não somente do DNIT;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4200" dirty="0" smtClean="0">
              <a:solidFill>
                <a:schemeClr val="accent1">
                  <a:lumMod val="50000"/>
                </a:schemeClr>
              </a:solidFill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88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Caso o jornal seja disponibilizado somente em estabelecimentos comerciais das vilas, parte do material pode ser desperdiçado e destinado a outros fins sem alcançar seu objetivo. A distribuição em mãos ajuda a criar vínculos e reforça o caráter humanizado do Programa;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8800" dirty="0">
              <a:solidFill>
                <a:schemeClr val="accent1">
                  <a:lumMod val="50000"/>
                </a:schemeClr>
              </a:solidFill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88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Visando fazer a informação chegar ao seu destinatário, sem questionamento de sua credibilidade e potencializando seu objetivo, o DNIT vem solicitar apoio dos parceiros na distribuição do material.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8800" dirty="0" smtClean="0">
              <a:solidFill>
                <a:schemeClr val="accent1">
                  <a:lumMod val="50000"/>
                </a:schemeClr>
              </a:solidFill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pt-BR" dirty="0" smtClean="0">
              <a:solidFill>
                <a:schemeClr val="accent1">
                  <a:lumMod val="50000"/>
                </a:schemeClr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pt-BR" dirty="0" smtClean="0">
              <a:solidFill>
                <a:schemeClr val="accent1">
                  <a:lumMod val="50000"/>
                </a:schemeClr>
              </a:solidFill>
              <a:latin typeface="Arial"/>
              <a:ea typeface="Calibri"/>
              <a:cs typeface="Times New Roman"/>
            </a:endParaRPr>
          </a:p>
          <a:p>
            <a:pPr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6853</TotalTime>
  <Words>598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Jornal do Concilia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489</cp:revision>
  <cp:lastPrinted>2017-12-19T13:30:26Z</cp:lastPrinted>
  <dcterms:created xsi:type="dcterms:W3CDTF">2017-04-07T13:10:33Z</dcterms:created>
  <dcterms:modified xsi:type="dcterms:W3CDTF">2018-01-26T12:44:32Z</dcterms:modified>
</cp:coreProperties>
</file>