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44" r:id="rId4"/>
    <p:sldId id="345" r:id="rId5"/>
    <p:sldId id="322" r:id="rId6"/>
  </p:sldIdLst>
  <p:sldSz cx="12192000" cy="6858000"/>
  <p:notesSz cx="6797675" cy="98726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 varScale="1">
        <p:scale>
          <a:sx n="96" d="100"/>
          <a:sy n="96" d="100"/>
        </p:scale>
        <p:origin x="2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5896947"/>
            <a:ext cx="12192000" cy="961053"/>
          </a:xfrm>
          <a:prstGeom prst="rect">
            <a:avLst/>
          </a:prstGeom>
          <a:solidFill>
            <a:srgbClr val="0C6A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9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9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1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ng" descr="pasted-image.png"/>
          <p:cNvPicPr>
            <a:picLocks noChangeAspect="1"/>
          </p:cNvPicPr>
          <p:nvPr/>
        </p:nvPicPr>
        <p:blipFill>
          <a:blip r:embed="rId2">
            <a:alphaModFix amt="34503"/>
            <a:extLst/>
          </a:blip>
          <a:stretch>
            <a:fillRect/>
          </a:stretch>
        </p:blipFill>
        <p:spPr>
          <a:xfrm rot="5400000">
            <a:off x="10054468" y="4194550"/>
            <a:ext cx="2893220" cy="3135359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o do Título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802" cy="114300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Texto do Título</a:t>
            </a:r>
          </a:p>
        </p:txBody>
      </p:sp>
      <p:sp>
        <p:nvSpPr>
          <p:cNvPr id="3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802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3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497" y="6308725"/>
            <a:ext cx="1527433" cy="49022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tângulo"/>
          <p:cNvSpPr/>
          <p:nvPr/>
        </p:nvSpPr>
        <p:spPr>
          <a:xfrm>
            <a:off x="-12774" y="347436"/>
            <a:ext cx="180410" cy="997404"/>
          </a:xfrm>
          <a:prstGeom prst="rect">
            <a:avLst/>
          </a:prstGeom>
          <a:solidFill>
            <a:srgbClr val="2983C4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0" name="Retângulo"/>
          <p:cNvSpPr/>
          <p:nvPr/>
        </p:nvSpPr>
        <p:spPr>
          <a:xfrm>
            <a:off x="-12774" y="1885381"/>
            <a:ext cx="180410" cy="997405"/>
          </a:xfrm>
          <a:prstGeom prst="rect">
            <a:avLst/>
          </a:prstGeom>
          <a:solidFill>
            <a:srgbClr val="E7692E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1" name="Retângulo"/>
          <p:cNvSpPr/>
          <p:nvPr/>
        </p:nvSpPr>
        <p:spPr>
          <a:xfrm>
            <a:off x="-12774" y="3423326"/>
            <a:ext cx="180410" cy="997405"/>
          </a:xfrm>
          <a:prstGeom prst="rect">
            <a:avLst/>
          </a:prstGeom>
          <a:solidFill>
            <a:srgbClr val="3F8837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" name="Retângulo"/>
          <p:cNvSpPr/>
          <p:nvPr/>
        </p:nvSpPr>
        <p:spPr>
          <a:xfrm>
            <a:off x="-12774" y="4961272"/>
            <a:ext cx="180410" cy="997405"/>
          </a:xfrm>
          <a:prstGeom prst="rect">
            <a:avLst/>
          </a:prstGeom>
          <a:solidFill>
            <a:srgbClr val="E04875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69963" y="6218564"/>
            <a:ext cx="267426" cy="27557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3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67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6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7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52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png" descr="pasted-image.png"/>
          <p:cNvPicPr>
            <a:picLocks noChangeAspect="1"/>
          </p:cNvPicPr>
          <p:nvPr/>
        </p:nvPicPr>
        <p:blipFill>
          <a:blip r:embed="rId2">
            <a:alphaModFix amt="5238"/>
            <a:extLst/>
          </a:blip>
          <a:stretch>
            <a:fillRect/>
          </a:stretch>
        </p:blipFill>
        <p:spPr>
          <a:xfrm>
            <a:off x="2981325" y="627856"/>
            <a:ext cx="7819232" cy="6031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4025" y="763588"/>
            <a:ext cx="3663158" cy="48807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96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2" name="Retângulo 1"/>
          <p:cNvSpPr/>
          <p:nvPr/>
        </p:nvSpPr>
        <p:spPr>
          <a:xfrm>
            <a:off x="2826905" y="2383876"/>
            <a:ext cx="6092825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accent5">
                    <a:lumMod val="50000"/>
                  </a:schemeClr>
                </a:solidFill>
              </a:rPr>
              <a:t>4ª Reunião do Conselho Executivo</a:t>
            </a:r>
            <a:endParaRPr lang="pt-BR" sz="5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pt-BR" sz="2200" b="1" dirty="0" smtClean="0">
                <a:solidFill>
                  <a:schemeClr val="accent5">
                    <a:lumMod val="50000"/>
                  </a:schemeClr>
                </a:solidFill>
              </a:rPr>
              <a:t>10 de agosto de 2017</a:t>
            </a:r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10418" y="685189"/>
            <a:ext cx="10125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PROGRAMA JUDICIAL DE CONCILIAÇÃO PARA REMOÇÃO E REASSENTAMENTO</a:t>
            </a:r>
          </a:p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HUMANIZADOS DE FAMÍLIAS DO ANEL RODOVIÁRIO E BR-381</a:t>
            </a:r>
          </a:p>
        </p:txBody>
      </p:sp>
    </p:spTree>
    <p:extLst>
      <p:ext uri="{BB962C8B-B14F-4D97-AF65-F5344CB8AC3E}">
        <p14:creationId xmlns:p14="http://schemas.microsoft.com/office/powerpoint/2010/main" val="28432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Processos para análise pelo Conselho Executivo – solicitados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pelo DNIT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987765" y="2541858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Processos para análise pelo Conselho Executivo – solicitados pelo DNIT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16635" y="2541858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38432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apoio.png" descr="apo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107" y="2239106"/>
            <a:ext cx="6458745" cy="581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Untitled-1.png" descr="Untitled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05" y="3398838"/>
            <a:ext cx="10389395" cy="1050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70" y="2349345"/>
            <a:ext cx="1286256" cy="47548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00905" y="3394931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Realização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53870" y="1683155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Apoio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37243" y="1661194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Parceiros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4555</TotalTime>
  <Words>57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Guedes</dc:creator>
  <cp:lastModifiedBy>Lucas Guedes</cp:lastModifiedBy>
  <cp:revision>318</cp:revision>
  <cp:lastPrinted>2017-07-18T15:53:32Z</cp:lastPrinted>
  <dcterms:created xsi:type="dcterms:W3CDTF">2017-04-07T13:10:33Z</dcterms:created>
  <dcterms:modified xsi:type="dcterms:W3CDTF">2017-08-03T16:51:27Z</dcterms:modified>
</cp:coreProperties>
</file>