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14" r:id="rId4"/>
    <p:sldId id="368" r:id="rId5"/>
    <p:sldId id="369" r:id="rId6"/>
    <p:sldId id="366" r:id="rId7"/>
    <p:sldId id="365" r:id="rId8"/>
    <p:sldId id="367" r:id="rId9"/>
    <p:sldId id="364" r:id="rId10"/>
  </p:sldIdLst>
  <p:sldSz cx="12192000" cy="6858000"/>
  <p:notesSz cx="6797675" cy="98742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5896947"/>
            <a:ext cx="12192000" cy="961053"/>
          </a:xfrm>
          <a:prstGeom prst="rect">
            <a:avLst/>
          </a:prstGeom>
          <a:solidFill>
            <a:srgbClr val="0C6A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9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9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1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ng" descr="pasted-image.png"/>
          <p:cNvPicPr>
            <a:picLocks noChangeAspect="1"/>
          </p:cNvPicPr>
          <p:nvPr/>
        </p:nvPicPr>
        <p:blipFill>
          <a:blip r:embed="rId2">
            <a:alphaModFix amt="34503"/>
            <a:extLst/>
          </a:blip>
          <a:stretch>
            <a:fillRect/>
          </a:stretch>
        </p:blipFill>
        <p:spPr>
          <a:xfrm rot="5400000">
            <a:off x="10054468" y="4194550"/>
            <a:ext cx="2893220" cy="3135359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o do Título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802" cy="114300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Texto do Título</a:t>
            </a:r>
          </a:p>
        </p:txBody>
      </p:sp>
      <p:sp>
        <p:nvSpPr>
          <p:cNvPr id="3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802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3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497" y="6308725"/>
            <a:ext cx="1527433" cy="49022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tângulo"/>
          <p:cNvSpPr/>
          <p:nvPr/>
        </p:nvSpPr>
        <p:spPr>
          <a:xfrm>
            <a:off x="-12774" y="347436"/>
            <a:ext cx="180410" cy="997404"/>
          </a:xfrm>
          <a:prstGeom prst="rect">
            <a:avLst/>
          </a:prstGeom>
          <a:solidFill>
            <a:srgbClr val="2983C4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0" name="Retângulo"/>
          <p:cNvSpPr/>
          <p:nvPr/>
        </p:nvSpPr>
        <p:spPr>
          <a:xfrm>
            <a:off x="-12774" y="1885381"/>
            <a:ext cx="180410" cy="997405"/>
          </a:xfrm>
          <a:prstGeom prst="rect">
            <a:avLst/>
          </a:prstGeom>
          <a:solidFill>
            <a:srgbClr val="E7692E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1" name="Retângulo"/>
          <p:cNvSpPr/>
          <p:nvPr/>
        </p:nvSpPr>
        <p:spPr>
          <a:xfrm>
            <a:off x="-12774" y="3423326"/>
            <a:ext cx="180410" cy="997405"/>
          </a:xfrm>
          <a:prstGeom prst="rect">
            <a:avLst/>
          </a:prstGeom>
          <a:solidFill>
            <a:srgbClr val="3F8837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" name="Retângulo"/>
          <p:cNvSpPr/>
          <p:nvPr/>
        </p:nvSpPr>
        <p:spPr>
          <a:xfrm>
            <a:off x="-12774" y="4961272"/>
            <a:ext cx="180410" cy="997405"/>
          </a:xfrm>
          <a:prstGeom prst="rect">
            <a:avLst/>
          </a:prstGeom>
          <a:solidFill>
            <a:srgbClr val="E04875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69963" y="6218564"/>
            <a:ext cx="267426" cy="27557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3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67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6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7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52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6B61-6D7E-4802-9C03-0D088B1457B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png" descr="pasted-image.png"/>
          <p:cNvPicPr>
            <a:picLocks noChangeAspect="1"/>
          </p:cNvPicPr>
          <p:nvPr/>
        </p:nvPicPr>
        <p:blipFill>
          <a:blip r:embed="rId2">
            <a:alphaModFix amt="5238"/>
            <a:extLst/>
          </a:blip>
          <a:stretch>
            <a:fillRect/>
          </a:stretch>
        </p:blipFill>
        <p:spPr>
          <a:xfrm>
            <a:off x="2981325" y="627856"/>
            <a:ext cx="7819232" cy="6031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4025" y="763588"/>
            <a:ext cx="3663158" cy="48807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96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2" name="Retângulo 1"/>
          <p:cNvSpPr/>
          <p:nvPr/>
        </p:nvSpPr>
        <p:spPr>
          <a:xfrm>
            <a:off x="2826905" y="2383876"/>
            <a:ext cx="6092825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54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pt-BR" sz="5400" b="1" dirty="0" smtClean="0">
                <a:solidFill>
                  <a:schemeClr val="accent5">
                    <a:lumMod val="50000"/>
                  </a:schemeClr>
                </a:solidFill>
              </a:rPr>
              <a:t>ª </a:t>
            </a:r>
            <a:r>
              <a:rPr lang="pt-BR" sz="5400" b="1" dirty="0">
                <a:solidFill>
                  <a:schemeClr val="accent5">
                    <a:lumMod val="50000"/>
                  </a:schemeClr>
                </a:solidFill>
              </a:rPr>
              <a:t>Reunião do </a:t>
            </a:r>
          </a:p>
          <a:p>
            <a:pPr algn="ctr"/>
            <a:r>
              <a:rPr lang="pt-BR" sz="5400" b="1" dirty="0">
                <a:solidFill>
                  <a:schemeClr val="accent5">
                    <a:lumMod val="50000"/>
                  </a:schemeClr>
                </a:solidFill>
              </a:rPr>
              <a:t>Conselho Executivo</a:t>
            </a:r>
          </a:p>
          <a:p>
            <a:pPr algn="ctr"/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pt-BR" sz="2200" b="1" dirty="0" smtClean="0">
                <a:solidFill>
                  <a:schemeClr val="accent5">
                    <a:lumMod val="50000"/>
                  </a:schemeClr>
                </a:solidFill>
              </a:rPr>
              <a:t>06 </a:t>
            </a:r>
            <a:r>
              <a:rPr lang="pt-BR" sz="2200" b="1" dirty="0">
                <a:solidFill>
                  <a:schemeClr val="accent5">
                    <a:lumMod val="50000"/>
                  </a:schemeClr>
                </a:solidFill>
              </a:rPr>
              <a:t>de </a:t>
            </a:r>
            <a:r>
              <a:rPr lang="pt-BR" sz="2200" b="1" dirty="0" smtClean="0">
                <a:solidFill>
                  <a:schemeClr val="accent5">
                    <a:lumMod val="50000"/>
                  </a:schemeClr>
                </a:solidFill>
              </a:rPr>
              <a:t>junho </a:t>
            </a:r>
            <a:r>
              <a:rPr lang="pt-BR" sz="2200" b="1" dirty="0">
                <a:solidFill>
                  <a:schemeClr val="accent5">
                    <a:lumMod val="50000"/>
                  </a:schemeClr>
                </a:solidFill>
              </a:rPr>
              <a:t>de 2017</a:t>
            </a:r>
          </a:p>
        </p:txBody>
      </p:sp>
      <p:sp>
        <p:nvSpPr>
          <p:cNvPr id="3" name="Retângulo 2"/>
          <p:cNvSpPr/>
          <p:nvPr/>
        </p:nvSpPr>
        <p:spPr>
          <a:xfrm>
            <a:off x="810418" y="685189"/>
            <a:ext cx="10125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PROGRAMA JUDICIAL DE CONCILIAÇÃO PARA REMOÇÃO E REASSENTAMENTO</a:t>
            </a:r>
          </a:p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HUMANIZADOS DE FAMÍLIAS DO ANEL RODOVIÁRIO E BR-381</a:t>
            </a:r>
          </a:p>
        </p:txBody>
      </p:sp>
    </p:spTree>
    <p:extLst>
      <p:ext uri="{BB962C8B-B14F-4D97-AF65-F5344CB8AC3E}">
        <p14:creationId xmlns:p14="http://schemas.microsoft.com/office/powerpoint/2010/main" val="28432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Leitura do Regimento </a:t>
            </a: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nterno do Conselho 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44905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Leitura do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documento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Critérios e Regras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16634" y="3168208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Pauta livre</a:t>
            </a:r>
          </a:p>
        </p:txBody>
      </p:sp>
    </p:spTree>
    <p:extLst>
      <p:ext uri="{BB962C8B-B14F-4D97-AF65-F5344CB8AC3E}">
        <p14:creationId xmlns:p14="http://schemas.microsoft.com/office/powerpoint/2010/main" val="109283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Leitura do Regimento </a:t>
            </a: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nterno do Conselho 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44905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Leitura do </a:t>
            </a:r>
            <a:r>
              <a:rPr lang="pt-BR" altLang="pt-BR" sz="20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documento </a:t>
            </a:r>
            <a:r>
              <a:rPr lang="pt-BR" altLang="pt-BR" sz="20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Critérios e Regras</a:t>
            </a:r>
            <a:endParaRPr lang="pt-BR" altLang="pt-BR" sz="2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16634" y="3168208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34293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80537"/>
              </p:ext>
            </p:extLst>
          </p:nvPr>
        </p:nvGraphicFramePr>
        <p:xfrm>
          <a:off x="4543719" y="1508289"/>
          <a:ext cx="3195687" cy="4336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87"/>
              </a:tblGrid>
              <a:tr h="433632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m 8"/>
          <p:cNvPicPr/>
          <p:nvPr/>
        </p:nvPicPr>
        <p:blipFill rotWithShape="1">
          <a:blip r:embed="rId2"/>
          <a:srcRect l="24130" t="14549" r="43979" b="4682"/>
          <a:stretch/>
        </p:blipFill>
        <p:spPr bwMode="auto">
          <a:xfrm>
            <a:off x="4823302" y="1798440"/>
            <a:ext cx="2636520" cy="3756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409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Leitura do Regimento </a:t>
            </a:r>
            <a:r>
              <a:rPr lang="pt-BR" altLang="pt-BR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pt-BR" altLang="pt-BR" sz="2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nterno do Conselho </a:t>
            </a:r>
            <a:endParaRPr lang="pt-BR" altLang="pt-BR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44905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Leitura do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documento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Critérios e Regras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16634" y="3168208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41929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74720"/>
              </p:ext>
            </p:extLst>
          </p:nvPr>
        </p:nvGraphicFramePr>
        <p:xfrm>
          <a:off x="4301130" y="1491110"/>
          <a:ext cx="3271815" cy="4395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815"/>
              </a:tblGrid>
              <a:tr h="439578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m 8"/>
          <p:cNvPicPr/>
          <p:nvPr/>
        </p:nvPicPr>
        <p:blipFill rotWithShape="1">
          <a:blip r:embed="rId2"/>
          <a:srcRect l="23989" t="14297" r="43979" b="4683"/>
          <a:stretch/>
        </p:blipFill>
        <p:spPr bwMode="auto">
          <a:xfrm>
            <a:off x="4485589" y="1698036"/>
            <a:ext cx="2819489" cy="4072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277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Leitura do Regimento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pt-BR" altLang="pt-BR" sz="20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nterno do Conselho </a:t>
            </a:r>
            <a:endParaRPr lang="pt-BR" altLang="pt-BR" sz="2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59759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Leitura do </a:t>
            </a:r>
            <a:r>
              <a:rPr lang="pt-BR" altLang="pt-BR" sz="20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documento </a:t>
            </a:r>
            <a:r>
              <a:rPr lang="pt-BR" altLang="pt-BR" sz="20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Critérios e Regras</a:t>
            </a:r>
            <a:endParaRPr lang="pt-BR" altLang="pt-BR" sz="2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16634" y="3168208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35353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apoio.png" descr="apo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107" y="2239106"/>
            <a:ext cx="6458745" cy="581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Untitled-1.png" descr="Untitled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05" y="3398838"/>
            <a:ext cx="10389395" cy="1050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70" y="2349345"/>
            <a:ext cx="1286256" cy="47548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00905" y="3394931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Realização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53870" y="1683155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Apoio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37243" y="1661194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Parceiros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0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3299</TotalTime>
  <Words>103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Guedes</dc:creator>
  <cp:lastModifiedBy>Lucas Guedes</cp:lastModifiedBy>
  <cp:revision>219</cp:revision>
  <cp:lastPrinted>2017-05-29T13:49:36Z</cp:lastPrinted>
  <dcterms:created xsi:type="dcterms:W3CDTF">2017-04-07T13:10:33Z</dcterms:created>
  <dcterms:modified xsi:type="dcterms:W3CDTF">2017-09-08T14:51:09Z</dcterms:modified>
</cp:coreProperties>
</file>