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44" r:id="rId4"/>
    <p:sldId id="345" r:id="rId5"/>
    <p:sldId id="348" r:id="rId6"/>
    <p:sldId id="349" r:id="rId7"/>
    <p:sldId id="350" r:id="rId8"/>
    <p:sldId id="322" r:id="rId9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3ª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25 de Julho de 2017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vistoriados e aprovados pela URBEL  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Processos para análise pelo Conselho Executivo – solicitados pela URBEL 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100441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análise pelo Conselho Executivo – solicitados pela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DPU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vistoriados e aprovados pela URBEL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análise pelo Conselho Executivo – solicitados pela URBEL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100441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análise pelo Conselho Executivo – solicitados pela DPU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8432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vistoriados e aprovados pela URBEL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Processos para análise pelo Conselho Executivo – solicitados pela URBEL 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100441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análise pelo Conselho Executivo – solicitados pela DPU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42735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vistoriados e aprovados pela URBEL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análise pelo Conselho Executivo – solicitados pela URBEL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100441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análise pelo Conselho Executivo – solicitados pela DPU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42819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vistoriados e aprovados pela URBEL 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44905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análise pelo Conselho Executivo – solicitados pela URBEL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100441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análise pelo Conselho Executivo – solicitados pela DPU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2434" y="384786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28806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3041</TotalTime>
  <Words>189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231</cp:revision>
  <cp:lastPrinted>2017-07-18T15:53:32Z</cp:lastPrinted>
  <dcterms:created xsi:type="dcterms:W3CDTF">2017-04-07T13:10:33Z</dcterms:created>
  <dcterms:modified xsi:type="dcterms:W3CDTF">2017-08-03T16:49:27Z</dcterms:modified>
</cp:coreProperties>
</file>