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2885B-F67C-4E49-99BF-1262FF970E9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E3EC6FE-5C09-4E87-97F8-62318A79B64F}">
      <dgm:prSet phldrT="[Texto]" custT="1"/>
      <dgm:spPr/>
      <dgm:t>
        <a:bodyPr/>
        <a:lstStyle/>
        <a:p>
          <a:r>
            <a:rPr lang="es-ES" sz="2400" dirty="0" err="1" smtClean="0"/>
            <a:t>Fabrica_Franelas</a:t>
          </a:r>
          <a:endParaRPr lang="es-ES" sz="1300" dirty="0"/>
        </a:p>
      </dgm:t>
    </dgm:pt>
    <dgm:pt modelId="{100E2930-217E-4EEB-A724-F7A85068A74B}" type="parTrans" cxnId="{D8537E86-669A-4E51-908F-E7C9BCB59A6E}">
      <dgm:prSet/>
      <dgm:spPr/>
      <dgm:t>
        <a:bodyPr/>
        <a:lstStyle/>
        <a:p>
          <a:endParaRPr lang="es-ES"/>
        </a:p>
      </dgm:t>
    </dgm:pt>
    <dgm:pt modelId="{A781ED08-75D5-4E5A-9114-5050F8C8A57B}" type="sibTrans" cxnId="{D8537E86-669A-4E51-908F-E7C9BCB59A6E}">
      <dgm:prSet/>
      <dgm:spPr/>
      <dgm:t>
        <a:bodyPr/>
        <a:lstStyle/>
        <a:p>
          <a:endParaRPr lang="es-ES"/>
        </a:p>
      </dgm:t>
    </dgm:pt>
    <dgm:pt modelId="{A95833AA-66F4-4DAE-B7D3-D49FA5C7C245}">
      <dgm:prSet phldrT="[Texto]" custT="1"/>
      <dgm:spPr/>
      <dgm:t>
        <a:bodyPr/>
        <a:lstStyle/>
        <a:p>
          <a:r>
            <a:rPr lang="es-ES" sz="1800" dirty="0" err="1" smtClean="0">
              <a:solidFill>
                <a:schemeClr val="tx1"/>
              </a:solidFill>
            </a:rPr>
            <a:t>Leer_entradas</a:t>
          </a:r>
          <a:endParaRPr lang="es-ES" sz="1800" dirty="0">
            <a:solidFill>
              <a:schemeClr val="tx1"/>
            </a:solidFill>
          </a:endParaRPr>
        </a:p>
      </dgm:t>
    </dgm:pt>
    <dgm:pt modelId="{1433C82B-A9B3-40D3-B227-3BBF690F03F0}" type="parTrans" cxnId="{892648BE-3A05-4932-8619-420C2026C3A4}">
      <dgm:prSet/>
      <dgm:spPr/>
      <dgm:t>
        <a:bodyPr/>
        <a:lstStyle/>
        <a:p>
          <a:endParaRPr lang="es-ES"/>
        </a:p>
      </dgm:t>
    </dgm:pt>
    <dgm:pt modelId="{D63AA7F2-3B5B-469D-BCDF-E9543AC1CA74}" type="sibTrans" cxnId="{892648BE-3A05-4932-8619-420C2026C3A4}">
      <dgm:prSet/>
      <dgm:spPr/>
      <dgm:t>
        <a:bodyPr/>
        <a:lstStyle/>
        <a:p>
          <a:endParaRPr lang="es-ES"/>
        </a:p>
      </dgm:t>
    </dgm:pt>
    <dgm:pt modelId="{8918950B-F3C0-4EB4-82F2-37329327B166}">
      <dgm:prSet phldrT="[Texto]" custT="1"/>
      <dgm:spPr/>
      <dgm:t>
        <a:bodyPr/>
        <a:lstStyle/>
        <a:p>
          <a:r>
            <a:rPr lang="es-ES" sz="1800" smtClean="0">
              <a:solidFill>
                <a:schemeClr val="tx1"/>
              </a:solidFill>
            </a:rPr>
            <a:t>Calcular_tipo</a:t>
          </a:r>
          <a:endParaRPr lang="es-ES" sz="1300" dirty="0">
            <a:solidFill>
              <a:schemeClr val="tx1"/>
            </a:solidFill>
          </a:endParaRPr>
        </a:p>
      </dgm:t>
    </dgm:pt>
    <dgm:pt modelId="{6FC80136-58FF-439D-B38C-5CD5B33525B6}" type="parTrans" cxnId="{B15E2586-ED4D-47F2-8B73-CFFA9B076406}">
      <dgm:prSet/>
      <dgm:spPr/>
      <dgm:t>
        <a:bodyPr/>
        <a:lstStyle/>
        <a:p>
          <a:endParaRPr lang="es-ES"/>
        </a:p>
      </dgm:t>
    </dgm:pt>
    <dgm:pt modelId="{9CC8C29B-D1D5-41D3-A87A-7083F7E5E190}" type="sibTrans" cxnId="{B15E2586-ED4D-47F2-8B73-CFFA9B076406}">
      <dgm:prSet/>
      <dgm:spPr/>
      <dgm:t>
        <a:bodyPr/>
        <a:lstStyle/>
        <a:p>
          <a:endParaRPr lang="es-ES"/>
        </a:p>
      </dgm:t>
    </dgm:pt>
    <dgm:pt modelId="{1EFADE3F-BAC7-431D-B5DE-07E9AD754445}">
      <dgm:prSet phldrT="[Texto]"/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Calcular_monto_compra</a:t>
          </a:r>
          <a:endParaRPr lang="es-ES" dirty="0">
            <a:solidFill>
              <a:schemeClr val="tx1"/>
            </a:solidFill>
          </a:endParaRPr>
        </a:p>
      </dgm:t>
    </dgm:pt>
    <dgm:pt modelId="{A1A9FA9D-6C6D-440E-A25F-12718B8A2BCA}" type="parTrans" cxnId="{8F75A79A-6D1E-4203-AD52-4218970C7B72}">
      <dgm:prSet/>
      <dgm:spPr/>
      <dgm:t>
        <a:bodyPr/>
        <a:lstStyle/>
        <a:p>
          <a:endParaRPr lang="es-ES"/>
        </a:p>
      </dgm:t>
    </dgm:pt>
    <dgm:pt modelId="{627CA1AB-F4D9-4F22-A3E0-1264EAE2E061}" type="sibTrans" cxnId="{8F75A79A-6D1E-4203-AD52-4218970C7B72}">
      <dgm:prSet/>
      <dgm:spPr/>
      <dgm:t>
        <a:bodyPr/>
        <a:lstStyle/>
        <a:p>
          <a:endParaRPr lang="es-ES"/>
        </a:p>
      </dgm:t>
    </dgm:pt>
    <dgm:pt modelId="{68BD0BF6-B65A-47DB-8658-1D23C1BD5F98}">
      <dgm:prSet phldrT="[Texto]" custT="1"/>
      <dgm:spPr/>
      <dgm:t>
        <a:bodyPr/>
        <a:lstStyle/>
        <a:p>
          <a:r>
            <a:rPr lang="es-ES" sz="1600" dirty="0" err="1" smtClean="0">
              <a:solidFill>
                <a:schemeClr val="tx1"/>
              </a:solidFill>
            </a:rPr>
            <a:t>Calcular_descuento</a:t>
          </a:r>
          <a:endParaRPr lang="es-ES" sz="1300" dirty="0">
            <a:solidFill>
              <a:schemeClr val="tx1"/>
            </a:solidFill>
          </a:endParaRPr>
        </a:p>
      </dgm:t>
    </dgm:pt>
    <dgm:pt modelId="{F96305CB-9D7B-45AF-AA77-04122E55EFF5}" type="parTrans" cxnId="{36178A46-8A02-48A9-B5BD-E215E08F345A}">
      <dgm:prSet/>
      <dgm:spPr/>
      <dgm:t>
        <a:bodyPr/>
        <a:lstStyle/>
        <a:p>
          <a:endParaRPr lang="es-ES"/>
        </a:p>
      </dgm:t>
    </dgm:pt>
    <dgm:pt modelId="{2F996973-3BCF-4151-8D92-B945DDAEE615}" type="sibTrans" cxnId="{36178A46-8A02-48A9-B5BD-E215E08F345A}">
      <dgm:prSet/>
      <dgm:spPr/>
      <dgm:t>
        <a:bodyPr/>
        <a:lstStyle/>
        <a:p>
          <a:endParaRPr lang="es-ES"/>
        </a:p>
      </dgm:t>
    </dgm:pt>
    <dgm:pt modelId="{9C52A0A1-3CDF-46D9-BA14-661F95969DB9}">
      <dgm:prSet phldrT="[Texto]"/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Calcular_total_a_pagar</a:t>
          </a:r>
          <a:endParaRPr lang="es-ES" dirty="0">
            <a:solidFill>
              <a:schemeClr val="tx1"/>
            </a:solidFill>
          </a:endParaRPr>
        </a:p>
      </dgm:t>
    </dgm:pt>
    <dgm:pt modelId="{49772295-DCCF-4D8E-9336-E513BB202F0F}" type="parTrans" cxnId="{393B121C-E213-4B7E-83EB-9F595D620435}">
      <dgm:prSet/>
      <dgm:spPr/>
      <dgm:t>
        <a:bodyPr/>
        <a:lstStyle/>
        <a:p>
          <a:endParaRPr lang="es-ES"/>
        </a:p>
      </dgm:t>
    </dgm:pt>
    <dgm:pt modelId="{B53572C3-D081-4EE4-888C-CBF6BA4CA09D}" type="sibTrans" cxnId="{393B121C-E213-4B7E-83EB-9F595D620435}">
      <dgm:prSet/>
      <dgm:spPr/>
      <dgm:t>
        <a:bodyPr/>
        <a:lstStyle/>
        <a:p>
          <a:endParaRPr lang="es-ES"/>
        </a:p>
      </dgm:t>
    </dgm:pt>
    <dgm:pt modelId="{60D2C677-3CF8-493A-AC1F-EDB989F746A1}">
      <dgm:prSet phldrT="[Texto]" custT="1"/>
      <dgm:spPr/>
      <dgm:t>
        <a:bodyPr/>
        <a:lstStyle/>
        <a:p>
          <a:r>
            <a:rPr lang="es-ES" sz="1600" dirty="0" err="1" smtClean="0">
              <a:solidFill>
                <a:schemeClr val="tx1"/>
              </a:solidFill>
            </a:rPr>
            <a:t>Imprimir_salidas</a:t>
          </a:r>
          <a:endParaRPr lang="es-ES" sz="1300" dirty="0">
            <a:solidFill>
              <a:schemeClr val="tx1"/>
            </a:solidFill>
          </a:endParaRPr>
        </a:p>
      </dgm:t>
    </dgm:pt>
    <dgm:pt modelId="{605EE079-2DFB-428D-B247-71BCB8472B2C}" type="parTrans" cxnId="{046648E7-8E86-4575-ADBB-5F48DD239CEC}">
      <dgm:prSet/>
      <dgm:spPr/>
      <dgm:t>
        <a:bodyPr/>
        <a:lstStyle/>
        <a:p>
          <a:endParaRPr lang="es-ES"/>
        </a:p>
      </dgm:t>
    </dgm:pt>
    <dgm:pt modelId="{80EF7E88-1E0D-4559-8E5B-2F272E855D85}" type="sibTrans" cxnId="{046648E7-8E86-4575-ADBB-5F48DD239CEC}">
      <dgm:prSet/>
      <dgm:spPr/>
      <dgm:t>
        <a:bodyPr/>
        <a:lstStyle/>
        <a:p>
          <a:endParaRPr lang="es-ES"/>
        </a:p>
      </dgm:t>
    </dgm:pt>
    <dgm:pt modelId="{24F62EFA-2998-48EB-9E92-AB171118C909}" type="pres">
      <dgm:prSet presAssocID="{3F72885B-F67C-4E49-99BF-1262FF970E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8EEE0C-F18A-47DF-AF73-8749767B355F}" type="pres">
      <dgm:prSet presAssocID="{8E3EC6FE-5C09-4E87-97F8-62318A79B64F}" presName="hierRoot1" presStyleCnt="0">
        <dgm:presLayoutVars>
          <dgm:hierBranch val="init"/>
        </dgm:presLayoutVars>
      </dgm:prSet>
      <dgm:spPr/>
    </dgm:pt>
    <dgm:pt modelId="{2E70DF1D-602B-4874-829F-4BBAF8D59129}" type="pres">
      <dgm:prSet presAssocID="{8E3EC6FE-5C09-4E87-97F8-62318A79B64F}" presName="rootComposite1" presStyleCnt="0"/>
      <dgm:spPr/>
    </dgm:pt>
    <dgm:pt modelId="{68CF3C16-DC4C-42AA-A7C5-4790638C3532}" type="pres">
      <dgm:prSet presAssocID="{8E3EC6FE-5C09-4E87-97F8-62318A79B64F}" presName="rootText1" presStyleLbl="node0" presStyleIdx="0" presStyleCnt="1" custScaleX="165072" custScaleY="159333" custLinFactY="-49499" custLinFactNeighborX="-3893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729E8A-E7BC-4B85-B327-8E58AADC4EA5}" type="pres">
      <dgm:prSet presAssocID="{8E3EC6FE-5C09-4E87-97F8-62318A79B64F}" presName="rootConnector1" presStyleLbl="node1" presStyleIdx="0" presStyleCnt="0"/>
      <dgm:spPr/>
    </dgm:pt>
    <dgm:pt modelId="{1D2CB742-3CBF-4094-A2AC-5240C4C244E7}" type="pres">
      <dgm:prSet presAssocID="{8E3EC6FE-5C09-4E87-97F8-62318A79B64F}" presName="hierChild2" presStyleCnt="0"/>
      <dgm:spPr/>
    </dgm:pt>
    <dgm:pt modelId="{3052FA76-8FF6-4044-A123-1FC469EE1159}" type="pres">
      <dgm:prSet presAssocID="{1433C82B-A9B3-40D3-B227-3BBF690F03F0}" presName="Name37" presStyleLbl="parChTrans1D2" presStyleIdx="0" presStyleCnt="6"/>
      <dgm:spPr/>
    </dgm:pt>
    <dgm:pt modelId="{15C50EEF-94EB-45EE-A0AB-FC899D1B742B}" type="pres">
      <dgm:prSet presAssocID="{A95833AA-66F4-4DAE-B7D3-D49FA5C7C245}" presName="hierRoot2" presStyleCnt="0">
        <dgm:presLayoutVars>
          <dgm:hierBranch val="init"/>
        </dgm:presLayoutVars>
      </dgm:prSet>
      <dgm:spPr/>
    </dgm:pt>
    <dgm:pt modelId="{CE2C8BA2-47E2-4EC3-B1BF-0EF0F6F42E2A}" type="pres">
      <dgm:prSet presAssocID="{A95833AA-66F4-4DAE-B7D3-D49FA5C7C245}" presName="rootComposite" presStyleCnt="0"/>
      <dgm:spPr/>
    </dgm:pt>
    <dgm:pt modelId="{3938E091-E555-4A02-A0C1-64D128C64765}" type="pres">
      <dgm:prSet presAssocID="{A95833AA-66F4-4DAE-B7D3-D49FA5C7C245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973806-F4E3-4C1F-8E3E-C2CBD3520CF6}" type="pres">
      <dgm:prSet presAssocID="{A95833AA-66F4-4DAE-B7D3-D49FA5C7C245}" presName="rootConnector" presStyleLbl="node2" presStyleIdx="0" presStyleCnt="6"/>
      <dgm:spPr/>
    </dgm:pt>
    <dgm:pt modelId="{8E60B8EF-39C4-44CE-BD33-9F66982F4EDE}" type="pres">
      <dgm:prSet presAssocID="{A95833AA-66F4-4DAE-B7D3-D49FA5C7C245}" presName="hierChild4" presStyleCnt="0"/>
      <dgm:spPr/>
    </dgm:pt>
    <dgm:pt modelId="{75B7BF42-1112-46FB-8353-D1A59A73C6B4}" type="pres">
      <dgm:prSet presAssocID="{A95833AA-66F4-4DAE-B7D3-D49FA5C7C245}" presName="hierChild5" presStyleCnt="0"/>
      <dgm:spPr/>
    </dgm:pt>
    <dgm:pt modelId="{541D732D-E5C5-402F-B1FA-86761EED4351}" type="pres">
      <dgm:prSet presAssocID="{6FC80136-58FF-439D-B38C-5CD5B33525B6}" presName="Name37" presStyleLbl="parChTrans1D2" presStyleIdx="1" presStyleCnt="6"/>
      <dgm:spPr/>
    </dgm:pt>
    <dgm:pt modelId="{92B32AEF-82D2-49C7-ACDB-24D7DBB29E5F}" type="pres">
      <dgm:prSet presAssocID="{8918950B-F3C0-4EB4-82F2-37329327B166}" presName="hierRoot2" presStyleCnt="0">
        <dgm:presLayoutVars>
          <dgm:hierBranch val="init"/>
        </dgm:presLayoutVars>
      </dgm:prSet>
      <dgm:spPr/>
    </dgm:pt>
    <dgm:pt modelId="{7B1BB755-A42B-4942-961F-E9A2D28B81EC}" type="pres">
      <dgm:prSet presAssocID="{8918950B-F3C0-4EB4-82F2-37329327B166}" presName="rootComposite" presStyleCnt="0"/>
      <dgm:spPr/>
    </dgm:pt>
    <dgm:pt modelId="{66862E74-B089-4F85-A933-031C80082791}" type="pres">
      <dgm:prSet presAssocID="{8918950B-F3C0-4EB4-82F2-37329327B166}" presName="rootText" presStyleLbl="node2" presStyleIdx="1" presStyleCnt="6">
        <dgm:presLayoutVars>
          <dgm:chPref val="3"/>
        </dgm:presLayoutVars>
      </dgm:prSet>
      <dgm:spPr/>
    </dgm:pt>
    <dgm:pt modelId="{4ADEDBAC-A2E5-47C1-8168-6315FA75D7A4}" type="pres">
      <dgm:prSet presAssocID="{8918950B-F3C0-4EB4-82F2-37329327B166}" presName="rootConnector" presStyleLbl="node2" presStyleIdx="1" presStyleCnt="6"/>
      <dgm:spPr/>
    </dgm:pt>
    <dgm:pt modelId="{FE7DED17-272F-47A7-B92A-BA76FFD81470}" type="pres">
      <dgm:prSet presAssocID="{8918950B-F3C0-4EB4-82F2-37329327B166}" presName="hierChild4" presStyleCnt="0"/>
      <dgm:spPr/>
    </dgm:pt>
    <dgm:pt modelId="{1B255957-87B0-4124-AA69-B11870905516}" type="pres">
      <dgm:prSet presAssocID="{8918950B-F3C0-4EB4-82F2-37329327B166}" presName="hierChild5" presStyleCnt="0"/>
      <dgm:spPr/>
    </dgm:pt>
    <dgm:pt modelId="{96AA32D6-6796-42B9-B94A-2244C5A1685B}" type="pres">
      <dgm:prSet presAssocID="{A1A9FA9D-6C6D-440E-A25F-12718B8A2BCA}" presName="Name37" presStyleLbl="parChTrans1D2" presStyleIdx="2" presStyleCnt="6"/>
      <dgm:spPr/>
    </dgm:pt>
    <dgm:pt modelId="{E8CCD123-2F64-4011-BEF1-D7E24428A0F5}" type="pres">
      <dgm:prSet presAssocID="{1EFADE3F-BAC7-431D-B5DE-07E9AD754445}" presName="hierRoot2" presStyleCnt="0">
        <dgm:presLayoutVars>
          <dgm:hierBranch val="init"/>
        </dgm:presLayoutVars>
      </dgm:prSet>
      <dgm:spPr/>
    </dgm:pt>
    <dgm:pt modelId="{89E724EB-86AB-4966-8DF3-84ACB576CBE1}" type="pres">
      <dgm:prSet presAssocID="{1EFADE3F-BAC7-431D-B5DE-07E9AD754445}" presName="rootComposite" presStyleCnt="0"/>
      <dgm:spPr/>
    </dgm:pt>
    <dgm:pt modelId="{59A1F97E-D23A-4FFC-878B-53F5AB96EA05}" type="pres">
      <dgm:prSet presAssocID="{1EFADE3F-BAC7-431D-B5DE-07E9AD754445}" presName="rootText" presStyleLbl="node2" presStyleIdx="2" presStyleCnt="6">
        <dgm:presLayoutVars>
          <dgm:chPref val="3"/>
        </dgm:presLayoutVars>
      </dgm:prSet>
      <dgm:spPr/>
    </dgm:pt>
    <dgm:pt modelId="{A5A50EF3-E697-43D4-BC7F-B5A42D33BDE1}" type="pres">
      <dgm:prSet presAssocID="{1EFADE3F-BAC7-431D-B5DE-07E9AD754445}" presName="rootConnector" presStyleLbl="node2" presStyleIdx="2" presStyleCnt="6"/>
      <dgm:spPr/>
    </dgm:pt>
    <dgm:pt modelId="{466AF5B6-8A36-4B6B-9EE1-F6495DC54EA8}" type="pres">
      <dgm:prSet presAssocID="{1EFADE3F-BAC7-431D-B5DE-07E9AD754445}" presName="hierChild4" presStyleCnt="0"/>
      <dgm:spPr/>
    </dgm:pt>
    <dgm:pt modelId="{42E42316-9E25-49A0-AB7A-5C61808A8548}" type="pres">
      <dgm:prSet presAssocID="{1EFADE3F-BAC7-431D-B5DE-07E9AD754445}" presName="hierChild5" presStyleCnt="0"/>
      <dgm:spPr/>
    </dgm:pt>
    <dgm:pt modelId="{15F87DBB-4AAC-4881-BAF0-041004BE552D}" type="pres">
      <dgm:prSet presAssocID="{F96305CB-9D7B-45AF-AA77-04122E55EFF5}" presName="Name37" presStyleLbl="parChTrans1D2" presStyleIdx="3" presStyleCnt="6"/>
      <dgm:spPr/>
    </dgm:pt>
    <dgm:pt modelId="{81E699D6-808B-44CD-A647-AD1EC05E8881}" type="pres">
      <dgm:prSet presAssocID="{68BD0BF6-B65A-47DB-8658-1D23C1BD5F98}" presName="hierRoot2" presStyleCnt="0">
        <dgm:presLayoutVars>
          <dgm:hierBranch val="init"/>
        </dgm:presLayoutVars>
      </dgm:prSet>
      <dgm:spPr/>
    </dgm:pt>
    <dgm:pt modelId="{D7E3BBCC-6B93-42E0-B99F-E8AD9E46C116}" type="pres">
      <dgm:prSet presAssocID="{68BD0BF6-B65A-47DB-8658-1D23C1BD5F98}" presName="rootComposite" presStyleCnt="0"/>
      <dgm:spPr/>
    </dgm:pt>
    <dgm:pt modelId="{26ABF7E9-94CD-48B2-9E26-A7C0B65B3AAD}" type="pres">
      <dgm:prSet presAssocID="{68BD0BF6-B65A-47DB-8658-1D23C1BD5F98}" presName="rootText" presStyleLbl="node2" presStyleIdx="3" presStyleCnt="6">
        <dgm:presLayoutVars>
          <dgm:chPref val="3"/>
        </dgm:presLayoutVars>
      </dgm:prSet>
      <dgm:spPr/>
    </dgm:pt>
    <dgm:pt modelId="{DA89F848-FD5D-4B96-BE70-254494A28D60}" type="pres">
      <dgm:prSet presAssocID="{68BD0BF6-B65A-47DB-8658-1D23C1BD5F98}" presName="rootConnector" presStyleLbl="node2" presStyleIdx="3" presStyleCnt="6"/>
      <dgm:spPr/>
    </dgm:pt>
    <dgm:pt modelId="{6B7C8461-81FD-4D6F-ADBE-EED845107B04}" type="pres">
      <dgm:prSet presAssocID="{68BD0BF6-B65A-47DB-8658-1D23C1BD5F98}" presName="hierChild4" presStyleCnt="0"/>
      <dgm:spPr/>
    </dgm:pt>
    <dgm:pt modelId="{D6D289C4-E2A1-4838-A30D-5171FF26FA54}" type="pres">
      <dgm:prSet presAssocID="{68BD0BF6-B65A-47DB-8658-1D23C1BD5F98}" presName="hierChild5" presStyleCnt="0"/>
      <dgm:spPr/>
    </dgm:pt>
    <dgm:pt modelId="{40DCCBD2-7CF1-448F-A652-CB50D879906F}" type="pres">
      <dgm:prSet presAssocID="{49772295-DCCF-4D8E-9336-E513BB202F0F}" presName="Name37" presStyleLbl="parChTrans1D2" presStyleIdx="4" presStyleCnt="6"/>
      <dgm:spPr/>
    </dgm:pt>
    <dgm:pt modelId="{EE8FAF45-A2B4-4E32-A51B-447749498B2D}" type="pres">
      <dgm:prSet presAssocID="{9C52A0A1-3CDF-46D9-BA14-661F95969DB9}" presName="hierRoot2" presStyleCnt="0">
        <dgm:presLayoutVars>
          <dgm:hierBranch val="init"/>
        </dgm:presLayoutVars>
      </dgm:prSet>
      <dgm:spPr/>
    </dgm:pt>
    <dgm:pt modelId="{8BFE89DB-4B1A-400B-BFCC-0CEEEA9E3002}" type="pres">
      <dgm:prSet presAssocID="{9C52A0A1-3CDF-46D9-BA14-661F95969DB9}" presName="rootComposite" presStyleCnt="0"/>
      <dgm:spPr/>
    </dgm:pt>
    <dgm:pt modelId="{6169AA7D-922E-45FE-9C63-B7A7CC180BD7}" type="pres">
      <dgm:prSet presAssocID="{9C52A0A1-3CDF-46D9-BA14-661F95969DB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6B128E-1156-4B3D-87F5-50638CB4745C}" type="pres">
      <dgm:prSet presAssocID="{9C52A0A1-3CDF-46D9-BA14-661F95969DB9}" presName="rootConnector" presStyleLbl="node2" presStyleIdx="4" presStyleCnt="6"/>
      <dgm:spPr/>
    </dgm:pt>
    <dgm:pt modelId="{4A0A5832-01CF-47CB-BBE3-FD4F1780CB17}" type="pres">
      <dgm:prSet presAssocID="{9C52A0A1-3CDF-46D9-BA14-661F95969DB9}" presName="hierChild4" presStyleCnt="0"/>
      <dgm:spPr/>
    </dgm:pt>
    <dgm:pt modelId="{82E994C8-CDA0-49E1-B6EA-EB641CF2F910}" type="pres">
      <dgm:prSet presAssocID="{9C52A0A1-3CDF-46D9-BA14-661F95969DB9}" presName="hierChild5" presStyleCnt="0"/>
      <dgm:spPr/>
    </dgm:pt>
    <dgm:pt modelId="{7ACD3E26-F0C3-469D-94B0-E9D52135156D}" type="pres">
      <dgm:prSet presAssocID="{605EE079-2DFB-428D-B247-71BCB8472B2C}" presName="Name37" presStyleLbl="parChTrans1D2" presStyleIdx="5" presStyleCnt="6"/>
      <dgm:spPr/>
    </dgm:pt>
    <dgm:pt modelId="{F2EAE853-2D5E-4828-9226-66FA68C09263}" type="pres">
      <dgm:prSet presAssocID="{60D2C677-3CF8-493A-AC1F-EDB989F746A1}" presName="hierRoot2" presStyleCnt="0">
        <dgm:presLayoutVars>
          <dgm:hierBranch val="init"/>
        </dgm:presLayoutVars>
      </dgm:prSet>
      <dgm:spPr/>
    </dgm:pt>
    <dgm:pt modelId="{428B2909-774D-4858-B3C8-9152A5C25325}" type="pres">
      <dgm:prSet presAssocID="{60D2C677-3CF8-493A-AC1F-EDB989F746A1}" presName="rootComposite" presStyleCnt="0"/>
      <dgm:spPr/>
    </dgm:pt>
    <dgm:pt modelId="{F516091F-95FC-4FC8-88AD-90346F07C18B}" type="pres">
      <dgm:prSet presAssocID="{60D2C677-3CF8-493A-AC1F-EDB989F746A1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9B85AA-0138-480C-834B-751056369A40}" type="pres">
      <dgm:prSet presAssocID="{60D2C677-3CF8-493A-AC1F-EDB989F746A1}" presName="rootConnector" presStyleLbl="node2" presStyleIdx="5" presStyleCnt="6"/>
      <dgm:spPr/>
    </dgm:pt>
    <dgm:pt modelId="{9052F4AD-004E-47DB-B1AC-FC374F264A44}" type="pres">
      <dgm:prSet presAssocID="{60D2C677-3CF8-493A-AC1F-EDB989F746A1}" presName="hierChild4" presStyleCnt="0"/>
      <dgm:spPr/>
    </dgm:pt>
    <dgm:pt modelId="{B0AF90D5-5D31-4F82-AD68-BB09863D40A7}" type="pres">
      <dgm:prSet presAssocID="{60D2C677-3CF8-493A-AC1F-EDB989F746A1}" presName="hierChild5" presStyleCnt="0"/>
      <dgm:spPr/>
    </dgm:pt>
    <dgm:pt modelId="{287BC30A-7B86-4000-83A8-D3D2A6D9A948}" type="pres">
      <dgm:prSet presAssocID="{8E3EC6FE-5C09-4E87-97F8-62318A79B64F}" presName="hierChild3" presStyleCnt="0"/>
      <dgm:spPr/>
    </dgm:pt>
  </dgm:ptLst>
  <dgm:cxnLst>
    <dgm:cxn modelId="{398511F7-4735-4C6B-B49A-9EDC4F4B55EE}" type="presOf" srcId="{9C52A0A1-3CDF-46D9-BA14-661F95969DB9}" destId="{6169AA7D-922E-45FE-9C63-B7A7CC180BD7}" srcOrd="0" destOrd="0" presId="urn:microsoft.com/office/officeart/2005/8/layout/orgChart1"/>
    <dgm:cxn modelId="{440B2A1E-6256-4937-9A3D-F2B5757C0B7F}" type="presOf" srcId="{F96305CB-9D7B-45AF-AA77-04122E55EFF5}" destId="{15F87DBB-4AAC-4881-BAF0-041004BE552D}" srcOrd="0" destOrd="0" presId="urn:microsoft.com/office/officeart/2005/8/layout/orgChart1"/>
    <dgm:cxn modelId="{E7010186-1BD9-4121-AAD2-09D010457244}" type="presOf" srcId="{60D2C677-3CF8-493A-AC1F-EDB989F746A1}" destId="{F516091F-95FC-4FC8-88AD-90346F07C18B}" srcOrd="0" destOrd="0" presId="urn:microsoft.com/office/officeart/2005/8/layout/orgChart1"/>
    <dgm:cxn modelId="{36178A46-8A02-48A9-B5BD-E215E08F345A}" srcId="{8E3EC6FE-5C09-4E87-97F8-62318A79B64F}" destId="{68BD0BF6-B65A-47DB-8658-1D23C1BD5F98}" srcOrd="3" destOrd="0" parTransId="{F96305CB-9D7B-45AF-AA77-04122E55EFF5}" sibTransId="{2F996973-3BCF-4151-8D92-B945DDAEE615}"/>
    <dgm:cxn modelId="{B15E2586-ED4D-47F2-8B73-CFFA9B076406}" srcId="{8E3EC6FE-5C09-4E87-97F8-62318A79B64F}" destId="{8918950B-F3C0-4EB4-82F2-37329327B166}" srcOrd="1" destOrd="0" parTransId="{6FC80136-58FF-439D-B38C-5CD5B33525B6}" sibTransId="{9CC8C29B-D1D5-41D3-A87A-7083F7E5E190}"/>
    <dgm:cxn modelId="{AF122792-59C7-4A9E-9CA3-05DAAB3A2D44}" type="presOf" srcId="{3F72885B-F67C-4E49-99BF-1262FF970E92}" destId="{24F62EFA-2998-48EB-9E92-AB171118C909}" srcOrd="0" destOrd="0" presId="urn:microsoft.com/office/officeart/2005/8/layout/orgChart1"/>
    <dgm:cxn modelId="{15830866-2F99-4A5C-9A64-4E2261E7DD97}" type="presOf" srcId="{68BD0BF6-B65A-47DB-8658-1D23C1BD5F98}" destId="{DA89F848-FD5D-4B96-BE70-254494A28D60}" srcOrd="1" destOrd="0" presId="urn:microsoft.com/office/officeart/2005/8/layout/orgChart1"/>
    <dgm:cxn modelId="{926BCA75-5F5E-4F92-83C9-3F23816E88A7}" type="presOf" srcId="{8E3EC6FE-5C09-4E87-97F8-62318A79B64F}" destId="{0B729E8A-E7BC-4B85-B327-8E58AADC4EA5}" srcOrd="1" destOrd="0" presId="urn:microsoft.com/office/officeart/2005/8/layout/orgChart1"/>
    <dgm:cxn modelId="{393B121C-E213-4B7E-83EB-9F595D620435}" srcId="{8E3EC6FE-5C09-4E87-97F8-62318A79B64F}" destId="{9C52A0A1-3CDF-46D9-BA14-661F95969DB9}" srcOrd="4" destOrd="0" parTransId="{49772295-DCCF-4D8E-9336-E513BB202F0F}" sibTransId="{B53572C3-D081-4EE4-888C-CBF6BA4CA09D}"/>
    <dgm:cxn modelId="{888C7E0C-42C7-4DE1-B1AA-C8077F60297A}" type="presOf" srcId="{1EFADE3F-BAC7-431D-B5DE-07E9AD754445}" destId="{A5A50EF3-E697-43D4-BC7F-B5A42D33BDE1}" srcOrd="1" destOrd="0" presId="urn:microsoft.com/office/officeart/2005/8/layout/orgChart1"/>
    <dgm:cxn modelId="{5ADF660F-8377-47B4-80F3-1330D45DAB6F}" type="presOf" srcId="{1433C82B-A9B3-40D3-B227-3BBF690F03F0}" destId="{3052FA76-8FF6-4044-A123-1FC469EE1159}" srcOrd="0" destOrd="0" presId="urn:microsoft.com/office/officeart/2005/8/layout/orgChart1"/>
    <dgm:cxn modelId="{F6BD7B8A-768E-4966-B689-06EE5DB5B51E}" type="presOf" srcId="{A1A9FA9D-6C6D-440E-A25F-12718B8A2BCA}" destId="{96AA32D6-6796-42B9-B94A-2244C5A1685B}" srcOrd="0" destOrd="0" presId="urn:microsoft.com/office/officeart/2005/8/layout/orgChart1"/>
    <dgm:cxn modelId="{1BDC28C9-35E2-4856-9420-0899E8D39802}" type="presOf" srcId="{605EE079-2DFB-428D-B247-71BCB8472B2C}" destId="{7ACD3E26-F0C3-469D-94B0-E9D52135156D}" srcOrd="0" destOrd="0" presId="urn:microsoft.com/office/officeart/2005/8/layout/orgChart1"/>
    <dgm:cxn modelId="{046648E7-8E86-4575-ADBB-5F48DD239CEC}" srcId="{8E3EC6FE-5C09-4E87-97F8-62318A79B64F}" destId="{60D2C677-3CF8-493A-AC1F-EDB989F746A1}" srcOrd="5" destOrd="0" parTransId="{605EE079-2DFB-428D-B247-71BCB8472B2C}" sibTransId="{80EF7E88-1E0D-4559-8E5B-2F272E855D85}"/>
    <dgm:cxn modelId="{8F75A79A-6D1E-4203-AD52-4218970C7B72}" srcId="{8E3EC6FE-5C09-4E87-97F8-62318A79B64F}" destId="{1EFADE3F-BAC7-431D-B5DE-07E9AD754445}" srcOrd="2" destOrd="0" parTransId="{A1A9FA9D-6C6D-440E-A25F-12718B8A2BCA}" sibTransId="{627CA1AB-F4D9-4F22-A3E0-1264EAE2E061}"/>
    <dgm:cxn modelId="{A6D23B7F-F872-4366-A3C1-97582C00C982}" type="presOf" srcId="{6FC80136-58FF-439D-B38C-5CD5B33525B6}" destId="{541D732D-E5C5-402F-B1FA-86761EED4351}" srcOrd="0" destOrd="0" presId="urn:microsoft.com/office/officeart/2005/8/layout/orgChart1"/>
    <dgm:cxn modelId="{50033FA9-2E38-41C9-A7DC-188C4BE114D7}" type="presOf" srcId="{A95833AA-66F4-4DAE-B7D3-D49FA5C7C245}" destId="{CD973806-F4E3-4C1F-8E3E-C2CBD3520CF6}" srcOrd="1" destOrd="0" presId="urn:microsoft.com/office/officeart/2005/8/layout/orgChart1"/>
    <dgm:cxn modelId="{AD5A404F-62FD-4C1E-98B7-65D44506E5D9}" type="presOf" srcId="{68BD0BF6-B65A-47DB-8658-1D23C1BD5F98}" destId="{26ABF7E9-94CD-48B2-9E26-A7C0B65B3AAD}" srcOrd="0" destOrd="0" presId="urn:microsoft.com/office/officeart/2005/8/layout/orgChart1"/>
    <dgm:cxn modelId="{8C96A5A2-440B-4353-A6A4-E5E95A5D0AB1}" type="presOf" srcId="{8E3EC6FE-5C09-4E87-97F8-62318A79B64F}" destId="{68CF3C16-DC4C-42AA-A7C5-4790638C3532}" srcOrd="0" destOrd="0" presId="urn:microsoft.com/office/officeart/2005/8/layout/orgChart1"/>
    <dgm:cxn modelId="{2DD28997-2DB5-45C2-8C94-DDFE85333A1E}" type="presOf" srcId="{60D2C677-3CF8-493A-AC1F-EDB989F746A1}" destId="{909B85AA-0138-480C-834B-751056369A40}" srcOrd="1" destOrd="0" presId="urn:microsoft.com/office/officeart/2005/8/layout/orgChart1"/>
    <dgm:cxn modelId="{481C97F6-281E-438E-A7A6-73DEB09DD74E}" type="presOf" srcId="{8918950B-F3C0-4EB4-82F2-37329327B166}" destId="{4ADEDBAC-A2E5-47C1-8168-6315FA75D7A4}" srcOrd="1" destOrd="0" presId="urn:microsoft.com/office/officeart/2005/8/layout/orgChart1"/>
    <dgm:cxn modelId="{BA83EC04-538B-4BF4-A3A1-578002303119}" type="presOf" srcId="{8918950B-F3C0-4EB4-82F2-37329327B166}" destId="{66862E74-B089-4F85-A933-031C80082791}" srcOrd="0" destOrd="0" presId="urn:microsoft.com/office/officeart/2005/8/layout/orgChart1"/>
    <dgm:cxn modelId="{BEC2B6D4-A422-471E-8DE2-9240A9351F6A}" type="presOf" srcId="{49772295-DCCF-4D8E-9336-E513BB202F0F}" destId="{40DCCBD2-7CF1-448F-A652-CB50D879906F}" srcOrd="0" destOrd="0" presId="urn:microsoft.com/office/officeart/2005/8/layout/orgChart1"/>
    <dgm:cxn modelId="{4228F862-8125-44E5-BFE2-EEFBA8A0D673}" type="presOf" srcId="{9C52A0A1-3CDF-46D9-BA14-661F95969DB9}" destId="{E36B128E-1156-4B3D-87F5-50638CB4745C}" srcOrd="1" destOrd="0" presId="urn:microsoft.com/office/officeart/2005/8/layout/orgChart1"/>
    <dgm:cxn modelId="{892648BE-3A05-4932-8619-420C2026C3A4}" srcId="{8E3EC6FE-5C09-4E87-97F8-62318A79B64F}" destId="{A95833AA-66F4-4DAE-B7D3-D49FA5C7C245}" srcOrd="0" destOrd="0" parTransId="{1433C82B-A9B3-40D3-B227-3BBF690F03F0}" sibTransId="{D63AA7F2-3B5B-469D-BCDF-E9543AC1CA74}"/>
    <dgm:cxn modelId="{D8537E86-669A-4E51-908F-E7C9BCB59A6E}" srcId="{3F72885B-F67C-4E49-99BF-1262FF970E92}" destId="{8E3EC6FE-5C09-4E87-97F8-62318A79B64F}" srcOrd="0" destOrd="0" parTransId="{100E2930-217E-4EEB-A724-F7A85068A74B}" sibTransId="{A781ED08-75D5-4E5A-9114-5050F8C8A57B}"/>
    <dgm:cxn modelId="{529995F9-224B-447B-980F-05B912EED01A}" type="presOf" srcId="{A95833AA-66F4-4DAE-B7D3-D49FA5C7C245}" destId="{3938E091-E555-4A02-A0C1-64D128C64765}" srcOrd="0" destOrd="0" presId="urn:microsoft.com/office/officeart/2005/8/layout/orgChart1"/>
    <dgm:cxn modelId="{9B5C8444-9293-49E6-8E1C-2C8C49CFB8B9}" type="presOf" srcId="{1EFADE3F-BAC7-431D-B5DE-07E9AD754445}" destId="{59A1F97E-D23A-4FFC-878B-53F5AB96EA05}" srcOrd="0" destOrd="0" presId="urn:microsoft.com/office/officeart/2005/8/layout/orgChart1"/>
    <dgm:cxn modelId="{D55D2979-6915-49FC-B426-E82BDCF0F4A5}" type="presParOf" srcId="{24F62EFA-2998-48EB-9E92-AB171118C909}" destId="{A88EEE0C-F18A-47DF-AF73-8749767B355F}" srcOrd="0" destOrd="0" presId="urn:microsoft.com/office/officeart/2005/8/layout/orgChart1"/>
    <dgm:cxn modelId="{EC9D62EA-E6BB-4C7E-8CA1-D8CB27B60FAE}" type="presParOf" srcId="{A88EEE0C-F18A-47DF-AF73-8749767B355F}" destId="{2E70DF1D-602B-4874-829F-4BBAF8D59129}" srcOrd="0" destOrd="0" presId="urn:microsoft.com/office/officeart/2005/8/layout/orgChart1"/>
    <dgm:cxn modelId="{28119F9C-BD68-43D1-AD47-A2DA464F2D8A}" type="presParOf" srcId="{2E70DF1D-602B-4874-829F-4BBAF8D59129}" destId="{68CF3C16-DC4C-42AA-A7C5-4790638C3532}" srcOrd="0" destOrd="0" presId="urn:microsoft.com/office/officeart/2005/8/layout/orgChart1"/>
    <dgm:cxn modelId="{FD994A62-4FDE-48B8-A5E7-8AC9D5BC433C}" type="presParOf" srcId="{2E70DF1D-602B-4874-829F-4BBAF8D59129}" destId="{0B729E8A-E7BC-4B85-B327-8E58AADC4EA5}" srcOrd="1" destOrd="0" presId="urn:microsoft.com/office/officeart/2005/8/layout/orgChart1"/>
    <dgm:cxn modelId="{1105716F-F0F8-4BFB-A31E-D4D12B21E921}" type="presParOf" srcId="{A88EEE0C-F18A-47DF-AF73-8749767B355F}" destId="{1D2CB742-3CBF-4094-A2AC-5240C4C244E7}" srcOrd="1" destOrd="0" presId="urn:microsoft.com/office/officeart/2005/8/layout/orgChart1"/>
    <dgm:cxn modelId="{11B6DD4E-E210-49C5-84D9-7DB4C74A6BAA}" type="presParOf" srcId="{1D2CB742-3CBF-4094-A2AC-5240C4C244E7}" destId="{3052FA76-8FF6-4044-A123-1FC469EE1159}" srcOrd="0" destOrd="0" presId="urn:microsoft.com/office/officeart/2005/8/layout/orgChart1"/>
    <dgm:cxn modelId="{DE5CB681-09E7-40C4-822E-A93EA58D3A05}" type="presParOf" srcId="{1D2CB742-3CBF-4094-A2AC-5240C4C244E7}" destId="{15C50EEF-94EB-45EE-A0AB-FC899D1B742B}" srcOrd="1" destOrd="0" presId="urn:microsoft.com/office/officeart/2005/8/layout/orgChart1"/>
    <dgm:cxn modelId="{C2B50AD7-300A-4C23-B1E2-1EFD497FFD73}" type="presParOf" srcId="{15C50EEF-94EB-45EE-A0AB-FC899D1B742B}" destId="{CE2C8BA2-47E2-4EC3-B1BF-0EF0F6F42E2A}" srcOrd="0" destOrd="0" presId="urn:microsoft.com/office/officeart/2005/8/layout/orgChart1"/>
    <dgm:cxn modelId="{79705C61-8F68-4A4A-BDC8-BB918D2392E3}" type="presParOf" srcId="{CE2C8BA2-47E2-4EC3-B1BF-0EF0F6F42E2A}" destId="{3938E091-E555-4A02-A0C1-64D128C64765}" srcOrd="0" destOrd="0" presId="urn:microsoft.com/office/officeart/2005/8/layout/orgChart1"/>
    <dgm:cxn modelId="{8F75FB93-E44F-4335-8315-6B9ACC8BC150}" type="presParOf" srcId="{CE2C8BA2-47E2-4EC3-B1BF-0EF0F6F42E2A}" destId="{CD973806-F4E3-4C1F-8E3E-C2CBD3520CF6}" srcOrd="1" destOrd="0" presId="urn:microsoft.com/office/officeart/2005/8/layout/orgChart1"/>
    <dgm:cxn modelId="{2B97D9F2-E63A-4834-AB07-B83037E011DF}" type="presParOf" srcId="{15C50EEF-94EB-45EE-A0AB-FC899D1B742B}" destId="{8E60B8EF-39C4-44CE-BD33-9F66982F4EDE}" srcOrd="1" destOrd="0" presId="urn:microsoft.com/office/officeart/2005/8/layout/orgChart1"/>
    <dgm:cxn modelId="{BCAD5DA1-F3ED-4C21-AF2B-66BB128AF0AB}" type="presParOf" srcId="{15C50EEF-94EB-45EE-A0AB-FC899D1B742B}" destId="{75B7BF42-1112-46FB-8353-D1A59A73C6B4}" srcOrd="2" destOrd="0" presId="urn:microsoft.com/office/officeart/2005/8/layout/orgChart1"/>
    <dgm:cxn modelId="{60D065F0-017E-49EE-9929-B8A857859EDB}" type="presParOf" srcId="{1D2CB742-3CBF-4094-A2AC-5240C4C244E7}" destId="{541D732D-E5C5-402F-B1FA-86761EED4351}" srcOrd="2" destOrd="0" presId="urn:microsoft.com/office/officeart/2005/8/layout/orgChart1"/>
    <dgm:cxn modelId="{84DC6491-EC4B-423C-B9EB-12702F4FE3D9}" type="presParOf" srcId="{1D2CB742-3CBF-4094-A2AC-5240C4C244E7}" destId="{92B32AEF-82D2-49C7-ACDB-24D7DBB29E5F}" srcOrd="3" destOrd="0" presId="urn:microsoft.com/office/officeart/2005/8/layout/orgChart1"/>
    <dgm:cxn modelId="{DEC89BEA-05CB-4392-A7C7-305736EB60AD}" type="presParOf" srcId="{92B32AEF-82D2-49C7-ACDB-24D7DBB29E5F}" destId="{7B1BB755-A42B-4942-961F-E9A2D28B81EC}" srcOrd="0" destOrd="0" presId="urn:microsoft.com/office/officeart/2005/8/layout/orgChart1"/>
    <dgm:cxn modelId="{E891BD1A-19C0-41F9-9329-EE00B92EE05B}" type="presParOf" srcId="{7B1BB755-A42B-4942-961F-E9A2D28B81EC}" destId="{66862E74-B089-4F85-A933-031C80082791}" srcOrd="0" destOrd="0" presId="urn:microsoft.com/office/officeart/2005/8/layout/orgChart1"/>
    <dgm:cxn modelId="{81385EAD-C1AE-4644-80CB-8677F57A0B8C}" type="presParOf" srcId="{7B1BB755-A42B-4942-961F-E9A2D28B81EC}" destId="{4ADEDBAC-A2E5-47C1-8168-6315FA75D7A4}" srcOrd="1" destOrd="0" presId="urn:microsoft.com/office/officeart/2005/8/layout/orgChart1"/>
    <dgm:cxn modelId="{43EECD13-7B6E-462E-84FB-27C65CA118A6}" type="presParOf" srcId="{92B32AEF-82D2-49C7-ACDB-24D7DBB29E5F}" destId="{FE7DED17-272F-47A7-B92A-BA76FFD81470}" srcOrd="1" destOrd="0" presId="urn:microsoft.com/office/officeart/2005/8/layout/orgChart1"/>
    <dgm:cxn modelId="{FAEF429A-EC0C-4B63-A118-423866769F42}" type="presParOf" srcId="{92B32AEF-82D2-49C7-ACDB-24D7DBB29E5F}" destId="{1B255957-87B0-4124-AA69-B11870905516}" srcOrd="2" destOrd="0" presId="urn:microsoft.com/office/officeart/2005/8/layout/orgChart1"/>
    <dgm:cxn modelId="{DF4A490C-7E39-40B5-94A5-A6C58BD0714F}" type="presParOf" srcId="{1D2CB742-3CBF-4094-A2AC-5240C4C244E7}" destId="{96AA32D6-6796-42B9-B94A-2244C5A1685B}" srcOrd="4" destOrd="0" presId="urn:microsoft.com/office/officeart/2005/8/layout/orgChart1"/>
    <dgm:cxn modelId="{605C81B9-CCB1-426F-8A2B-2AF6EF648D17}" type="presParOf" srcId="{1D2CB742-3CBF-4094-A2AC-5240C4C244E7}" destId="{E8CCD123-2F64-4011-BEF1-D7E24428A0F5}" srcOrd="5" destOrd="0" presId="urn:microsoft.com/office/officeart/2005/8/layout/orgChart1"/>
    <dgm:cxn modelId="{29DE0612-9319-4F3B-A8C1-9FB6BF03147F}" type="presParOf" srcId="{E8CCD123-2F64-4011-BEF1-D7E24428A0F5}" destId="{89E724EB-86AB-4966-8DF3-84ACB576CBE1}" srcOrd="0" destOrd="0" presId="urn:microsoft.com/office/officeart/2005/8/layout/orgChart1"/>
    <dgm:cxn modelId="{4E821476-08FA-4BFA-BC96-41DCF906DAB9}" type="presParOf" srcId="{89E724EB-86AB-4966-8DF3-84ACB576CBE1}" destId="{59A1F97E-D23A-4FFC-878B-53F5AB96EA05}" srcOrd="0" destOrd="0" presId="urn:microsoft.com/office/officeart/2005/8/layout/orgChart1"/>
    <dgm:cxn modelId="{9891BCA4-19E7-43D1-A04D-F8486692194E}" type="presParOf" srcId="{89E724EB-86AB-4966-8DF3-84ACB576CBE1}" destId="{A5A50EF3-E697-43D4-BC7F-B5A42D33BDE1}" srcOrd="1" destOrd="0" presId="urn:microsoft.com/office/officeart/2005/8/layout/orgChart1"/>
    <dgm:cxn modelId="{307ED635-B121-416C-AB84-47FBCE7E3510}" type="presParOf" srcId="{E8CCD123-2F64-4011-BEF1-D7E24428A0F5}" destId="{466AF5B6-8A36-4B6B-9EE1-F6495DC54EA8}" srcOrd="1" destOrd="0" presId="urn:microsoft.com/office/officeart/2005/8/layout/orgChart1"/>
    <dgm:cxn modelId="{AC8E9109-E496-45E7-9DFA-6A86E168D88F}" type="presParOf" srcId="{E8CCD123-2F64-4011-BEF1-D7E24428A0F5}" destId="{42E42316-9E25-49A0-AB7A-5C61808A8548}" srcOrd="2" destOrd="0" presId="urn:microsoft.com/office/officeart/2005/8/layout/orgChart1"/>
    <dgm:cxn modelId="{24BD56C5-AC98-43DD-8F4B-AF7161C316FA}" type="presParOf" srcId="{1D2CB742-3CBF-4094-A2AC-5240C4C244E7}" destId="{15F87DBB-4AAC-4881-BAF0-041004BE552D}" srcOrd="6" destOrd="0" presId="urn:microsoft.com/office/officeart/2005/8/layout/orgChart1"/>
    <dgm:cxn modelId="{D6542532-EE9A-46D5-8973-244EB129AD61}" type="presParOf" srcId="{1D2CB742-3CBF-4094-A2AC-5240C4C244E7}" destId="{81E699D6-808B-44CD-A647-AD1EC05E8881}" srcOrd="7" destOrd="0" presId="urn:microsoft.com/office/officeart/2005/8/layout/orgChart1"/>
    <dgm:cxn modelId="{F5651D8E-D225-4ABF-88D9-E7F3E483DF3C}" type="presParOf" srcId="{81E699D6-808B-44CD-A647-AD1EC05E8881}" destId="{D7E3BBCC-6B93-42E0-B99F-E8AD9E46C116}" srcOrd="0" destOrd="0" presId="urn:microsoft.com/office/officeart/2005/8/layout/orgChart1"/>
    <dgm:cxn modelId="{D9B9A9EE-0FB0-4CD2-AF3C-26A192144679}" type="presParOf" srcId="{D7E3BBCC-6B93-42E0-B99F-E8AD9E46C116}" destId="{26ABF7E9-94CD-48B2-9E26-A7C0B65B3AAD}" srcOrd="0" destOrd="0" presId="urn:microsoft.com/office/officeart/2005/8/layout/orgChart1"/>
    <dgm:cxn modelId="{0234C6CC-612D-43FE-8714-B1DFE1ED2102}" type="presParOf" srcId="{D7E3BBCC-6B93-42E0-B99F-E8AD9E46C116}" destId="{DA89F848-FD5D-4B96-BE70-254494A28D60}" srcOrd="1" destOrd="0" presId="urn:microsoft.com/office/officeart/2005/8/layout/orgChart1"/>
    <dgm:cxn modelId="{AD565147-1886-4EB4-A358-32FBB7989BCA}" type="presParOf" srcId="{81E699D6-808B-44CD-A647-AD1EC05E8881}" destId="{6B7C8461-81FD-4D6F-ADBE-EED845107B04}" srcOrd="1" destOrd="0" presId="urn:microsoft.com/office/officeart/2005/8/layout/orgChart1"/>
    <dgm:cxn modelId="{9D45C0ED-6F8A-4ABB-9B43-4C890FE5AA7C}" type="presParOf" srcId="{81E699D6-808B-44CD-A647-AD1EC05E8881}" destId="{D6D289C4-E2A1-4838-A30D-5171FF26FA54}" srcOrd="2" destOrd="0" presId="urn:microsoft.com/office/officeart/2005/8/layout/orgChart1"/>
    <dgm:cxn modelId="{38A9BC2A-ED9D-4507-A856-93C1CCA486CA}" type="presParOf" srcId="{1D2CB742-3CBF-4094-A2AC-5240C4C244E7}" destId="{40DCCBD2-7CF1-448F-A652-CB50D879906F}" srcOrd="8" destOrd="0" presId="urn:microsoft.com/office/officeart/2005/8/layout/orgChart1"/>
    <dgm:cxn modelId="{614E039E-55D4-4D8B-9131-EC21A9EF6C77}" type="presParOf" srcId="{1D2CB742-3CBF-4094-A2AC-5240C4C244E7}" destId="{EE8FAF45-A2B4-4E32-A51B-447749498B2D}" srcOrd="9" destOrd="0" presId="urn:microsoft.com/office/officeart/2005/8/layout/orgChart1"/>
    <dgm:cxn modelId="{68F97ED7-5546-4E52-92CA-E05ACEDCDDFE}" type="presParOf" srcId="{EE8FAF45-A2B4-4E32-A51B-447749498B2D}" destId="{8BFE89DB-4B1A-400B-BFCC-0CEEEA9E3002}" srcOrd="0" destOrd="0" presId="urn:microsoft.com/office/officeart/2005/8/layout/orgChart1"/>
    <dgm:cxn modelId="{E809319C-0254-4603-928B-9BE206CEF7F8}" type="presParOf" srcId="{8BFE89DB-4B1A-400B-BFCC-0CEEEA9E3002}" destId="{6169AA7D-922E-45FE-9C63-B7A7CC180BD7}" srcOrd="0" destOrd="0" presId="urn:microsoft.com/office/officeart/2005/8/layout/orgChart1"/>
    <dgm:cxn modelId="{EAC8C6A2-1DD4-457E-9928-043C01EFEA52}" type="presParOf" srcId="{8BFE89DB-4B1A-400B-BFCC-0CEEEA9E3002}" destId="{E36B128E-1156-4B3D-87F5-50638CB4745C}" srcOrd="1" destOrd="0" presId="urn:microsoft.com/office/officeart/2005/8/layout/orgChart1"/>
    <dgm:cxn modelId="{38EC4A33-480A-40DB-BEC3-483B5B62E7F8}" type="presParOf" srcId="{EE8FAF45-A2B4-4E32-A51B-447749498B2D}" destId="{4A0A5832-01CF-47CB-BBE3-FD4F1780CB17}" srcOrd="1" destOrd="0" presId="urn:microsoft.com/office/officeart/2005/8/layout/orgChart1"/>
    <dgm:cxn modelId="{32866D0D-5566-46CB-956C-4F9792E568E7}" type="presParOf" srcId="{EE8FAF45-A2B4-4E32-A51B-447749498B2D}" destId="{82E994C8-CDA0-49E1-B6EA-EB641CF2F910}" srcOrd="2" destOrd="0" presId="urn:microsoft.com/office/officeart/2005/8/layout/orgChart1"/>
    <dgm:cxn modelId="{15AD6431-C340-46CE-8EA8-93F05369F7F6}" type="presParOf" srcId="{1D2CB742-3CBF-4094-A2AC-5240C4C244E7}" destId="{7ACD3E26-F0C3-469D-94B0-E9D52135156D}" srcOrd="10" destOrd="0" presId="urn:microsoft.com/office/officeart/2005/8/layout/orgChart1"/>
    <dgm:cxn modelId="{D3249D9E-B3DF-4014-9A96-8FB3BE76736F}" type="presParOf" srcId="{1D2CB742-3CBF-4094-A2AC-5240C4C244E7}" destId="{F2EAE853-2D5E-4828-9226-66FA68C09263}" srcOrd="11" destOrd="0" presId="urn:microsoft.com/office/officeart/2005/8/layout/orgChart1"/>
    <dgm:cxn modelId="{66F816A1-1CD5-4427-BE37-1368EE04DF4D}" type="presParOf" srcId="{F2EAE853-2D5E-4828-9226-66FA68C09263}" destId="{428B2909-774D-4858-B3C8-9152A5C25325}" srcOrd="0" destOrd="0" presId="urn:microsoft.com/office/officeart/2005/8/layout/orgChart1"/>
    <dgm:cxn modelId="{B4642552-A04B-4473-9F4D-A669F67EC5F1}" type="presParOf" srcId="{428B2909-774D-4858-B3C8-9152A5C25325}" destId="{F516091F-95FC-4FC8-88AD-90346F07C18B}" srcOrd="0" destOrd="0" presId="urn:microsoft.com/office/officeart/2005/8/layout/orgChart1"/>
    <dgm:cxn modelId="{C78DFEC2-069C-45C5-8CE1-AF1D18C2A72C}" type="presParOf" srcId="{428B2909-774D-4858-B3C8-9152A5C25325}" destId="{909B85AA-0138-480C-834B-751056369A40}" srcOrd="1" destOrd="0" presId="urn:microsoft.com/office/officeart/2005/8/layout/orgChart1"/>
    <dgm:cxn modelId="{B75A5700-B566-4A39-A3F2-D5A8089F6A45}" type="presParOf" srcId="{F2EAE853-2D5E-4828-9226-66FA68C09263}" destId="{9052F4AD-004E-47DB-B1AC-FC374F264A44}" srcOrd="1" destOrd="0" presId="urn:microsoft.com/office/officeart/2005/8/layout/orgChart1"/>
    <dgm:cxn modelId="{0FE4101F-1E2A-413A-87E8-0D95ED441047}" type="presParOf" srcId="{F2EAE853-2D5E-4828-9226-66FA68C09263}" destId="{B0AF90D5-5D31-4F82-AD68-BB09863D40A7}" srcOrd="2" destOrd="0" presId="urn:microsoft.com/office/officeart/2005/8/layout/orgChart1"/>
    <dgm:cxn modelId="{2612A347-D267-4042-B87F-48CA3A65EE5C}" type="presParOf" srcId="{A88EEE0C-F18A-47DF-AF73-8749767B355F}" destId="{287BC30A-7B86-4000-83A8-D3D2A6D9A9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D3E26-F0C3-469D-94B0-E9D52135156D}">
      <dsp:nvSpPr>
        <dsp:cNvPr id="0" name=""/>
        <dsp:cNvSpPr/>
      </dsp:nvSpPr>
      <dsp:spPr>
        <a:xfrm>
          <a:off x="5936977" y="2151025"/>
          <a:ext cx="5214707" cy="162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918"/>
              </a:lnTo>
              <a:lnTo>
                <a:pt x="5214707" y="1450918"/>
              </a:lnTo>
              <a:lnTo>
                <a:pt x="5214707" y="1629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CCBD2-7CF1-448F-A652-CB50D879906F}">
      <dsp:nvSpPr>
        <dsp:cNvPr id="0" name=""/>
        <dsp:cNvSpPr/>
      </dsp:nvSpPr>
      <dsp:spPr>
        <a:xfrm>
          <a:off x="5936977" y="2151025"/>
          <a:ext cx="3155327" cy="162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918"/>
              </a:lnTo>
              <a:lnTo>
                <a:pt x="3155327" y="1450918"/>
              </a:lnTo>
              <a:lnTo>
                <a:pt x="3155327" y="1629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7DBB-4AAC-4881-BAF0-041004BE552D}">
      <dsp:nvSpPr>
        <dsp:cNvPr id="0" name=""/>
        <dsp:cNvSpPr/>
      </dsp:nvSpPr>
      <dsp:spPr>
        <a:xfrm>
          <a:off x="5936977" y="2151025"/>
          <a:ext cx="1095947" cy="162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918"/>
              </a:lnTo>
              <a:lnTo>
                <a:pt x="1095947" y="1450918"/>
              </a:lnTo>
              <a:lnTo>
                <a:pt x="1095947" y="1629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A32D6-6796-42B9-B94A-2244C5A1685B}">
      <dsp:nvSpPr>
        <dsp:cNvPr id="0" name=""/>
        <dsp:cNvSpPr/>
      </dsp:nvSpPr>
      <dsp:spPr>
        <a:xfrm>
          <a:off x="4973544" y="2151025"/>
          <a:ext cx="963432" cy="1629624"/>
        </a:xfrm>
        <a:custGeom>
          <a:avLst/>
          <a:gdLst/>
          <a:ahLst/>
          <a:cxnLst/>
          <a:rect l="0" t="0" r="0" b="0"/>
          <a:pathLst>
            <a:path>
              <a:moveTo>
                <a:pt x="963432" y="0"/>
              </a:moveTo>
              <a:lnTo>
                <a:pt x="963432" y="1450918"/>
              </a:lnTo>
              <a:lnTo>
                <a:pt x="0" y="1450918"/>
              </a:lnTo>
              <a:lnTo>
                <a:pt x="0" y="1629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D732D-E5C5-402F-B1FA-86761EED4351}">
      <dsp:nvSpPr>
        <dsp:cNvPr id="0" name=""/>
        <dsp:cNvSpPr/>
      </dsp:nvSpPr>
      <dsp:spPr>
        <a:xfrm>
          <a:off x="2914164" y="2151025"/>
          <a:ext cx="3022812" cy="1629624"/>
        </a:xfrm>
        <a:custGeom>
          <a:avLst/>
          <a:gdLst/>
          <a:ahLst/>
          <a:cxnLst/>
          <a:rect l="0" t="0" r="0" b="0"/>
          <a:pathLst>
            <a:path>
              <a:moveTo>
                <a:pt x="3022812" y="0"/>
              </a:moveTo>
              <a:lnTo>
                <a:pt x="3022812" y="1450918"/>
              </a:lnTo>
              <a:lnTo>
                <a:pt x="0" y="1450918"/>
              </a:lnTo>
              <a:lnTo>
                <a:pt x="0" y="1629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FA76-8FF6-4044-A123-1FC469EE1159}">
      <dsp:nvSpPr>
        <dsp:cNvPr id="0" name=""/>
        <dsp:cNvSpPr/>
      </dsp:nvSpPr>
      <dsp:spPr>
        <a:xfrm>
          <a:off x="854784" y="2151025"/>
          <a:ext cx="5082192" cy="1629624"/>
        </a:xfrm>
        <a:custGeom>
          <a:avLst/>
          <a:gdLst/>
          <a:ahLst/>
          <a:cxnLst/>
          <a:rect l="0" t="0" r="0" b="0"/>
          <a:pathLst>
            <a:path>
              <a:moveTo>
                <a:pt x="5082192" y="0"/>
              </a:moveTo>
              <a:lnTo>
                <a:pt x="5082192" y="1450918"/>
              </a:lnTo>
              <a:lnTo>
                <a:pt x="0" y="1450918"/>
              </a:lnTo>
              <a:lnTo>
                <a:pt x="0" y="1629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F3C16-DC4C-42AA-A7C5-4790638C3532}">
      <dsp:nvSpPr>
        <dsp:cNvPr id="0" name=""/>
        <dsp:cNvSpPr/>
      </dsp:nvSpPr>
      <dsp:spPr>
        <a:xfrm>
          <a:off x="4532241" y="795128"/>
          <a:ext cx="2809470" cy="135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Fabrica_Franelas</a:t>
          </a:r>
          <a:endParaRPr lang="es-ES" sz="1300" kern="1200" dirty="0"/>
        </a:p>
      </dsp:txBody>
      <dsp:txXfrm>
        <a:off x="4532241" y="795128"/>
        <a:ext cx="2809470" cy="1355897"/>
      </dsp:txXfrm>
    </dsp:sp>
    <dsp:sp modelId="{3938E091-E555-4A02-A0C1-64D128C64765}">
      <dsp:nvSpPr>
        <dsp:cNvPr id="0" name=""/>
        <dsp:cNvSpPr/>
      </dsp:nvSpPr>
      <dsp:spPr>
        <a:xfrm>
          <a:off x="3801" y="3780650"/>
          <a:ext cx="1701966" cy="85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</a:rPr>
            <a:t>Leer_entradas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3801" y="3780650"/>
        <a:ext cx="1701966" cy="850983"/>
      </dsp:txXfrm>
    </dsp:sp>
    <dsp:sp modelId="{66862E74-B089-4F85-A933-031C80082791}">
      <dsp:nvSpPr>
        <dsp:cNvPr id="0" name=""/>
        <dsp:cNvSpPr/>
      </dsp:nvSpPr>
      <dsp:spPr>
        <a:xfrm>
          <a:off x="2063181" y="3780650"/>
          <a:ext cx="1701966" cy="85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solidFill>
                <a:schemeClr val="tx1"/>
              </a:solidFill>
            </a:rPr>
            <a:t>Calcular_tipo</a:t>
          </a:r>
          <a:endParaRPr lang="es-ES" sz="1300" kern="1200" dirty="0">
            <a:solidFill>
              <a:schemeClr val="tx1"/>
            </a:solidFill>
          </a:endParaRPr>
        </a:p>
      </dsp:txBody>
      <dsp:txXfrm>
        <a:off x="2063181" y="3780650"/>
        <a:ext cx="1701966" cy="850983"/>
      </dsp:txXfrm>
    </dsp:sp>
    <dsp:sp modelId="{59A1F97E-D23A-4FFC-878B-53F5AB96EA05}">
      <dsp:nvSpPr>
        <dsp:cNvPr id="0" name=""/>
        <dsp:cNvSpPr/>
      </dsp:nvSpPr>
      <dsp:spPr>
        <a:xfrm>
          <a:off x="4122561" y="3780650"/>
          <a:ext cx="1701966" cy="85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>
              <a:solidFill>
                <a:schemeClr val="tx1"/>
              </a:solidFill>
            </a:rPr>
            <a:t>Calcular_monto_compra</a:t>
          </a:r>
          <a:endParaRPr lang="es-ES" sz="1300" kern="1200" dirty="0">
            <a:solidFill>
              <a:schemeClr val="tx1"/>
            </a:solidFill>
          </a:endParaRPr>
        </a:p>
      </dsp:txBody>
      <dsp:txXfrm>
        <a:off x="4122561" y="3780650"/>
        <a:ext cx="1701966" cy="850983"/>
      </dsp:txXfrm>
    </dsp:sp>
    <dsp:sp modelId="{26ABF7E9-94CD-48B2-9E26-A7C0B65B3AAD}">
      <dsp:nvSpPr>
        <dsp:cNvPr id="0" name=""/>
        <dsp:cNvSpPr/>
      </dsp:nvSpPr>
      <dsp:spPr>
        <a:xfrm>
          <a:off x="6181941" y="3780650"/>
          <a:ext cx="1701966" cy="85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>
              <a:solidFill>
                <a:schemeClr val="tx1"/>
              </a:solidFill>
            </a:rPr>
            <a:t>Calcular_descuento</a:t>
          </a:r>
          <a:endParaRPr lang="es-ES" sz="1300" kern="1200" dirty="0">
            <a:solidFill>
              <a:schemeClr val="tx1"/>
            </a:solidFill>
          </a:endParaRPr>
        </a:p>
      </dsp:txBody>
      <dsp:txXfrm>
        <a:off x="6181941" y="3780650"/>
        <a:ext cx="1701966" cy="850983"/>
      </dsp:txXfrm>
    </dsp:sp>
    <dsp:sp modelId="{6169AA7D-922E-45FE-9C63-B7A7CC180BD7}">
      <dsp:nvSpPr>
        <dsp:cNvPr id="0" name=""/>
        <dsp:cNvSpPr/>
      </dsp:nvSpPr>
      <dsp:spPr>
        <a:xfrm>
          <a:off x="8241321" y="3780650"/>
          <a:ext cx="1701966" cy="85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>
              <a:solidFill>
                <a:schemeClr val="tx1"/>
              </a:solidFill>
            </a:rPr>
            <a:t>Calcular_total_a_pagar</a:t>
          </a:r>
          <a:endParaRPr lang="es-ES" sz="1300" kern="1200" dirty="0">
            <a:solidFill>
              <a:schemeClr val="tx1"/>
            </a:solidFill>
          </a:endParaRPr>
        </a:p>
      </dsp:txBody>
      <dsp:txXfrm>
        <a:off x="8241321" y="3780650"/>
        <a:ext cx="1701966" cy="850983"/>
      </dsp:txXfrm>
    </dsp:sp>
    <dsp:sp modelId="{F516091F-95FC-4FC8-88AD-90346F07C18B}">
      <dsp:nvSpPr>
        <dsp:cNvPr id="0" name=""/>
        <dsp:cNvSpPr/>
      </dsp:nvSpPr>
      <dsp:spPr>
        <a:xfrm>
          <a:off x="10300701" y="3780650"/>
          <a:ext cx="1701966" cy="85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>
              <a:solidFill>
                <a:schemeClr val="tx1"/>
              </a:solidFill>
            </a:rPr>
            <a:t>Imprimir_salidas</a:t>
          </a:r>
          <a:endParaRPr lang="es-ES" sz="1300" kern="1200" dirty="0">
            <a:solidFill>
              <a:schemeClr val="tx1"/>
            </a:solidFill>
          </a:endParaRPr>
        </a:p>
      </dsp:txBody>
      <dsp:txXfrm>
        <a:off x="10300701" y="3780650"/>
        <a:ext cx="1701966" cy="850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7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25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0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1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12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6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1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9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8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F8C9-4998-433E-811C-E26B76B8D2E4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1B0D-B6BE-42C0-ACFC-74FAC365B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5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54030905"/>
              </p:ext>
            </p:extLst>
          </p:nvPr>
        </p:nvGraphicFramePr>
        <p:xfrm>
          <a:off x="92765" y="159026"/>
          <a:ext cx="12006470" cy="669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87630" y="2434527"/>
            <a:ext cx="1007165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</a:t>
            </a:r>
            <a:br>
              <a:rPr lang="es-ES" sz="1400" dirty="0" smtClean="0"/>
            </a:br>
            <a:r>
              <a:rPr lang="es-ES" sz="1400" dirty="0" smtClean="0"/>
              <a:t>tipo</a:t>
            </a:r>
          </a:p>
          <a:p>
            <a:r>
              <a:rPr lang="es-ES" sz="1400" dirty="0" smtClean="0"/>
              <a:t>cantidad</a:t>
            </a:r>
            <a:endParaRPr lang="es-MX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933839" y="2483647"/>
            <a:ext cx="96608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Validador</a:t>
            </a:r>
          </a:p>
          <a:p>
            <a:r>
              <a:rPr lang="es-ES" sz="1400" dirty="0" smtClean="0"/>
              <a:t>precio</a:t>
            </a:r>
            <a:endParaRPr lang="es-MX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172120" y="2449411"/>
            <a:ext cx="80562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Monto_compra</a:t>
            </a:r>
            <a:endParaRPr lang="es-MX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152450" y="2449411"/>
            <a:ext cx="96343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smtClean="0"/>
              <a:t>descuento</a:t>
            </a:r>
            <a:endParaRPr lang="es-MX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9290587" y="2449411"/>
            <a:ext cx="78188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Monto_total</a:t>
            </a:r>
            <a:endParaRPr lang="es-MX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14354" y="2972631"/>
            <a:ext cx="5721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tipo</a:t>
            </a:r>
            <a:endParaRPr lang="es-MX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83690" y="3019302"/>
            <a:ext cx="88843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Precio</a:t>
            </a:r>
          </a:p>
          <a:p>
            <a:r>
              <a:rPr lang="es-ES" sz="1400" dirty="0" smtClean="0"/>
              <a:t>cantidad</a:t>
            </a:r>
            <a:endParaRPr lang="es-MX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03080" y="2799775"/>
            <a:ext cx="84937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Cantidad</a:t>
            </a:r>
          </a:p>
          <a:p>
            <a:r>
              <a:rPr lang="es-ES" sz="1400" dirty="0" err="1" smtClean="0"/>
              <a:t>Monto_compra</a:t>
            </a:r>
            <a:endParaRPr lang="es-ES" sz="1400" dirty="0" smtClean="0"/>
          </a:p>
          <a:p>
            <a:r>
              <a:rPr lang="es-ES" sz="1400" dirty="0" err="1" smtClean="0"/>
              <a:t>porcent</a:t>
            </a:r>
            <a:endParaRPr lang="es-MX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308142" y="2907496"/>
            <a:ext cx="938285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Monto_compra</a:t>
            </a:r>
            <a:endParaRPr lang="es-ES" sz="1400" dirty="0" smtClean="0"/>
          </a:p>
          <a:p>
            <a:r>
              <a:rPr lang="es-ES" sz="1400" dirty="0" smtClean="0"/>
              <a:t>descuento</a:t>
            </a:r>
            <a:endParaRPr lang="es-MX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581031" y="2214998"/>
            <a:ext cx="140370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</a:t>
            </a:r>
          </a:p>
          <a:p>
            <a:r>
              <a:rPr lang="es-ES" sz="1400" dirty="0" smtClean="0"/>
              <a:t>Cantidad</a:t>
            </a:r>
          </a:p>
          <a:p>
            <a:r>
              <a:rPr lang="es-ES" sz="1400" dirty="0" smtClean="0"/>
              <a:t>Precio</a:t>
            </a:r>
          </a:p>
          <a:p>
            <a:r>
              <a:rPr lang="es-ES" sz="1400" dirty="0" err="1" smtClean="0"/>
              <a:t>Monto_compra</a:t>
            </a:r>
            <a:endParaRPr lang="es-ES" sz="1400" dirty="0" smtClean="0"/>
          </a:p>
          <a:p>
            <a:r>
              <a:rPr lang="es-ES" sz="1400" dirty="0" smtClean="0"/>
              <a:t>Descuento</a:t>
            </a:r>
          </a:p>
          <a:p>
            <a:r>
              <a:rPr lang="es-ES" sz="1400" dirty="0" err="1" smtClean="0"/>
              <a:t>Monto_total</a:t>
            </a:r>
            <a:endParaRPr lang="es-MX" sz="1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11382435" y="3646160"/>
            <a:ext cx="202350" cy="28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8777284" y="3610111"/>
            <a:ext cx="202350" cy="28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727765" y="3753882"/>
            <a:ext cx="202350" cy="28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678246" y="3542522"/>
            <a:ext cx="268737" cy="391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600447" y="3276828"/>
            <a:ext cx="364998" cy="672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2894" y="3173191"/>
            <a:ext cx="375363" cy="86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3142800" y="3085361"/>
            <a:ext cx="375363" cy="86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5222895" y="2972631"/>
            <a:ext cx="433056" cy="1025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7231323" y="2799775"/>
            <a:ext cx="429690" cy="1149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9343055" y="3019302"/>
            <a:ext cx="372514" cy="956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231323" y="5860057"/>
            <a:ext cx="2484246" cy="5345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Calcular_porcentaje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 flipH="1">
            <a:off x="6698511" y="4735330"/>
            <a:ext cx="29254" cy="13891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H="1">
            <a:off x="6698511" y="6124497"/>
            <a:ext cx="566003" cy="28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419712" y="5222168"/>
            <a:ext cx="88843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cantidad</a:t>
            </a:r>
            <a:endParaRPr lang="es-MX" sz="14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8707657" y="5032639"/>
            <a:ext cx="96343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porcent</a:t>
            </a:r>
            <a:endParaRPr lang="es-MX" sz="1400" dirty="0"/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8793377" y="5396687"/>
            <a:ext cx="395997" cy="48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7879745" y="5529945"/>
            <a:ext cx="236140" cy="346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83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Castellanos</dc:creator>
  <cp:lastModifiedBy>Daniel Castellanos</cp:lastModifiedBy>
  <cp:revision>3</cp:revision>
  <dcterms:created xsi:type="dcterms:W3CDTF">2023-06-07T02:28:18Z</dcterms:created>
  <dcterms:modified xsi:type="dcterms:W3CDTF">2023-06-07T02:44:48Z</dcterms:modified>
</cp:coreProperties>
</file>