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3"/>
  </p:notesMasterIdLst>
  <p:sldIdLst>
    <p:sldId id="268" r:id="rId2"/>
  </p:sldIdLst>
  <p:sldSz cx="27900313" cy="12638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CBE9"/>
    <a:srgbClr val="8EBAE2"/>
    <a:srgbClr val="D7E7F5"/>
    <a:srgbClr val="E7E6E6"/>
    <a:srgbClr val="000000"/>
    <a:srgbClr val="C7DDF1"/>
    <a:srgbClr val="E6E6E6"/>
    <a:srgbClr val="CADFF2"/>
    <a:srgbClr val="E3E7ED"/>
    <a:srgbClr val="AEA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74" autoAdjust="0"/>
    <p:restoredTop sz="79563" autoAdjust="0"/>
  </p:normalViewPr>
  <p:slideViewPr>
    <p:cSldViewPr snapToGrid="0">
      <p:cViewPr varScale="1">
        <p:scale>
          <a:sx n="28" d="100"/>
          <a:sy n="28" d="100"/>
        </p:scale>
        <p:origin x="150" y="70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13FBD-6D2E-438B-B178-15AB364E0C0E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813" y="1143000"/>
            <a:ext cx="6810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5C637-267C-44A9-8DB3-035B91FDD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310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5684" rtl="0" eaLnBrk="1" latinLnBrk="1" hangingPunct="1">
      <a:defRPr sz="1202" kern="1200">
        <a:solidFill>
          <a:schemeClr val="tx1"/>
        </a:solidFill>
        <a:latin typeface="+mn-lt"/>
        <a:ea typeface="+mn-ea"/>
        <a:cs typeface="+mn-cs"/>
      </a:defRPr>
    </a:lvl1pPr>
    <a:lvl2pPr marL="457841" algn="l" defTabSz="915684" rtl="0" eaLnBrk="1" latinLnBrk="1" hangingPunct="1">
      <a:defRPr sz="1202" kern="1200">
        <a:solidFill>
          <a:schemeClr val="tx1"/>
        </a:solidFill>
        <a:latin typeface="+mn-lt"/>
        <a:ea typeface="+mn-ea"/>
        <a:cs typeface="+mn-cs"/>
      </a:defRPr>
    </a:lvl2pPr>
    <a:lvl3pPr marL="915684" algn="l" defTabSz="915684" rtl="0" eaLnBrk="1" latinLnBrk="1" hangingPunct="1">
      <a:defRPr sz="1202" kern="1200">
        <a:solidFill>
          <a:schemeClr val="tx1"/>
        </a:solidFill>
        <a:latin typeface="+mn-lt"/>
        <a:ea typeface="+mn-ea"/>
        <a:cs typeface="+mn-cs"/>
      </a:defRPr>
    </a:lvl3pPr>
    <a:lvl4pPr marL="1373525" algn="l" defTabSz="915684" rtl="0" eaLnBrk="1" latinLnBrk="1" hangingPunct="1">
      <a:defRPr sz="1202" kern="1200">
        <a:solidFill>
          <a:schemeClr val="tx1"/>
        </a:solidFill>
        <a:latin typeface="+mn-lt"/>
        <a:ea typeface="+mn-ea"/>
        <a:cs typeface="+mn-cs"/>
      </a:defRPr>
    </a:lvl4pPr>
    <a:lvl5pPr marL="1831366" algn="l" defTabSz="915684" rtl="0" eaLnBrk="1" latinLnBrk="1" hangingPunct="1">
      <a:defRPr sz="1202" kern="1200">
        <a:solidFill>
          <a:schemeClr val="tx1"/>
        </a:solidFill>
        <a:latin typeface="+mn-lt"/>
        <a:ea typeface="+mn-ea"/>
        <a:cs typeface="+mn-cs"/>
      </a:defRPr>
    </a:lvl5pPr>
    <a:lvl6pPr marL="2289209" algn="l" defTabSz="915684" rtl="0" eaLnBrk="1" latinLnBrk="1" hangingPunct="1">
      <a:defRPr sz="1202" kern="1200">
        <a:solidFill>
          <a:schemeClr val="tx1"/>
        </a:solidFill>
        <a:latin typeface="+mn-lt"/>
        <a:ea typeface="+mn-ea"/>
        <a:cs typeface="+mn-cs"/>
      </a:defRPr>
    </a:lvl6pPr>
    <a:lvl7pPr marL="2747050" algn="l" defTabSz="915684" rtl="0" eaLnBrk="1" latinLnBrk="1" hangingPunct="1">
      <a:defRPr sz="1202" kern="1200">
        <a:solidFill>
          <a:schemeClr val="tx1"/>
        </a:solidFill>
        <a:latin typeface="+mn-lt"/>
        <a:ea typeface="+mn-ea"/>
        <a:cs typeface="+mn-cs"/>
      </a:defRPr>
    </a:lvl7pPr>
    <a:lvl8pPr marL="3204890" algn="l" defTabSz="915684" rtl="0" eaLnBrk="1" latinLnBrk="1" hangingPunct="1">
      <a:defRPr sz="1202" kern="1200">
        <a:solidFill>
          <a:schemeClr val="tx1"/>
        </a:solidFill>
        <a:latin typeface="+mn-lt"/>
        <a:ea typeface="+mn-ea"/>
        <a:cs typeface="+mn-cs"/>
      </a:defRPr>
    </a:lvl8pPr>
    <a:lvl9pPr marL="3662733" algn="l" defTabSz="915684" rtl="0" eaLnBrk="1" latinLnBrk="1" hangingPunct="1">
      <a:defRPr sz="12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813" y="1143000"/>
            <a:ext cx="68103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[-2.9306</a:t>
            </a:r>
          </a:p>
          <a:p>
            <a:r>
              <a:rPr lang="en-US" altLang="ko-KR" dirty="0"/>
              <a:t>[-0.1516</a:t>
            </a:r>
          </a:p>
          <a:p>
            <a:r>
              <a:rPr lang="en-US" altLang="ko-KR" dirty="0"/>
              <a:t>[ 0.1025</a:t>
            </a:r>
          </a:p>
          <a:p>
            <a:r>
              <a:rPr lang="en-US" altLang="ko-KR" dirty="0"/>
              <a:t>[-0.0413</a:t>
            </a:r>
          </a:p>
          <a:p>
            <a:r>
              <a:rPr lang="en-US" altLang="ko-KR" dirty="0"/>
              <a:t>[-0.1388</a:t>
            </a:r>
          </a:p>
          <a:p>
            <a:r>
              <a:rPr lang="en-US" altLang="ko-KR" dirty="0"/>
              <a:t>[-0.1205</a:t>
            </a:r>
          </a:p>
          <a:p>
            <a:r>
              <a:rPr lang="en-US" altLang="ko-KR" dirty="0"/>
              <a:t>-2.1946</a:t>
            </a:r>
          </a:p>
          <a:p>
            <a:r>
              <a:rPr lang="en-US" altLang="ko-KR" dirty="0"/>
              <a:t>-0.0045</a:t>
            </a:r>
          </a:p>
          <a:p>
            <a:r>
              <a:rPr lang="en-US" altLang="ko-KR" dirty="0"/>
              <a:t> 0.3858</a:t>
            </a:r>
          </a:p>
          <a:p>
            <a:r>
              <a:rPr lang="en-US" altLang="ko-KR" dirty="0"/>
              <a:t> 0.4387</a:t>
            </a:r>
          </a:p>
          <a:p>
            <a:r>
              <a:rPr lang="en-US" altLang="ko-KR" dirty="0"/>
              <a:t> 0.0690</a:t>
            </a:r>
          </a:p>
          <a:p>
            <a:r>
              <a:rPr lang="en-US" altLang="ko-KR" dirty="0"/>
              <a:t>-0.3053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5C637-267C-44A9-8DB3-035B91FDD2A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03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7539" y="2068318"/>
            <a:ext cx="20925235" cy="4399927"/>
          </a:xfrm>
        </p:spPr>
        <p:txBody>
          <a:bodyPr anchor="b"/>
          <a:lstStyle>
            <a:lvl1pPr algn="ctr">
              <a:defRPr sz="1105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87539" y="6637923"/>
            <a:ext cx="20925235" cy="3051278"/>
          </a:xfrm>
        </p:spPr>
        <p:txBody>
          <a:bodyPr/>
          <a:lstStyle>
            <a:lvl1pPr marL="0" indent="0" algn="ctr">
              <a:buNone/>
              <a:defRPr sz="4423"/>
            </a:lvl1pPr>
            <a:lvl2pPr marL="842528" indent="0" algn="ctr">
              <a:buNone/>
              <a:defRPr sz="3686"/>
            </a:lvl2pPr>
            <a:lvl3pPr marL="1685056" indent="0" algn="ctr">
              <a:buNone/>
              <a:defRPr sz="3317"/>
            </a:lvl3pPr>
            <a:lvl4pPr marL="2527584" indent="0" algn="ctr">
              <a:buNone/>
              <a:defRPr sz="2948"/>
            </a:lvl4pPr>
            <a:lvl5pPr marL="3370113" indent="0" algn="ctr">
              <a:buNone/>
              <a:defRPr sz="2948"/>
            </a:lvl5pPr>
            <a:lvl6pPr marL="4212641" indent="0" algn="ctr">
              <a:buNone/>
              <a:defRPr sz="2948"/>
            </a:lvl6pPr>
            <a:lvl7pPr marL="5055169" indent="0" algn="ctr">
              <a:buNone/>
              <a:defRPr sz="2948"/>
            </a:lvl7pPr>
            <a:lvl8pPr marL="5897697" indent="0" algn="ctr">
              <a:buNone/>
              <a:defRPr sz="2948"/>
            </a:lvl8pPr>
            <a:lvl9pPr marL="6740225" indent="0" algn="ctr">
              <a:buNone/>
              <a:defRPr sz="2948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CE37-668E-4F10-BE09-6B898E493666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F77A-763F-4580-8DC7-1BEF2A19E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30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CE37-668E-4F10-BE09-6B898E493666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F77A-763F-4580-8DC7-1BEF2A19E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37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966161" y="672861"/>
            <a:ext cx="6016005" cy="107101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18147" y="672861"/>
            <a:ext cx="17699261" cy="107101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CE37-668E-4F10-BE09-6B898E493666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F77A-763F-4580-8DC7-1BEF2A19E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1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CE37-668E-4F10-BE09-6B898E493666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F77A-763F-4580-8DC7-1BEF2A19E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94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615" y="3150747"/>
            <a:ext cx="24064020" cy="5257093"/>
          </a:xfrm>
        </p:spPr>
        <p:txBody>
          <a:bodyPr anchor="b"/>
          <a:lstStyle>
            <a:lvl1pPr>
              <a:defRPr sz="1105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3615" y="8457574"/>
            <a:ext cx="24064020" cy="2764581"/>
          </a:xfrm>
        </p:spPr>
        <p:txBody>
          <a:bodyPr/>
          <a:lstStyle>
            <a:lvl1pPr marL="0" indent="0">
              <a:buNone/>
              <a:defRPr sz="4423">
                <a:solidFill>
                  <a:schemeClr val="tx1">
                    <a:tint val="75000"/>
                  </a:schemeClr>
                </a:solidFill>
              </a:defRPr>
            </a:lvl1pPr>
            <a:lvl2pPr marL="842528" indent="0">
              <a:buNone/>
              <a:defRPr sz="3686">
                <a:solidFill>
                  <a:schemeClr val="tx1">
                    <a:tint val="75000"/>
                  </a:schemeClr>
                </a:solidFill>
              </a:defRPr>
            </a:lvl2pPr>
            <a:lvl3pPr marL="1685056" indent="0">
              <a:buNone/>
              <a:defRPr sz="3317">
                <a:solidFill>
                  <a:schemeClr val="tx1">
                    <a:tint val="75000"/>
                  </a:schemeClr>
                </a:solidFill>
              </a:defRPr>
            </a:lvl3pPr>
            <a:lvl4pPr marL="2527584" indent="0">
              <a:buNone/>
              <a:defRPr sz="2948">
                <a:solidFill>
                  <a:schemeClr val="tx1">
                    <a:tint val="75000"/>
                  </a:schemeClr>
                </a:solidFill>
              </a:defRPr>
            </a:lvl4pPr>
            <a:lvl5pPr marL="3370113" indent="0">
              <a:buNone/>
              <a:defRPr sz="2948">
                <a:solidFill>
                  <a:schemeClr val="tx1">
                    <a:tint val="75000"/>
                  </a:schemeClr>
                </a:solidFill>
              </a:defRPr>
            </a:lvl5pPr>
            <a:lvl6pPr marL="4212641" indent="0">
              <a:buNone/>
              <a:defRPr sz="2948">
                <a:solidFill>
                  <a:schemeClr val="tx1">
                    <a:tint val="75000"/>
                  </a:schemeClr>
                </a:solidFill>
              </a:defRPr>
            </a:lvl6pPr>
            <a:lvl7pPr marL="5055169" indent="0">
              <a:buNone/>
              <a:defRPr sz="2948">
                <a:solidFill>
                  <a:schemeClr val="tx1">
                    <a:tint val="75000"/>
                  </a:schemeClr>
                </a:solidFill>
              </a:defRPr>
            </a:lvl7pPr>
            <a:lvl8pPr marL="5897697" indent="0">
              <a:buNone/>
              <a:defRPr sz="2948">
                <a:solidFill>
                  <a:schemeClr val="tx1">
                    <a:tint val="75000"/>
                  </a:schemeClr>
                </a:solidFill>
              </a:defRPr>
            </a:lvl8pPr>
            <a:lvl9pPr marL="6740225" indent="0">
              <a:buNone/>
              <a:defRPr sz="29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CE37-668E-4F10-BE09-6B898E493666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F77A-763F-4580-8DC7-1BEF2A19E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53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8147" y="3364306"/>
            <a:ext cx="11857633" cy="80187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24533" y="3364306"/>
            <a:ext cx="11857633" cy="80187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CE37-668E-4F10-BE09-6B898E493666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F77A-763F-4580-8DC7-1BEF2A19E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55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780" y="672862"/>
            <a:ext cx="24064020" cy="24427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1782" y="3098088"/>
            <a:ext cx="11803139" cy="1518325"/>
          </a:xfrm>
        </p:spPr>
        <p:txBody>
          <a:bodyPr anchor="b"/>
          <a:lstStyle>
            <a:lvl1pPr marL="0" indent="0">
              <a:buNone/>
              <a:defRPr sz="4423" b="1"/>
            </a:lvl1pPr>
            <a:lvl2pPr marL="842528" indent="0">
              <a:buNone/>
              <a:defRPr sz="3686" b="1"/>
            </a:lvl2pPr>
            <a:lvl3pPr marL="1685056" indent="0">
              <a:buNone/>
              <a:defRPr sz="3317" b="1"/>
            </a:lvl3pPr>
            <a:lvl4pPr marL="2527584" indent="0">
              <a:buNone/>
              <a:defRPr sz="2948" b="1"/>
            </a:lvl4pPr>
            <a:lvl5pPr marL="3370113" indent="0">
              <a:buNone/>
              <a:defRPr sz="2948" b="1"/>
            </a:lvl5pPr>
            <a:lvl6pPr marL="4212641" indent="0">
              <a:buNone/>
              <a:defRPr sz="2948" b="1"/>
            </a:lvl6pPr>
            <a:lvl7pPr marL="5055169" indent="0">
              <a:buNone/>
              <a:defRPr sz="2948" b="1"/>
            </a:lvl7pPr>
            <a:lvl8pPr marL="5897697" indent="0">
              <a:buNone/>
              <a:defRPr sz="2948" b="1"/>
            </a:lvl8pPr>
            <a:lvl9pPr marL="6740225" indent="0">
              <a:buNone/>
              <a:defRPr sz="294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1782" y="4616413"/>
            <a:ext cx="11803139" cy="679004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124533" y="3098088"/>
            <a:ext cx="11861267" cy="1518325"/>
          </a:xfrm>
        </p:spPr>
        <p:txBody>
          <a:bodyPr anchor="b"/>
          <a:lstStyle>
            <a:lvl1pPr marL="0" indent="0">
              <a:buNone/>
              <a:defRPr sz="4423" b="1"/>
            </a:lvl1pPr>
            <a:lvl2pPr marL="842528" indent="0">
              <a:buNone/>
              <a:defRPr sz="3686" b="1"/>
            </a:lvl2pPr>
            <a:lvl3pPr marL="1685056" indent="0">
              <a:buNone/>
              <a:defRPr sz="3317" b="1"/>
            </a:lvl3pPr>
            <a:lvl4pPr marL="2527584" indent="0">
              <a:buNone/>
              <a:defRPr sz="2948" b="1"/>
            </a:lvl4pPr>
            <a:lvl5pPr marL="3370113" indent="0">
              <a:buNone/>
              <a:defRPr sz="2948" b="1"/>
            </a:lvl5pPr>
            <a:lvl6pPr marL="4212641" indent="0">
              <a:buNone/>
              <a:defRPr sz="2948" b="1"/>
            </a:lvl6pPr>
            <a:lvl7pPr marL="5055169" indent="0">
              <a:buNone/>
              <a:defRPr sz="2948" b="1"/>
            </a:lvl7pPr>
            <a:lvl8pPr marL="5897697" indent="0">
              <a:buNone/>
              <a:defRPr sz="2948" b="1"/>
            </a:lvl8pPr>
            <a:lvl9pPr marL="6740225" indent="0">
              <a:buNone/>
              <a:defRPr sz="294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124533" y="4616413"/>
            <a:ext cx="11861267" cy="679004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CE37-668E-4F10-BE09-6B898E493666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F77A-763F-4580-8DC7-1BEF2A19E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04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CE37-668E-4F10-BE09-6B898E493666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F77A-763F-4580-8DC7-1BEF2A19E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56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CE37-668E-4F10-BE09-6B898E493666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F77A-763F-4580-8DC7-1BEF2A19E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56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782" y="842539"/>
            <a:ext cx="8998576" cy="2948887"/>
          </a:xfrm>
        </p:spPr>
        <p:txBody>
          <a:bodyPr anchor="b"/>
          <a:lstStyle>
            <a:lvl1pPr>
              <a:defRPr sz="58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61267" y="1819651"/>
            <a:ext cx="14124533" cy="8981234"/>
          </a:xfrm>
        </p:spPr>
        <p:txBody>
          <a:bodyPr/>
          <a:lstStyle>
            <a:lvl1pPr>
              <a:defRPr sz="5897"/>
            </a:lvl1pPr>
            <a:lvl2pPr>
              <a:defRPr sz="5160"/>
            </a:lvl2pPr>
            <a:lvl3pPr>
              <a:defRPr sz="4423"/>
            </a:lvl3pPr>
            <a:lvl4pPr>
              <a:defRPr sz="3686"/>
            </a:lvl4pPr>
            <a:lvl5pPr>
              <a:defRPr sz="3686"/>
            </a:lvl5pPr>
            <a:lvl6pPr>
              <a:defRPr sz="3686"/>
            </a:lvl6pPr>
            <a:lvl7pPr>
              <a:defRPr sz="3686"/>
            </a:lvl7pPr>
            <a:lvl8pPr>
              <a:defRPr sz="3686"/>
            </a:lvl8pPr>
            <a:lvl9pPr>
              <a:defRPr sz="368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1782" y="3791427"/>
            <a:ext cx="8998576" cy="7024086"/>
          </a:xfrm>
        </p:spPr>
        <p:txBody>
          <a:bodyPr/>
          <a:lstStyle>
            <a:lvl1pPr marL="0" indent="0">
              <a:buNone/>
              <a:defRPr sz="2948"/>
            </a:lvl1pPr>
            <a:lvl2pPr marL="842528" indent="0">
              <a:buNone/>
              <a:defRPr sz="2580"/>
            </a:lvl2pPr>
            <a:lvl3pPr marL="1685056" indent="0">
              <a:buNone/>
              <a:defRPr sz="2211"/>
            </a:lvl3pPr>
            <a:lvl4pPr marL="2527584" indent="0">
              <a:buNone/>
              <a:defRPr sz="1843"/>
            </a:lvl4pPr>
            <a:lvl5pPr marL="3370113" indent="0">
              <a:buNone/>
              <a:defRPr sz="1843"/>
            </a:lvl5pPr>
            <a:lvl6pPr marL="4212641" indent="0">
              <a:buNone/>
              <a:defRPr sz="1843"/>
            </a:lvl6pPr>
            <a:lvl7pPr marL="5055169" indent="0">
              <a:buNone/>
              <a:defRPr sz="1843"/>
            </a:lvl7pPr>
            <a:lvl8pPr marL="5897697" indent="0">
              <a:buNone/>
              <a:defRPr sz="1843"/>
            </a:lvl8pPr>
            <a:lvl9pPr marL="6740225" indent="0">
              <a:buNone/>
              <a:defRPr sz="184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CE37-668E-4F10-BE09-6B898E493666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F77A-763F-4580-8DC7-1BEF2A19E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10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782" y="842539"/>
            <a:ext cx="8998576" cy="2948887"/>
          </a:xfrm>
        </p:spPr>
        <p:txBody>
          <a:bodyPr anchor="b"/>
          <a:lstStyle>
            <a:lvl1pPr>
              <a:defRPr sz="58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61267" y="1819651"/>
            <a:ext cx="14124533" cy="8981234"/>
          </a:xfrm>
        </p:spPr>
        <p:txBody>
          <a:bodyPr anchor="t"/>
          <a:lstStyle>
            <a:lvl1pPr marL="0" indent="0">
              <a:buNone/>
              <a:defRPr sz="5897"/>
            </a:lvl1pPr>
            <a:lvl2pPr marL="842528" indent="0">
              <a:buNone/>
              <a:defRPr sz="5160"/>
            </a:lvl2pPr>
            <a:lvl3pPr marL="1685056" indent="0">
              <a:buNone/>
              <a:defRPr sz="4423"/>
            </a:lvl3pPr>
            <a:lvl4pPr marL="2527584" indent="0">
              <a:buNone/>
              <a:defRPr sz="3686"/>
            </a:lvl4pPr>
            <a:lvl5pPr marL="3370113" indent="0">
              <a:buNone/>
              <a:defRPr sz="3686"/>
            </a:lvl5pPr>
            <a:lvl6pPr marL="4212641" indent="0">
              <a:buNone/>
              <a:defRPr sz="3686"/>
            </a:lvl6pPr>
            <a:lvl7pPr marL="5055169" indent="0">
              <a:buNone/>
              <a:defRPr sz="3686"/>
            </a:lvl7pPr>
            <a:lvl8pPr marL="5897697" indent="0">
              <a:buNone/>
              <a:defRPr sz="3686"/>
            </a:lvl8pPr>
            <a:lvl9pPr marL="6740225" indent="0">
              <a:buNone/>
              <a:defRPr sz="368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1782" y="3791427"/>
            <a:ext cx="8998576" cy="7024086"/>
          </a:xfrm>
        </p:spPr>
        <p:txBody>
          <a:bodyPr/>
          <a:lstStyle>
            <a:lvl1pPr marL="0" indent="0">
              <a:buNone/>
              <a:defRPr sz="2948"/>
            </a:lvl1pPr>
            <a:lvl2pPr marL="842528" indent="0">
              <a:buNone/>
              <a:defRPr sz="2580"/>
            </a:lvl2pPr>
            <a:lvl3pPr marL="1685056" indent="0">
              <a:buNone/>
              <a:defRPr sz="2211"/>
            </a:lvl3pPr>
            <a:lvl4pPr marL="2527584" indent="0">
              <a:buNone/>
              <a:defRPr sz="1843"/>
            </a:lvl4pPr>
            <a:lvl5pPr marL="3370113" indent="0">
              <a:buNone/>
              <a:defRPr sz="1843"/>
            </a:lvl5pPr>
            <a:lvl6pPr marL="4212641" indent="0">
              <a:buNone/>
              <a:defRPr sz="1843"/>
            </a:lvl6pPr>
            <a:lvl7pPr marL="5055169" indent="0">
              <a:buNone/>
              <a:defRPr sz="1843"/>
            </a:lvl7pPr>
            <a:lvl8pPr marL="5897697" indent="0">
              <a:buNone/>
              <a:defRPr sz="1843"/>
            </a:lvl8pPr>
            <a:lvl9pPr marL="6740225" indent="0">
              <a:buNone/>
              <a:defRPr sz="184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CE37-668E-4F10-BE09-6B898E493666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F77A-763F-4580-8DC7-1BEF2A19E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08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18147" y="672862"/>
            <a:ext cx="24064020" cy="2442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8147" y="3364306"/>
            <a:ext cx="24064020" cy="8018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18147" y="11713636"/>
            <a:ext cx="6277570" cy="6728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0CE37-668E-4F10-BE09-6B898E493666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41979" y="11713636"/>
            <a:ext cx="9416356" cy="6728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704596" y="11713636"/>
            <a:ext cx="6277570" cy="6728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CF77A-763F-4580-8DC7-1BEF2A19E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6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1685056" rtl="0" eaLnBrk="1" latinLnBrk="1" hangingPunct="1">
        <a:lnSpc>
          <a:spcPct val="90000"/>
        </a:lnSpc>
        <a:spcBef>
          <a:spcPct val="0"/>
        </a:spcBef>
        <a:buNone/>
        <a:defRPr sz="81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1264" indent="-421264" algn="l" defTabSz="1685056" rtl="0" eaLnBrk="1" latinLnBrk="1" hangingPunct="1">
        <a:lnSpc>
          <a:spcPct val="90000"/>
        </a:lnSpc>
        <a:spcBef>
          <a:spcPts val="1843"/>
        </a:spcBef>
        <a:buFont typeface="Arial" panose="020B0604020202020204" pitchFamily="34" charset="0"/>
        <a:buChar char="•"/>
        <a:defRPr sz="5160" kern="1200">
          <a:solidFill>
            <a:schemeClr val="tx1"/>
          </a:solidFill>
          <a:latin typeface="+mn-lt"/>
          <a:ea typeface="+mn-ea"/>
          <a:cs typeface="+mn-cs"/>
        </a:defRPr>
      </a:lvl1pPr>
      <a:lvl2pPr marL="1263792" indent="-421264" algn="l" defTabSz="1685056" rtl="0" eaLnBrk="1" latinLnBrk="1" hangingPunct="1">
        <a:lnSpc>
          <a:spcPct val="90000"/>
        </a:lnSpc>
        <a:spcBef>
          <a:spcPts val="921"/>
        </a:spcBef>
        <a:buFont typeface="Arial" panose="020B0604020202020204" pitchFamily="34" charset="0"/>
        <a:buChar char="•"/>
        <a:defRPr sz="4423" kern="1200">
          <a:solidFill>
            <a:schemeClr val="tx1"/>
          </a:solidFill>
          <a:latin typeface="+mn-lt"/>
          <a:ea typeface="+mn-ea"/>
          <a:cs typeface="+mn-cs"/>
        </a:defRPr>
      </a:lvl2pPr>
      <a:lvl3pPr marL="2106320" indent="-421264" algn="l" defTabSz="1685056" rtl="0" eaLnBrk="1" latinLnBrk="1" hangingPunct="1">
        <a:lnSpc>
          <a:spcPct val="90000"/>
        </a:lnSpc>
        <a:spcBef>
          <a:spcPts val="921"/>
        </a:spcBef>
        <a:buFont typeface="Arial" panose="020B0604020202020204" pitchFamily="34" charset="0"/>
        <a:buChar char="•"/>
        <a:defRPr sz="3686" kern="1200">
          <a:solidFill>
            <a:schemeClr val="tx1"/>
          </a:solidFill>
          <a:latin typeface="+mn-lt"/>
          <a:ea typeface="+mn-ea"/>
          <a:cs typeface="+mn-cs"/>
        </a:defRPr>
      </a:lvl3pPr>
      <a:lvl4pPr marL="2948849" indent="-421264" algn="l" defTabSz="1685056" rtl="0" eaLnBrk="1" latinLnBrk="1" hangingPunct="1">
        <a:lnSpc>
          <a:spcPct val="90000"/>
        </a:lnSpc>
        <a:spcBef>
          <a:spcPts val="921"/>
        </a:spcBef>
        <a:buFont typeface="Arial" panose="020B0604020202020204" pitchFamily="34" charset="0"/>
        <a:buChar char="•"/>
        <a:defRPr sz="3317" kern="1200">
          <a:solidFill>
            <a:schemeClr val="tx1"/>
          </a:solidFill>
          <a:latin typeface="+mn-lt"/>
          <a:ea typeface="+mn-ea"/>
          <a:cs typeface="+mn-cs"/>
        </a:defRPr>
      </a:lvl4pPr>
      <a:lvl5pPr marL="3791377" indent="-421264" algn="l" defTabSz="1685056" rtl="0" eaLnBrk="1" latinLnBrk="1" hangingPunct="1">
        <a:lnSpc>
          <a:spcPct val="90000"/>
        </a:lnSpc>
        <a:spcBef>
          <a:spcPts val="921"/>
        </a:spcBef>
        <a:buFont typeface="Arial" panose="020B0604020202020204" pitchFamily="34" charset="0"/>
        <a:buChar char="•"/>
        <a:defRPr sz="3317" kern="1200">
          <a:solidFill>
            <a:schemeClr val="tx1"/>
          </a:solidFill>
          <a:latin typeface="+mn-lt"/>
          <a:ea typeface="+mn-ea"/>
          <a:cs typeface="+mn-cs"/>
        </a:defRPr>
      </a:lvl5pPr>
      <a:lvl6pPr marL="4633905" indent="-421264" algn="l" defTabSz="1685056" rtl="0" eaLnBrk="1" latinLnBrk="1" hangingPunct="1">
        <a:lnSpc>
          <a:spcPct val="90000"/>
        </a:lnSpc>
        <a:spcBef>
          <a:spcPts val="921"/>
        </a:spcBef>
        <a:buFont typeface="Arial" panose="020B0604020202020204" pitchFamily="34" charset="0"/>
        <a:buChar char="•"/>
        <a:defRPr sz="3317" kern="1200">
          <a:solidFill>
            <a:schemeClr val="tx1"/>
          </a:solidFill>
          <a:latin typeface="+mn-lt"/>
          <a:ea typeface="+mn-ea"/>
          <a:cs typeface="+mn-cs"/>
        </a:defRPr>
      </a:lvl6pPr>
      <a:lvl7pPr marL="5476433" indent="-421264" algn="l" defTabSz="1685056" rtl="0" eaLnBrk="1" latinLnBrk="1" hangingPunct="1">
        <a:lnSpc>
          <a:spcPct val="90000"/>
        </a:lnSpc>
        <a:spcBef>
          <a:spcPts val="921"/>
        </a:spcBef>
        <a:buFont typeface="Arial" panose="020B0604020202020204" pitchFamily="34" charset="0"/>
        <a:buChar char="•"/>
        <a:defRPr sz="3317" kern="1200">
          <a:solidFill>
            <a:schemeClr val="tx1"/>
          </a:solidFill>
          <a:latin typeface="+mn-lt"/>
          <a:ea typeface="+mn-ea"/>
          <a:cs typeface="+mn-cs"/>
        </a:defRPr>
      </a:lvl7pPr>
      <a:lvl8pPr marL="6318961" indent="-421264" algn="l" defTabSz="1685056" rtl="0" eaLnBrk="1" latinLnBrk="1" hangingPunct="1">
        <a:lnSpc>
          <a:spcPct val="90000"/>
        </a:lnSpc>
        <a:spcBef>
          <a:spcPts val="921"/>
        </a:spcBef>
        <a:buFont typeface="Arial" panose="020B0604020202020204" pitchFamily="34" charset="0"/>
        <a:buChar char="•"/>
        <a:defRPr sz="3317" kern="1200">
          <a:solidFill>
            <a:schemeClr val="tx1"/>
          </a:solidFill>
          <a:latin typeface="+mn-lt"/>
          <a:ea typeface="+mn-ea"/>
          <a:cs typeface="+mn-cs"/>
        </a:defRPr>
      </a:lvl8pPr>
      <a:lvl9pPr marL="7161489" indent="-421264" algn="l" defTabSz="1685056" rtl="0" eaLnBrk="1" latinLnBrk="1" hangingPunct="1">
        <a:lnSpc>
          <a:spcPct val="90000"/>
        </a:lnSpc>
        <a:spcBef>
          <a:spcPts val="921"/>
        </a:spcBef>
        <a:buFont typeface="Arial" panose="020B0604020202020204" pitchFamily="34" charset="0"/>
        <a:buChar char="•"/>
        <a:defRPr sz="33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85056" rtl="0" eaLnBrk="1" latinLnBrk="1" hangingPunct="1">
        <a:defRPr sz="3317" kern="1200">
          <a:solidFill>
            <a:schemeClr val="tx1"/>
          </a:solidFill>
          <a:latin typeface="+mn-lt"/>
          <a:ea typeface="+mn-ea"/>
          <a:cs typeface="+mn-cs"/>
        </a:defRPr>
      </a:lvl1pPr>
      <a:lvl2pPr marL="842528" algn="l" defTabSz="1685056" rtl="0" eaLnBrk="1" latinLnBrk="1" hangingPunct="1">
        <a:defRPr sz="3317" kern="1200">
          <a:solidFill>
            <a:schemeClr val="tx1"/>
          </a:solidFill>
          <a:latin typeface="+mn-lt"/>
          <a:ea typeface="+mn-ea"/>
          <a:cs typeface="+mn-cs"/>
        </a:defRPr>
      </a:lvl2pPr>
      <a:lvl3pPr marL="1685056" algn="l" defTabSz="1685056" rtl="0" eaLnBrk="1" latinLnBrk="1" hangingPunct="1">
        <a:defRPr sz="3317" kern="1200">
          <a:solidFill>
            <a:schemeClr val="tx1"/>
          </a:solidFill>
          <a:latin typeface="+mn-lt"/>
          <a:ea typeface="+mn-ea"/>
          <a:cs typeface="+mn-cs"/>
        </a:defRPr>
      </a:lvl3pPr>
      <a:lvl4pPr marL="2527584" algn="l" defTabSz="1685056" rtl="0" eaLnBrk="1" latinLnBrk="1" hangingPunct="1">
        <a:defRPr sz="3317" kern="1200">
          <a:solidFill>
            <a:schemeClr val="tx1"/>
          </a:solidFill>
          <a:latin typeface="+mn-lt"/>
          <a:ea typeface="+mn-ea"/>
          <a:cs typeface="+mn-cs"/>
        </a:defRPr>
      </a:lvl4pPr>
      <a:lvl5pPr marL="3370113" algn="l" defTabSz="1685056" rtl="0" eaLnBrk="1" latinLnBrk="1" hangingPunct="1">
        <a:defRPr sz="3317" kern="1200">
          <a:solidFill>
            <a:schemeClr val="tx1"/>
          </a:solidFill>
          <a:latin typeface="+mn-lt"/>
          <a:ea typeface="+mn-ea"/>
          <a:cs typeface="+mn-cs"/>
        </a:defRPr>
      </a:lvl5pPr>
      <a:lvl6pPr marL="4212641" algn="l" defTabSz="1685056" rtl="0" eaLnBrk="1" latinLnBrk="1" hangingPunct="1">
        <a:defRPr sz="3317" kern="1200">
          <a:solidFill>
            <a:schemeClr val="tx1"/>
          </a:solidFill>
          <a:latin typeface="+mn-lt"/>
          <a:ea typeface="+mn-ea"/>
          <a:cs typeface="+mn-cs"/>
        </a:defRPr>
      </a:lvl6pPr>
      <a:lvl7pPr marL="5055169" algn="l" defTabSz="1685056" rtl="0" eaLnBrk="1" latinLnBrk="1" hangingPunct="1">
        <a:defRPr sz="3317" kern="1200">
          <a:solidFill>
            <a:schemeClr val="tx1"/>
          </a:solidFill>
          <a:latin typeface="+mn-lt"/>
          <a:ea typeface="+mn-ea"/>
          <a:cs typeface="+mn-cs"/>
        </a:defRPr>
      </a:lvl7pPr>
      <a:lvl8pPr marL="5897697" algn="l" defTabSz="1685056" rtl="0" eaLnBrk="1" latinLnBrk="1" hangingPunct="1">
        <a:defRPr sz="3317" kern="1200">
          <a:solidFill>
            <a:schemeClr val="tx1"/>
          </a:solidFill>
          <a:latin typeface="+mn-lt"/>
          <a:ea typeface="+mn-ea"/>
          <a:cs typeface="+mn-cs"/>
        </a:defRPr>
      </a:lvl8pPr>
      <a:lvl9pPr marL="6740225" algn="l" defTabSz="1685056" rtl="0" eaLnBrk="1" latinLnBrk="1" hangingPunct="1">
        <a:defRPr sz="33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1.png"/><Relationship Id="rId18" Type="http://schemas.openxmlformats.org/officeDocument/2006/relationships/image" Target="../media/image10.jpg"/><Relationship Id="rId3" Type="http://schemas.openxmlformats.org/officeDocument/2006/relationships/image" Target="../media/image1.jpg"/><Relationship Id="rId21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image" Target="../media/image7.jpe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jpeg"/><Relationship Id="rId20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5" Type="http://schemas.openxmlformats.org/officeDocument/2006/relationships/image" Target="../media/image13.png"/><Relationship Id="rId10" Type="http://schemas.openxmlformats.org/officeDocument/2006/relationships/image" Target="../media/image6.jpeg"/><Relationship Id="rId19" Type="http://schemas.openxmlformats.org/officeDocument/2006/relationships/image" Target="../media/image17.pn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F446F0D-4E08-4B8B-86EC-3BC399692730}"/>
              </a:ext>
            </a:extLst>
          </p:cNvPr>
          <p:cNvSpPr/>
          <p:nvPr/>
        </p:nvSpPr>
        <p:spPr>
          <a:xfrm>
            <a:off x="470287" y="1761562"/>
            <a:ext cx="7988400" cy="712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5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B3E2187-8E2B-4AC6-9D99-440FF8838026}"/>
              </a:ext>
            </a:extLst>
          </p:cNvPr>
          <p:cNvSpPr/>
          <p:nvPr/>
        </p:nvSpPr>
        <p:spPr>
          <a:xfrm>
            <a:off x="9960477" y="5043891"/>
            <a:ext cx="7989126" cy="7122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4FB53B1-EDA7-44E6-AF23-107376EE09BF}"/>
              </a:ext>
            </a:extLst>
          </p:cNvPr>
          <p:cNvSpPr/>
          <p:nvPr/>
        </p:nvSpPr>
        <p:spPr>
          <a:xfrm>
            <a:off x="118546" y="138285"/>
            <a:ext cx="8748000" cy="1119361"/>
          </a:xfrm>
          <a:prstGeom prst="rect">
            <a:avLst/>
          </a:prstGeom>
          <a:solidFill>
            <a:srgbClr val="D7E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5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DC4E560-BC00-44C4-B59C-DF24F06E7F2B}"/>
              </a:ext>
            </a:extLst>
          </p:cNvPr>
          <p:cNvSpPr/>
          <p:nvPr/>
        </p:nvSpPr>
        <p:spPr>
          <a:xfrm>
            <a:off x="9576155" y="138285"/>
            <a:ext cx="8748000" cy="1119361"/>
          </a:xfrm>
          <a:prstGeom prst="rect">
            <a:avLst/>
          </a:prstGeom>
          <a:solidFill>
            <a:srgbClr val="D7E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5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1076208-76EE-4CA6-89DA-7BEC555DDA93}"/>
              </a:ext>
            </a:extLst>
          </p:cNvPr>
          <p:cNvSpPr/>
          <p:nvPr/>
        </p:nvSpPr>
        <p:spPr>
          <a:xfrm>
            <a:off x="19033767" y="138285"/>
            <a:ext cx="8748000" cy="1119361"/>
          </a:xfrm>
          <a:prstGeom prst="rect">
            <a:avLst/>
          </a:prstGeom>
          <a:solidFill>
            <a:srgbClr val="D7E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5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3E93E6-52AD-4D57-8E33-143291D16E31}"/>
              </a:ext>
            </a:extLst>
          </p:cNvPr>
          <p:cNvSpPr/>
          <p:nvPr/>
        </p:nvSpPr>
        <p:spPr>
          <a:xfrm>
            <a:off x="470287" y="9446332"/>
            <a:ext cx="79884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Contour generation</a:t>
            </a:r>
            <a:endParaRPr lang="ko-KR" altLang="en-US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66D3217-F4D1-449B-B64A-2017D0F9177D}"/>
              </a:ext>
            </a:extLst>
          </p:cNvPr>
          <p:cNvSpPr/>
          <p:nvPr/>
        </p:nvSpPr>
        <p:spPr>
          <a:xfrm>
            <a:off x="470287" y="11086701"/>
            <a:ext cx="79884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Contour matrix</a:t>
            </a:r>
            <a:endParaRPr lang="ko-KR" altLang="en-US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52F170F-0998-42AB-B237-09403C236287}"/>
              </a:ext>
            </a:extLst>
          </p:cNvPr>
          <p:cNvCxnSpPr>
            <a:cxnSpLocks/>
          </p:cNvCxnSpPr>
          <p:nvPr/>
        </p:nvCxnSpPr>
        <p:spPr>
          <a:xfrm>
            <a:off x="4462199" y="7589890"/>
            <a:ext cx="0" cy="384156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9659573-DFE8-4E50-A187-F8C6B49D5EC4}"/>
              </a:ext>
            </a:extLst>
          </p:cNvPr>
          <p:cNvSpPr txBox="1"/>
          <p:nvPr/>
        </p:nvSpPr>
        <p:spPr>
          <a:xfrm>
            <a:off x="19393848" y="74223"/>
            <a:ext cx="8083969" cy="1015663"/>
          </a:xfrm>
          <a:prstGeom prst="rect">
            <a:avLst/>
          </a:prstGeom>
          <a:solidFill>
            <a:srgbClr val="D7E7F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Contour representation</a:t>
            </a:r>
            <a:endParaRPr lang="ko-KR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그림 18" descr="하늘, 평면, 실외, 비행이(가) 표시된 사진&#10;&#10;자동 생성된 설명">
            <a:extLst>
              <a:ext uri="{FF2B5EF4-FFF2-40B4-BE49-F238E27FC236}">
                <a16:creationId xmlns:a16="http://schemas.microsoft.com/office/drawing/2014/main" id="{DAF44489-0263-4F99-8DCF-A6B0F1ED1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63" y="2841567"/>
            <a:ext cx="6543566" cy="4626164"/>
          </a:xfrm>
          <a:prstGeom prst="rect">
            <a:avLst/>
          </a:prstGeom>
        </p:spPr>
      </p:pic>
      <p:pic>
        <p:nvPicPr>
          <p:cNvPr id="20" name="그림 19" descr="잔디, 실외, 포유류, 얼룩말이(가) 표시된 사진&#10;&#10;자동 생성된 설명">
            <a:extLst>
              <a:ext uri="{FF2B5EF4-FFF2-40B4-BE49-F238E27FC236}">
                <a16:creationId xmlns:a16="http://schemas.microsoft.com/office/drawing/2014/main" id="{D8479AFF-B7C5-40F2-A4A4-41EBCFE049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796" y="3509236"/>
            <a:ext cx="6543566" cy="4626164"/>
          </a:xfrm>
          <a:prstGeom prst="rect">
            <a:avLst/>
          </a:prstGeom>
        </p:spPr>
      </p:pic>
      <p:pic>
        <p:nvPicPr>
          <p:cNvPr id="21" name="그림 20" descr="텍스트, 사람, 테니스, 운동경기이(가) 표시된 사진&#10;&#10;자동 생성된 설명">
            <a:extLst>
              <a:ext uri="{FF2B5EF4-FFF2-40B4-BE49-F238E27FC236}">
                <a16:creationId xmlns:a16="http://schemas.microsoft.com/office/drawing/2014/main" id="{6C7100AF-A19E-408D-9A03-644FAA28DD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27" y="4127599"/>
            <a:ext cx="6543566" cy="4586051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CDAED3D-E7D3-40E7-B747-0280BB1C8999}"/>
              </a:ext>
            </a:extLst>
          </p:cNvPr>
          <p:cNvCxnSpPr>
            <a:cxnSpLocks/>
          </p:cNvCxnSpPr>
          <p:nvPr/>
        </p:nvCxnSpPr>
        <p:spPr>
          <a:xfrm>
            <a:off x="647811" y="2890881"/>
            <a:ext cx="1082863" cy="123671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0A119CC-92C4-40AC-9F8D-1249ACD78BEF}"/>
              </a:ext>
            </a:extLst>
          </p:cNvPr>
          <p:cNvCxnSpPr>
            <a:cxnSpLocks/>
          </p:cNvCxnSpPr>
          <p:nvPr/>
        </p:nvCxnSpPr>
        <p:spPr>
          <a:xfrm>
            <a:off x="7200331" y="2890881"/>
            <a:ext cx="1082863" cy="123671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F6F3885-E9D9-4619-B837-E4F38B60821C}"/>
              </a:ext>
            </a:extLst>
          </p:cNvPr>
          <p:cNvCxnSpPr>
            <a:cxnSpLocks/>
          </p:cNvCxnSpPr>
          <p:nvPr/>
        </p:nvCxnSpPr>
        <p:spPr>
          <a:xfrm>
            <a:off x="647811" y="7476932"/>
            <a:ext cx="1082863" cy="123671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CC8C09D-23D5-455B-916E-7001E53B469B}"/>
              </a:ext>
            </a:extLst>
          </p:cNvPr>
          <p:cNvSpPr txBox="1"/>
          <p:nvPr/>
        </p:nvSpPr>
        <p:spPr>
          <a:xfrm>
            <a:off x="48404" y="74221"/>
            <a:ext cx="8832170" cy="1015663"/>
          </a:xfrm>
          <a:prstGeom prst="rect">
            <a:avLst/>
          </a:prstGeom>
          <a:solidFill>
            <a:srgbClr val="D7E7F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Contour matrix construction</a:t>
            </a:r>
            <a:endParaRPr lang="ko-KR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0A7854-7043-4CFD-876C-B90343FB5309}"/>
              </a:ext>
            </a:extLst>
          </p:cNvPr>
          <p:cNvSpPr/>
          <p:nvPr/>
        </p:nvSpPr>
        <p:spPr>
          <a:xfrm>
            <a:off x="90488" y="74223"/>
            <a:ext cx="8748000" cy="12489655"/>
          </a:xfrm>
          <a:prstGeom prst="rect">
            <a:avLst/>
          </a:prstGeom>
          <a:noFill/>
          <a:ln w="152400">
            <a:solidFill>
              <a:srgbClr val="D7E7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5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5EF2C91-F3CA-4C63-BFD8-5AD5811180E5}"/>
              </a:ext>
            </a:extLst>
          </p:cNvPr>
          <p:cNvSpPr/>
          <p:nvPr/>
        </p:nvSpPr>
        <p:spPr>
          <a:xfrm>
            <a:off x="19061826" y="74223"/>
            <a:ext cx="8748000" cy="12489655"/>
          </a:xfrm>
          <a:prstGeom prst="rect">
            <a:avLst/>
          </a:prstGeom>
          <a:noFill/>
          <a:ln w="152400">
            <a:solidFill>
              <a:srgbClr val="D7E7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5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798864A-D7BB-404E-A441-DFBD40A0B44D}"/>
              </a:ext>
            </a:extLst>
          </p:cNvPr>
          <p:cNvSpPr txBox="1"/>
          <p:nvPr/>
        </p:nvSpPr>
        <p:spPr>
          <a:xfrm>
            <a:off x="9576163" y="74223"/>
            <a:ext cx="8691885" cy="1015663"/>
          </a:xfrm>
          <a:prstGeom prst="rect">
            <a:avLst/>
          </a:prstGeom>
          <a:solidFill>
            <a:srgbClr val="D7E7F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Eigencontour construction</a:t>
            </a:r>
            <a:endParaRPr lang="ko-KR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0420F0E-ACF1-4D7D-A393-9793F3433122}"/>
              </a:ext>
            </a:extLst>
          </p:cNvPr>
          <p:cNvGrpSpPr/>
          <p:nvPr/>
        </p:nvGrpSpPr>
        <p:grpSpPr>
          <a:xfrm>
            <a:off x="10104844" y="5945437"/>
            <a:ext cx="7690635" cy="6079828"/>
            <a:chOff x="9998400" y="5927180"/>
            <a:chExt cx="7690635" cy="6079828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811D68A-040B-4676-BA16-C650A089F91F}"/>
                </a:ext>
              </a:extLst>
            </p:cNvPr>
            <p:cNvGrpSpPr/>
            <p:nvPr/>
          </p:nvGrpSpPr>
          <p:grpSpPr>
            <a:xfrm>
              <a:off x="9998400" y="5927180"/>
              <a:ext cx="2449291" cy="3061286"/>
              <a:chOff x="9993639" y="5927180"/>
              <a:chExt cx="2449291" cy="3061286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910DD05E-71B2-4AF6-AB00-EEA8DF79E26F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254"/>
              <a:stretch/>
            </p:blipFill>
            <p:spPr>
              <a:xfrm>
                <a:off x="9993639" y="6148066"/>
                <a:ext cx="2449291" cy="28404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4A5C337D-41B6-46B5-AEFF-4F6EDF8D8D2B}"/>
                      </a:ext>
                    </a:extLst>
                  </p:cNvPr>
                  <p:cNvSpPr txBox="1"/>
                  <p:nvPr/>
                </p:nvSpPr>
                <p:spPr>
                  <a:xfrm>
                    <a:off x="10068610" y="5927180"/>
                    <a:ext cx="851430" cy="9341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5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altLang="ko-KR" sz="5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66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4A5C337D-41B6-46B5-AEFF-4F6EDF8D8D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8610" y="5927180"/>
                    <a:ext cx="851430" cy="93410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0A8987B-AEE7-4984-A412-3DD86BE7FB25}"/>
                </a:ext>
              </a:extLst>
            </p:cNvPr>
            <p:cNvGrpSpPr/>
            <p:nvPr/>
          </p:nvGrpSpPr>
          <p:grpSpPr>
            <a:xfrm>
              <a:off x="12619864" y="5927180"/>
              <a:ext cx="2448499" cy="3061285"/>
              <a:chOff x="12634153" y="5927180"/>
              <a:chExt cx="2448499" cy="3061285"/>
            </a:xfrm>
          </p:grpSpPr>
          <p:pic>
            <p:nvPicPr>
              <p:cNvPr id="25" name="그림 24" descr="텍스트, 가위, 목도리이(가) 표시된 사진&#10;&#10;자동 생성된 설명">
                <a:extLst>
                  <a:ext uri="{FF2B5EF4-FFF2-40B4-BE49-F238E27FC236}">
                    <a16:creationId xmlns:a16="http://schemas.microsoft.com/office/drawing/2014/main" id="{20287088-B7F2-4A62-921A-6E0284E609B9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286"/>
              <a:stretch/>
            </p:blipFill>
            <p:spPr>
              <a:xfrm>
                <a:off x="12634153" y="6148065"/>
                <a:ext cx="2448499" cy="28404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55C56D8B-E99E-4650-972E-E5B5F2BD96F2}"/>
                      </a:ext>
                    </a:extLst>
                  </p:cNvPr>
                  <p:cNvSpPr txBox="1"/>
                  <p:nvPr/>
                </p:nvSpPr>
                <p:spPr>
                  <a:xfrm>
                    <a:off x="12708334" y="5927180"/>
                    <a:ext cx="851159" cy="9341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5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54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altLang="ko-KR" sz="5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66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55C56D8B-E99E-4650-972E-E5B5F2BD96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08334" y="5927180"/>
                    <a:ext cx="851159" cy="93410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71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16A014DA-6CB6-446E-A0B1-BC5732F54EAB}"/>
                </a:ext>
              </a:extLst>
            </p:cNvPr>
            <p:cNvGrpSpPr/>
            <p:nvPr/>
          </p:nvGrpSpPr>
          <p:grpSpPr>
            <a:xfrm>
              <a:off x="15240536" y="5927180"/>
              <a:ext cx="2448499" cy="3061285"/>
              <a:chOff x="15273875" y="5927180"/>
              <a:chExt cx="2448499" cy="3061285"/>
            </a:xfrm>
          </p:grpSpPr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B6F2E87A-88B3-424B-B94E-06F41C9B4D08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286"/>
              <a:stretch/>
            </p:blipFill>
            <p:spPr>
              <a:xfrm>
                <a:off x="15273875" y="6148065"/>
                <a:ext cx="2448499" cy="28404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7BE01639-6790-45A7-9F77-0AA5CB936805}"/>
                      </a:ext>
                    </a:extLst>
                  </p:cNvPr>
                  <p:cNvSpPr txBox="1"/>
                  <p:nvPr/>
                </p:nvSpPr>
                <p:spPr>
                  <a:xfrm>
                    <a:off x="15348056" y="5927180"/>
                    <a:ext cx="851159" cy="9341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5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54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altLang="ko-KR" sz="5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66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7BE01639-6790-45A7-9F77-0AA5CB9368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48056" y="5927180"/>
                    <a:ext cx="851159" cy="93410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71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F390DC75-16FD-4CD9-9673-8563FB4CF6E3}"/>
                </a:ext>
              </a:extLst>
            </p:cNvPr>
            <p:cNvGrpSpPr/>
            <p:nvPr/>
          </p:nvGrpSpPr>
          <p:grpSpPr>
            <a:xfrm>
              <a:off x="15240536" y="8890231"/>
              <a:ext cx="2448499" cy="3116777"/>
              <a:chOff x="15273875" y="8909281"/>
              <a:chExt cx="2448499" cy="3116777"/>
            </a:xfrm>
          </p:grpSpPr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FE6A8AA6-2A97-42C3-950F-B2BD0E7C210B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286"/>
              <a:stretch/>
            </p:blipFill>
            <p:spPr>
              <a:xfrm>
                <a:off x="15273875" y="9185658"/>
                <a:ext cx="2448499" cy="28404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B5BE6128-DC0E-4A05-B465-7523E70937D6}"/>
                      </a:ext>
                    </a:extLst>
                  </p:cNvPr>
                  <p:cNvSpPr txBox="1"/>
                  <p:nvPr/>
                </p:nvSpPr>
                <p:spPr>
                  <a:xfrm>
                    <a:off x="15348056" y="8909281"/>
                    <a:ext cx="851159" cy="9341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5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altLang="ko-KR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66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B5BE6128-DC0E-4A05-B465-7523E70937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48056" y="8909281"/>
                    <a:ext cx="851159" cy="93410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71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C840C66D-3656-4BD9-9191-A46549D53018}"/>
                </a:ext>
              </a:extLst>
            </p:cNvPr>
            <p:cNvGrpSpPr/>
            <p:nvPr/>
          </p:nvGrpSpPr>
          <p:grpSpPr>
            <a:xfrm>
              <a:off x="9998400" y="8890231"/>
              <a:ext cx="2448498" cy="3116777"/>
              <a:chOff x="9993639" y="8909281"/>
              <a:chExt cx="2448498" cy="3116777"/>
            </a:xfrm>
          </p:grpSpPr>
          <p:pic>
            <p:nvPicPr>
              <p:cNvPr id="33" name="그림 32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C1C7FD58-97CD-4159-AA35-05B1CDF3A40B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1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286"/>
              <a:stretch/>
            </p:blipFill>
            <p:spPr>
              <a:xfrm>
                <a:off x="9993639" y="9185658"/>
                <a:ext cx="2448498" cy="28404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4C691D0-2A6C-4EC2-A0A7-44D0EC9B0B27}"/>
                      </a:ext>
                    </a:extLst>
                  </p:cNvPr>
                  <p:cNvSpPr txBox="1"/>
                  <p:nvPr/>
                </p:nvSpPr>
                <p:spPr>
                  <a:xfrm>
                    <a:off x="10067820" y="8909281"/>
                    <a:ext cx="851159" cy="9341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5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altLang="ko-KR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66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4C691D0-2A6C-4EC2-A0A7-44D0EC9B0B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7820" y="8909281"/>
                    <a:ext cx="851159" cy="93410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71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DF71862F-3FDD-407C-88A0-4CBDDE68E8BD}"/>
                </a:ext>
              </a:extLst>
            </p:cNvPr>
            <p:cNvGrpSpPr/>
            <p:nvPr/>
          </p:nvGrpSpPr>
          <p:grpSpPr>
            <a:xfrm>
              <a:off x="12619864" y="8890231"/>
              <a:ext cx="2448499" cy="3116777"/>
              <a:chOff x="12634153" y="8909281"/>
              <a:chExt cx="2448499" cy="3116777"/>
            </a:xfrm>
          </p:grpSpPr>
          <p:pic>
            <p:nvPicPr>
              <p:cNvPr id="48" name="그림 47" descr="텍스트, 벡터그래픽이(가) 표시된 사진&#10;&#10;자동 생성된 설명">
                <a:extLst>
                  <a:ext uri="{FF2B5EF4-FFF2-40B4-BE49-F238E27FC236}">
                    <a16:creationId xmlns:a16="http://schemas.microsoft.com/office/drawing/2014/main" id="{A3B5D4F1-93E7-4981-BD25-8F2D8CF4FD2A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1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286"/>
              <a:stretch/>
            </p:blipFill>
            <p:spPr>
              <a:xfrm>
                <a:off x="12634153" y="9185658"/>
                <a:ext cx="2448499" cy="28404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BDC2BEEF-AB68-4713-B651-EC1DF1526BBE}"/>
                      </a:ext>
                    </a:extLst>
                  </p:cNvPr>
                  <p:cNvSpPr txBox="1"/>
                  <p:nvPr/>
                </p:nvSpPr>
                <p:spPr>
                  <a:xfrm>
                    <a:off x="12708334" y="8909281"/>
                    <a:ext cx="851159" cy="9341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5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altLang="ko-KR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66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BDC2BEEF-AB68-4713-B651-EC1DF1526B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08334" y="8909281"/>
                    <a:ext cx="851159" cy="93410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71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EF73DE4-52C1-4BA5-8987-B3CE854B3DEE}"/>
              </a:ext>
            </a:extLst>
          </p:cNvPr>
          <p:cNvSpPr/>
          <p:nvPr/>
        </p:nvSpPr>
        <p:spPr>
          <a:xfrm>
            <a:off x="9576158" y="74223"/>
            <a:ext cx="8748000" cy="12489655"/>
          </a:xfrm>
          <a:prstGeom prst="rect">
            <a:avLst/>
          </a:prstGeom>
          <a:noFill/>
          <a:ln w="152400">
            <a:solidFill>
              <a:srgbClr val="D7E7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5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0E6F7AB1-A2C7-4402-B03C-5661EC13C44D}"/>
              </a:ext>
            </a:extLst>
          </p:cNvPr>
          <p:cNvCxnSpPr>
            <a:cxnSpLocks/>
          </p:cNvCxnSpPr>
          <p:nvPr/>
        </p:nvCxnSpPr>
        <p:spPr>
          <a:xfrm>
            <a:off x="4459328" y="10614439"/>
            <a:ext cx="0" cy="384156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55E7E09-92EE-4181-9A8D-6BF854A1A00C}"/>
              </a:ext>
            </a:extLst>
          </p:cNvPr>
          <p:cNvSpPr/>
          <p:nvPr/>
        </p:nvSpPr>
        <p:spPr>
          <a:xfrm>
            <a:off x="9960477" y="1761560"/>
            <a:ext cx="7989126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SVD</a:t>
            </a:r>
            <a:endParaRPr lang="ko-KR" altLang="en-US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B24B266-B2EB-407D-97C0-364103AAFCF0}"/>
              </a:ext>
            </a:extLst>
          </p:cNvPr>
          <p:cNvSpPr/>
          <p:nvPr/>
        </p:nvSpPr>
        <p:spPr>
          <a:xfrm>
            <a:off x="9960477" y="3401734"/>
            <a:ext cx="7989126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Low-rank approximation</a:t>
            </a:r>
            <a:endParaRPr lang="ko-KR" altLang="en-US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13E9FE38-951B-4520-BD4A-F97EAA3D1F93}"/>
              </a:ext>
            </a:extLst>
          </p:cNvPr>
          <p:cNvCxnSpPr>
            <a:cxnSpLocks/>
          </p:cNvCxnSpPr>
          <p:nvPr/>
        </p:nvCxnSpPr>
        <p:spPr>
          <a:xfrm>
            <a:off x="13955039" y="2929571"/>
            <a:ext cx="0" cy="384156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C701B78-36D7-4F33-8951-FF465C2E3BB3}"/>
              </a:ext>
            </a:extLst>
          </p:cNvPr>
          <p:cNvSpPr/>
          <p:nvPr/>
        </p:nvSpPr>
        <p:spPr>
          <a:xfrm>
            <a:off x="9960890" y="5041908"/>
            <a:ext cx="7988300" cy="984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Eigencontours</a:t>
            </a:r>
            <a:endParaRPr lang="ko-KR" altLang="en-US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E6A5B16D-5986-4A51-9EF4-22D990AE950D}"/>
              </a:ext>
            </a:extLst>
          </p:cNvPr>
          <p:cNvCxnSpPr>
            <a:cxnSpLocks/>
          </p:cNvCxnSpPr>
          <p:nvPr/>
        </p:nvCxnSpPr>
        <p:spPr>
          <a:xfrm>
            <a:off x="13955039" y="4569744"/>
            <a:ext cx="0" cy="384156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5B4C5D7-0D70-4A2E-86E6-112A9A9CDDAA}"/>
              </a:ext>
            </a:extLst>
          </p:cNvPr>
          <p:cNvSpPr/>
          <p:nvPr/>
        </p:nvSpPr>
        <p:spPr>
          <a:xfrm>
            <a:off x="475639" y="1761562"/>
            <a:ext cx="7977709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set</a:t>
            </a:r>
            <a:endParaRPr lang="ko-KR" altLang="en-US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3C9B314-E6AB-468E-9644-81CC32B1EFCA}"/>
              </a:ext>
            </a:extLst>
          </p:cNvPr>
          <p:cNvCxnSpPr>
            <a:cxnSpLocks/>
          </p:cNvCxnSpPr>
          <p:nvPr/>
        </p:nvCxnSpPr>
        <p:spPr>
          <a:xfrm>
            <a:off x="4459328" y="8974069"/>
            <a:ext cx="0" cy="384156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DEB276D-49AC-4E4B-A9AF-0D423722E317}"/>
              </a:ext>
            </a:extLst>
          </p:cNvPr>
          <p:cNvGrpSpPr/>
          <p:nvPr/>
        </p:nvGrpSpPr>
        <p:grpSpPr>
          <a:xfrm>
            <a:off x="19441627" y="7090698"/>
            <a:ext cx="4883549" cy="5073994"/>
            <a:chOff x="32614529" y="10019081"/>
            <a:chExt cx="4168802" cy="4489688"/>
          </a:xfrm>
        </p:grpSpPr>
        <p:pic>
          <p:nvPicPr>
            <p:cNvPr id="64" name="그림 63" descr="텍스트, 데커, 이중, 도로이(가) 표시된 사진&#10;&#10;자동 생성된 설명">
              <a:extLst>
                <a:ext uri="{FF2B5EF4-FFF2-40B4-BE49-F238E27FC236}">
                  <a16:creationId xmlns:a16="http://schemas.microsoft.com/office/drawing/2014/main" id="{E29DB903-E27B-4AE4-A7C5-845DCBCDB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14529" y="10019082"/>
              <a:ext cx="4168686" cy="4489687"/>
            </a:xfrm>
            <a:prstGeom prst="rect">
              <a:avLst/>
            </a:prstGeom>
          </p:spPr>
        </p:pic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88CA5800-63E4-4FAF-ADE9-4640809507C3}"/>
                </a:ext>
              </a:extLst>
            </p:cNvPr>
            <p:cNvSpPr/>
            <p:nvPr/>
          </p:nvSpPr>
          <p:spPr>
            <a:xfrm>
              <a:off x="32614531" y="10019081"/>
              <a:ext cx="4168800" cy="4489201"/>
            </a:xfrm>
            <a:custGeom>
              <a:avLst/>
              <a:gdLst>
                <a:gd name="connsiteX0" fmla="*/ 2171216 w 4168800"/>
                <a:gd name="connsiteY0" fmla="*/ 614842 h 4489200"/>
                <a:gd name="connsiteX1" fmla="*/ 1495214 w 4168800"/>
                <a:gd name="connsiteY1" fmla="*/ 671945 h 4489200"/>
                <a:gd name="connsiteX2" fmla="*/ 1110820 w 4168800"/>
                <a:gd name="connsiteY2" fmla="*/ 786150 h 4489200"/>
                <a:gd name="connsiteX3" fmla="*/ 991524 w 4168800"/>
                <a:gd name="connsiteY3" fmla="*/ 943182 h 4489200"/>
                <a:gd name="connsiteX4" fmla="*/ 872230 w 4168800"/>
                <a:gd name="connsiteY4" fmla="*/ 2056681 h 4489200"/>
                <a:gd name="connsiteX5" fmla="*/ 951760 w 4168800"/>
                <a:gd name="connsiteY5" fmla="*/ 3469968 h 4489200"/>
                <a:gd name="connsiteX6" fmla="*/ 1084310 w 4168800"/>
                <a:gd name="connsiteY6" fmla="*/ 3869686 h 4489200"/>
                <a:gd name="connsiteX7" fmla="*/ 1322900 w 4168800"/>
                <a:gd name="connsiteY7" fmla="*/ 3684103 h 4489200"/>
                <a:gd name="connsiteX8" fmla="*/ 1919372 w 4168800"/>
                <a:gd name="connsiteY8" fmla="*/ 3684103 h 4489200"/>
                <a:gd name="connsiteX9" fmla="*/ 2582120 w 4168800"/>
                <a:gd name="connsiteY9" fmla="*/ 3841135 h 4489200"/>
                <a:gd name="connsiteX10" fmla="*/ 3085810 w 4168800"/>
                <a:gd name="connsiteY10" fmla="*/ 3527071 h 4489200"/>
                <a:gd name="connsiteX11" fmla="*/ 3377418 w 4168800"/>
                <a:gd name="connsiteY11" fmla="*/ 3555622 h 4489200"/>
                <a:gd name="connsiteX12" fmla="*/ 3509968 w 4168800"/>
                <a:gd name="connsiteY12" fmla="*/ 3370039 h 4489200"/>
                <a:gd name="connsiteX13" fmla="*/ 3496712 w 4168800"/>
                <a:gd name="connsiteY13" fmla="*/ 1899649 h 4489200"/>
                <a:gd name="connsiteX14" fmla="*/ 3390674 w 4168800"/>
                <a:gd name="connsiteY14" fmla="*/ 1257246 h 4489200"/>
                <a:gd name="connsiteX15" fmla="*/ 2542356 w 4168800"/>
                <a:gd name="connsiteY15" fmla="*/ 843252 h 4489200"/>
                <a:gd name="connsiteX16" fmla="*/ 0 w 4168800"/>
                <a:gd name="connsiteY16" fmla="*/ 0 h 4489200"/>
                <a:gd name="connsiteX17" fmla="*/ 4168800 w 4168800"/>
                <a:gd name="connsiteY17" fmla="*/ 0 h 4489200"/>
                <a:gd name="connsiteX18" fmla="*/ 4168800 w 4168800"/>
                <a:gd name="connsiteY18" fmla="*/ 4489200 h 4489200"/>
                <a:gd name="connsiteX19" fmla="*/ 0 w 4168800"/>
                <a:gd name="connsiteY19" fmla="*/ 4489200 h 448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68800" h="4489200">
                  <a:moveTo>
                    <a:pt x="2171216" y="614842"/>
                  </a:moveTo>
                  <a:lnTo>
                    <a:pt x="1495214" y="671945"/>
                  </a:lnTo>
                  <a:lnTo>
                    <a:pt x="1110820" y="786150"/>
                  </a:lnTo>
                  <a:lnTo>
                    <a:pt x="991524" y="943182"/>
                  </a:lnTo>
                  <a:lnTo>
                    <a:pt x="872230" y="2056681"/>
                  </a:lnTo>
                  <a:lnTo>
                    <a:pt x="951760" y="3469968"/>
                  </a:lnTo>
                  <a:lnTo>
                    <a:pt x="1084310" y="3869686"/>
                  </a:lnTo>
                  <a:lnTo>
                    <a:pt x="1322900" y="3684103"/>
                  </a:lnTo>
                  <a:lnTo>
                    <a:pt x="1919372" y="3684103"/>
                  </a:lnTo>
                  <a:lnTo>
                    <a:pt x="2582120" y="3841135"/>
                  </a:lnTo>
                  <a:lnTo>
                    <a:pt x="3085810" y="3527071"/>
                  </a:lnTo>
                  <a:lnTo>
                    <a:pt x="3377418" y="3555622"/>
                  </a:lnTo>
                  <a:lnTo>
                    <a:pt x="3509968" y="3370039"/>
                  </a:lnTo>
                  <a:lnTo>
                    <a:pt x="3496712" y="1899649"/>
                  </a:lnTo>
                  <a:lnTo>
                    <a:pt x="3390674" y="1257246"/>
                  </a:lnTo>
                  <a:lnTo>
                    <a:pt x="2542356" y="843252"/>
                  </a:lnTo>
                  <a:close/>
                  <a:moveTo>
                    <a:pt x="0" y="0"/>
                  </a:moveTo>
                  <a:lnTo>
                    <a:pt x="4168800" y="0"/>
                  </a:lnTo>
                  <a:lnTo>
                    <a:pt x="4168800" y="4489200"/>
                  </a:lnTo>
                  <a:lnTo>
                    <a:pt x="0" y="448920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805" dirty="0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9E82F8EE-0E7F-458B-91D8-A06FF44D4B31}"/>
                </a:ext>
              </a:extLst>
            </p:cNvPr>
            <p:cNvSpPr/>
            <p:nvPr/>
          </p:nvSpPr>
          <p:spPr>
            <a:xfrm>
              <a:off x="33486760" y="10633922"/>
              <a:ext cx="2637738" cy="3254844"/>
            </a:xfrm>
            <a:custGeom>
              <a:avLst/>
              <a:gdLst>
                <a:gd name="connsiteX0" fmla="*/ 1161535 w 4917990"/>
                <a:gd name="connsiteY0" fmla="*/ 98854 h 5634681"/>
                <a:gd name="connsiteX1" fmla="*/ 2421925 w 4917990"/>
                <a:gd name="connsiteY1" fmla="*/ 0 h 5634681"/>
                <a:gd name="connsiteX2" fmla="*/ 3113903 w 4917990"/>
                <a:gd name="connsiteY2" fmla="*/ 395416 h 5634681"/>
                <a:gd name="connsiteX3" fmla="*/ 4695568 w 4917990"/>
                <a:gd name="connsiteY3" fmla="*/ 1112108 h 5634681"/>
                <a:gd name="connsiteX4" fmla="*/ 4893276 w 4917990"/>
                <a:gd name="connsiteY4" fmla="*/ 2224216 h 5634681"/>
                <a:gd name="connsiteX5" fmla="*/ 4917990 w 4917990"/>
                <a:gd name="connsiteY5" fmla="*/ 4769708 h 5634681"/>
                <a:gd name="connsiteX6" fmla="*/ 4670854 w 4917990"/>
                <a:gd name="connsiteY6" fmla="*/ 5090984 h 5634681"/>
                <a:gd name="connsiteX7" fmla="*/ 4127157 w 4917990"/>
                <a:gd name="connsiteY7" fmla="*/ 5041557 h 5634681"/>
                <a:gd name="connsiteX8" fmla="*/ 3188044 w 4917990"/>
                <a:gd name="connsiteY8" fmla="*/ 5585254 h 5634681"/>
                <a:gd name="connsiteX9" fmla="*/ 1952368 w 4917990"/>
                <a:gd name="connsiteY9" fmla="*/ 5313405 h 5634681"/>
                <a:gd name="connsiteX10" fmla="*/ 840260 w 4917990"/>
                <a:gd name="connsiteY10" fmla="*/ 5313405 h 5634681"/>
                <a:gd name="connsiteX11" fmla="*/ 395417 w 4917990"/>
                <a:gd name="connsiteY11" fmla="*/ 5634681 h 5634681"/>
                <a:gd name="connsiteX12" fmla="*/ 148281 w 4917990"/>
                <a:gd name="connsiteY12" fmla="*/ 4942702 h 5634681"/>
                <a:gd name="connsiteX13" fmla="*/ 0 w 4917990"/>
                <a:gd name="connsiteY13" fmla="*/ 2496065 h 5634681"/>
                <a:gd name="connsiteX14" fmla="*/ 222422 w 4917990"/>
                <a:gd name="connsiteY14" fmla="*/ 568411 h 5634681"/>
                <a:gd name="connsiteX15" fmla="*/ 444844 w 4917990"/>
                <a:gd name="connsiteY15" fmla="*/ 296562 h 5634681"/>
                <a:gd name="connsiteX16" fmla="*/ 1161535 w 4917990"/>
                <a:gd name="connsiteY16" fmla="*/ 98854 h 563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17990" h="5634681">
                  <a:moveTo>
                    <a:pt x="1161535" y="98854"/>
                  </a:moveTo>
                  <a:lnTo>
                    <a:pt x="2421925" y="0"/>
                  </a:lnTo>
                  <a:lnTo>
                    <a:pt x="3113903" y="395416"/>
                  </a:lnTo>
                  <a:lnTo>
                    <a:pt x="4695568" y="1112108"/>
                  </a:lnTo>
                  <a:lnTo>
                    <a:pt x="4893276" y="2224216"/>
                  </a:lnTo>
                  <a:lnTo>
                    <a:pt x="4917990" y="4769708"/>
                  </a:lnTo>
                  <a:lnTo>
                    <a:pt x="4670854" y="5090984"/>
                  </a:lnTo>
                  <a:lnTo>
                    <a:pt x="4127157" y="5041557"/>
                  </a:lnTo>
                  <a:lnTo>
                    <a:pt x="3188044" y="5585254"/>
                  </a:lnTo>
                  <a:lnTo>
                    <a:pt x="1952368" y="5313405"/>
                  </a:lnTo>
                  <a:lnTo>
                    <a:pt x="840260" y="5313405"/>
                  </a:lnTo>
                  <a:lnTo>
                    <a:pt x="395417" y="5634681"/>
                  </a:lnTo>
                  <a:lnTo>
                    <a:pt x="148281" y="4942702"/>
                  </a:lnTo>
                  <a:lnTo>
                    <a:pt x="0" y="2496065"/>
                  </a:lnTo>
                  <a:lnTo>
                    <a:pt x="222422" y="568411"/>
                  </a:lnTo>
                  <a:lnTo>
                    <a:pt x="444844" y="296562"/>
                  </a:lnTo>
                  <a:lnTo>
                    <a:pt x="1161535" y="98854"/>
                  </a:lnTo>
                  <a:close/>
                </a:path>
              </a:pathLst>
            </a:custGeom>
            <a:noFill/>
            <a:ln w="635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14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1049ACC9-209B-4673-9A55-1387836995F4}"/>
                  </a:ext>
                </a:extLst>
              </p:cNvPr>
              <p:cNvSpPr/>
              <p:nvPr/>
            </p:nvSpPr>
            <p:spPr>
              <a:xfrm>
                <a:off x="24587445" y="7090853"/>
                <a:ext cx="2842585" cy="507584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ko-KR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en-US" altLang="ko-KR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+2.43</m:t>
                          </m:r>
                          <m:sSub>
                            <m:sSubPr>
                              <m:ctrlPr>
                                <a:rPr lang="en-US" altLang="ko-KR" sz="5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5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altLang="ko-KR" sz="5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altLang="ko-KR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+0.15</m:t>
                          </m:r>
                          <m:sSub>
                            <m:sSubPr>
                              <m:ctrlPr>
                                <a:rPr lang="en-US" altLang="ko-KR" sz="5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5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altLang="ko-KR" sz="5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altLang="ko-KR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−0.10</m:t>
                          </m:r>
                          <m:sSub>
                            <m:sSubPr>
                              <m:ctrlPr>
                                <a:rPr lang="en-US" altLang="ko-KR" sz="5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5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altLang="ko-KR" sz="5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r>
                            <a:rPr lang="en-US" altLang="ko-KR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∶</m:t>
                          </m:r>
                        </m:e>
                        <m:e>
                          <m:r>
                            <a:rPr lang="en-US" altLang="ko-KR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0.12</m:t>
                          </m:r>
                          <m:sSub>
                            <m:sSubPr>
                              <m:ctrlPr>
                                <a:rPr lang="en-US" altLang="ko-KR" sz="5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5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altLang="ko-KR" sz="5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ko-KR" altLang="en-US" sz="5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1049ACC9-209B-4673-9A55-138783699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7445" y="7090853"/>
                <a:ext cx="2842585" cy="507584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2B3B08F1-1CD7-430C-A6B6-8BA8AD588EF7}"/>
              </a:ext>
            </a:extLst>
          </p:cNvPr>
          <p:cNvGrpSpPr/>
          <p:nvPr/>
        </p:nvGrpSpPr>
        <p:grpSpPr>
          <a:xfrm>
            <a:off x="19441626" y="1761566"/>
            <a:ext cx="4883548" cy="5073993"/>
            <a:chOff x="19303354" y="1743303"/>
            <a:chExt cx="4941973" cy="5002021"/>
          </a:xfrm>
        </p:grpSpPr>
        <p:pic>
          <p:nvPicPr>
            <p:cNvPr id="30" name="그림 29" descr="실외, 스노우보드, 물, 눈이(가) 표시된 사진&#10;&#10;자동 생성된 설명">
              <a:extLst>
                <a:ext uri="{FF2B5EF4-FFF2-40B4-BE49-F238E27FC236}">
                  <a16:creationId xmlns:a16="http://schemas.microsoft.com/office/drawing/2014/main" id="{E4990769-FB4E-4670-B902-44E57322C2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34" r="23857"/>
            <a:stretch/>
          </p:blipFill>
          <p:spPr>
            <a:xfrm>
              <a:off x="19303354" y="1743303"/>
              <a:ext cx="4941973" cy="5002021"/>
            </a:xfrm>
            <a:prstGeom prst="rect">
              <a:avLst/>
            </a:prstGeom>
          </p:spPr>
        </p:pic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0AEBFC4B-182A-4552-998C-04FB023A6C9F}"/>
                </a:ext>
              </a:extLst>
            </p:cNvPr>
            <p:cNvSpPr/>
            <p:nvPr/>
          </p:nvSpPr>
          <p:spPr>
            <a:xfrm>
              <a:off x="20432172" y="2263741"/>
              <a:ext cx="2498892" cy="4384702"/>
            </a:xfrm>
            <a:custGeom>
              <a:avLst/>
              <a:gdLst>
                <a:gd name="connsiteX0" fmla="*/ 1257832 w 2498892"/>
                <a:gd name="connsiteY0" fmla="*/ 0 h 4384702"/>
                <a:gd name="connsiteX1" fmla="*/ 1542940 w 2498892"/>
                <a:gd name="connsiteY1" fmla="*/ 0 h 4384702"/>
                <a:gd name="connsiteX2" fmla="*/ 1911904 w 2498892"/>
                <a:gd name="connsiteY2" fmla="*/ 531968 h 4384702"/>
                <a:gd name="connsiteX3" fmla="*/ 2197012 w 2498892"/>
                <a:gd name="connsiteY3" fmla="*/ 854372 h 4384702"/>
                <a:gd name="connsiteX4" fmla="*/ 2381494 w 2498892"/>
                <a:gd name="connsiteY4" fmla="*/ 1241258 h 4384702"/>
                <a:gd name="connsiteX5" fmla="*/ 2498892 w 2498892"/>
                <a:gd name="connsiteY5" fmla="*/ 1886067 h 4384702"/>
                <a:gd name="connsiteX6" fmla="*/ 2314410 w 2498892"/>
                <a:gd name="connsiteY6" fmla="*/ 2256832 h 4384702"/>
                <a:gd name="connsiteX7" fmla="*/ 2213782 w 2498892"/>
                <a:gd name="connsiteY7" fmla="*/ 2885521 h 4384702"/>
                <a:gd name="connsiteX8" fmla="*/ 1995758 w 2498892"/>
                <a:gd name="connsiteY8" fmla="*/ 3240166 h 4384702"/>
                <a:gd name="connsiteX9" fmla="*/ 2347952 w 2498892"/>
                <a:gd name="connsiteY9" fmla="*/ 4142899 h 4384702"/>
                <a:gd name="connsiteX10" fmla="*/ 1794506 w 2498892"/>
                <a:gd name="connsiteY10" fmla="*/ 4191259 h 4384702"/>
                <a:gd name="connsiteX11" fmla="*/ 1559712 w 2498892"/>
                <a:gd name="connsiteY11" fmla="*/ 3417488 h 4384702"/>
                <a:gd name="connsiteX12" fmla="*/ 1257832 w 2498892"/>
                <a:gd name="connsiteY12" fmla="*/ 3095084 h 4384702"/>
                <a:gd name="connsiteX13" fmla="*/ 955952 w 2498892"/>
                <a:gd name="connsiteY13" fmla="*/ 3240166 h 4384702"/>
                <a:gd name="connsiteX14" fmla="*/ 721158 w 2498892"/>
                <a:gd name="connsiteY14" fmla="*/ 4320221 h 4384702"/>
                <a:gd name="connsiteX15" fmla="*/ 33542 w 2498892"/>
                <a:gd name="connsiteY15" fmla="*/ 4384702 h 4384702"/>
                <a:gd name="connsiteX16" fmla="*/ 0 w 2498892"/>
                <a:gd name="connsiteY16" fmla="*/ 4175139 h 4384702"/>
                <a:gd name="connsiteX17" fmla="*/ 368964 w 2498892"/>
                <a:gd name="connsiteY17" fmla="*/ 3191805 h 4384702"/>
                <a:gd name="connsiteX18" fmla="*/ 503134 w 2498892"/>
                <a:gd name="connsiteY18" fmla="*/ 2450275 h 4384702"/>
                <a:gd name="connsiteX19" fmla="*/ 972724 w 2498892"/>
                <a:gd name="connsiteY19" fmla="*/ 1595903 h 4384702"/>
                <a:gd name="connsiteX20" fmla="*/ 1090120 w 2498892"/>
                <a:gd name="connsiteY20" fmla="*/ 999454 h 4384702"/>
                <a:gd name="connsiteX21" fmla="*/ 1207518 w 2498892"/>
                <a:gd name="connsiteY21" fmla="*/ 854372 h 4384702"/>
                <a:gd name="connsiteX22" fmla="*/ 1023036 w 2498892"/>
                <a:gd name="connsiteY22" fmla="*/ 370765 h 4384702"/>
                <a:gd name="connsiteX23" fmla="*/ 1257832 w 2498892"/>
                <a:gd name="connsiteY23" fmla="*/ 0 h 438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98892" h="4384702">
                  <a:moveTo>
                    <a:pt x="1257832" y="0"/>
                  </a:moveTo>
                  <a:lnTo>
                    <a:pt x="1542940" y="0"/>
                  </a:lnTo>
                  <a:lnTo>
                    <a:pt x="1911904" y="531968"/>
                  </a:lnTo>
                  <a:lnTo>
                    <a:pt x="2197012" y="854372"/>
                  </a:lnTo>
                  <a:lnTo>
                    <a:pt x="2381494" y="1241258"/>
                  </a:lnTo>
                  <a:lnTo>
                    <a:pt x="2498892" y="1886067"/>
                  </a:lnTo>
                  <a:lnTo>
                    <a:pt x="2314410" y="2256832"/>
                  </a:lnTo>
                  <a:lnTo>
                    <a:pt x="2213782" y="2885521"/>
                  </a:lnTo>
                  <a:lnTo>
                    <a:pt x="1995758" y="3240166"/>
                  </a:lnTo>
                  <a:lnTo>
                    <a:pt x="2347952" y="4142899"/>
                  </a:lnTo>
                  <a:lnTo>
                    <a:pt x="1794506" y="4191259"/>
                  </a:lnTo>
                  <a:lnTo>
                    <a:pt x="1559712" y="3417488"/>
                  </a:lnTo>
                  <a:lnTo>
                    <a:pt x="1257832" y="3095084"/>
                  </a:lnTo>
                  <a:lnTo>
                    <a:pt x="955952" y="3240166"/>
                  </a:lnTo>
                  <a:lnTo>
                    <a:pt x="721158" y="4320221"/>
                  </a:lnTo>
                  <a:lnTo>
                    <a:pt x="33542" y="4384702"/>
                  </a:lnTo>
                  <a:lnTo>
                    <a:pt x="0" y="4175139"/>
                  </a:lnTo>
                  <a:lnTo>
                    <a:pt x="368964" y="3191805"/>
                  </a:lnTo>
                  <a:lnTo>
                    <a:pt x="503134" y="2450275"/>
                  </a:lnTo>
                  <a:lnTo>
                    <a:pt x="972724" y="1595903"/>
                  </a:lnTo>
                  <a:lnTo>
                    <a:pt x="1090120" y="999454"/>
                  </a:lnTo>
                  <a:lnTo>
                    <a:pt x="1207518" y="854372"/>
                  </a:lnTo>
                  <a:lnTo>
                    <a:pt x="1023036" y="370765"/>
                  </a:lnTo>
                  <a:lnTo>
                    <a:pt x="1257832" y="0"/>
                  </a:lnTo>
                  <a:close/>
                </a:path>
              </a:pathLst>
            </a:custGeom>
            <a:noFill/>
            <a:ln w="635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805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80182E4-38D9-439D-8B24-770F54CA3F54}"/>
              </a:ext>
            </a:extLst>
          </p:cNvPr>
          <p:cNvGrpSpPr/>
          <p:nvPr/>
        </p:nvGrpSpPr>
        <p:grpSpPr>
          <a:xfrm>
            <a:off x="19441625" y="1761562"/>
            <a:ext cx="7988400" cy="5076000"/>
            <a:chOff x="19303354" y="1743303"/>
            <a:chExt cx="8083970" cy="5004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직사각형 262">
                  <a:extLst>
                    <a:ext uri="{FF2B5EF4-FFF2-40B4-BE49-F238E27FC236}">
                      <a16:creationId xmlns:a16="http://schemas.microsoft.com/office/drawing/2014/main" id="{4B454753-8491-42BC-9F23-3BD80899B31A}"/>
                    </a:ext>
                  </a:extLst>
                </p:cNvPr>
                <p:cNvSpPr/>
                <p:nvPr/>
              </p:nvSpPr>
              <p:spPr>
                <a:xfrm>
                  <a:off x="24510731" y="1743303"/>
                  <a:ext cx="2876593" cy="5004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eqArr>
                          <m:eqArrPr>
                            <m:ctrlPr>
                              <a:rPr lang="en-US" altLang="ko-KR" sz="5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5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+2.19</m:t>
                            </m:r>
                            <m:sSub>
                              <m:sSubPr>
                                <m:ctrlPr>
                                  <a:rPr lang="en-US" altLang="ko-KR" sz="5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5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𝐮</m:t>
                                </m:r>
                              </m:e>
                              <m:sub>
                                <m:r>
                                  <a:rPr lang="en-US" altLang="ko-KR" sz="5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5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+0.01</m:t>
                            </m:r>
                            <m:sSub>
                              <m:sSubPr>
                                <m:ctrlPr>
                                  <a:rPr lang="en-US" altLang="ko-KR" sz="5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5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𝐮</m:t>
                                </m:r>
                              </m:e>
                              <m:sub>
                                <m:r>
                                  <a:rPr lang="en-US" altLang="ko-KR" sz="5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5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−0.38</m:t>
                            </m:r>
                            <m:sSub>
                              <m:sSubPr>
                                <m:ctrlPr>
                                  <a:rPr lang="en-US" altLang="ko-KR" sz="5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5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𝐮</m:t>
                                </m:r>
                              </m:e>
                              <m:sub>
                                <m:r>
                                  <a:rPr lang="en-US" altLang="ko-KR" sz="5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5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∶</m:t>
                            </m:r>
                          </m:e>
                          <m:e>
                            <m:r>
                              <a:rPr lang="en-US" altLang="ko-KR" sz="5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ko-KR" sz="5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0.31</m:t>
                            </m:r>
                            <m:sSub>
                              <m:sSubPr>
                                <m:ctrlPr>
                                  <a:rPr lang="en-US" altLang="ko-KR" sz="5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5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𝐮</m:t>
                                </m:r>
                              </m:e>
                              <m:sub>
                                <m:r>
                                  <a:rPr lang="en-US" altLang="ko-KR" sz="5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eqArr>
                      </m:oMath>
                    </m:oMathPara>
                  </a14:m>
                  <a:endParaRPr lang="ko-KR" altLang="en-US" sz="5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3" name="직사각형 262">
                  <a:extLst>
                    <a:ext uri="{FF2B5EF4-FFF2-40B4-BE49-F238E27FC236}">
                      <a16:creationId xmlns:a16="http://schemas.microsoft.com/office/drawing/2014/main" id="{4B454753-8491-42BC-9F23-3BD80899B3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10731" y="1743303"/>
                  <a:ext cx="2876593" cy="500400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ED2931AA-F507-4A81-AF42-C60FCE878CDD}"/>
                </a:ext>
              </a:extLst>
            </p:cNvPr>
            <p:cNvSpPr/>
            <p:nvPr/>
          </p:nvSpPr>
          <p:spPr>
            <a:xfrm>
              <a:off x="19303354" y="1743303"/>
              <a:ext cx="4942800" cy="5004000"/>
            </a:xfrm>
            <a:custGeom>
              <a:avLst/>
              <a:gdLst>
                <a:gd name="connsiteX0" fmla="*/ 0 w 4942800"/>
                <a:gd name="connsiteY0" fmla="*/ 0 h 5004000"/>
                <a:gd name="connsiteX1" fmla="*/ 4942800 w 4942800"/>
                <a:gd name="connsiteY1" fmla="*/ 0 h 5004000"/>
                <a:gd name="connsiteX2" fmla="*/ 4942800 w 4942800"/>
                <a:gd name="connsiteY2" fmla="*/ 5004000 h 5004000"/>
                <a:gd name="connsiteX3" fmla="*/ 0 w 4942800"/>
                <a:gd name="connsiteY3" fmla="*/ 5004000 h 5004000"/>
                <a:gd name="connsiteX4" fmla="*/ 0 w 4942800"/>
                <a:gd name="connsiteY4" fmla="*/ 0 h 5004000"/>
                <a:gd name="connsiteX5" fmla="*/ 2386650 w 4942800"/>
                <a:gd name="connsiteY5" fmla="*/ 520438 h 5004000"/>
                <a:gd name="connsiteX6" fmla="*/ 2151854 w 4942800"/>
                <a:gd name="connsiteY6" fmla="*/ 891203 h 5004000"/>
                <a:gd name="connsiteX7" fmla="*/ 2336336 w 4942800"/>
                <a:gd name="connsiteY7" fmla="*/ 1374810 h 5004000"/>
                <a:gd name="connsiteX8" fmla="*/ 2218938 w 4942800"/>
                <a:gd name="connsiteY8" fmla="*/ 1519892 h 5004000"/>
                <a:gd name="connsiteX9" fmla="*/ 2101542 w 4942800"/>
                <a:gd name="connsiteY9" fmla="*/ 2116341 h 5004000"/>
                <a:gd name="connsiteX10" fmla="*/ 1631952 w 4942800"/>
                <a:gd name="connsiteY10" fmla="*/ 2970713 h 5004000"/>
                <a:gd name="connsiteX11" fmla="*/ 1497782 w 4942800"/>
                <a:gd name="connsiteY11" fmla="*/ 3712243 h 5004000"/>
                <a:gd name="connsiteX12" fmla="*/ 1128818 w 4942800"/>
                <a:gd name="connsiteY12" fmla="*/ 4695577 h 5004000"/>
                <a:gd name="connsiteX13" fmla="*/ 1162360 w 4942800"/>
                <a:gd name="connsiteY13" fmla="*/ 4905140 h 5004000"/>
                <a:gd name="connsiteX14" fmla="*/ 1849976 w 4942800"/>
                <a:gd name="connsiteY14" fmla="*/ 4840659 h 5004000"/>
                <a:gd name="connsiteX15" fmla="*/ 2084770 w 4942800"/>
                <a:gd name="connsiteY15" fmla="*/ 3760604 h 5004000"/>
                <a:gd name="connsiteX16" fmla="*/ 2386650 w 4942800"/>
                <a:gd name="connsiteY16" fmla="*/ 3615522 h 5004000"/>
                <a:gd name="connsiteX17" fmla="*/ 2688530 w 4942800"/>
                <a:gd name="connsiteY17" fmla="*/ 3937926 h 5004000"/>
                <a:gd name="connsiteX18" fmla="*/ 2923324 w 4942800"/>
                <a:gd name="connsiteY18" fmla="*/ 4711697 h 5004000"/>
                <a:gd name="connsiteX19" fmla="*/ 3476770 w 4942800"/>
                <a:gd name="connsiteY19" fmla="*/ 4663337 h 5004000"/>
                <a:gd name="connsiteX20" fmla="*/ 3124576 w 4942800"/>
                <a:gd name="connsiteY20" fmla="*/ 3760604 h 5004000"/>
                <a:gd name="connsiteX21" fmla="*/ 3342600 w 4942800"/>
                <a:gd name="connsiteY21" fmla="*/ 3405959 h 5004000"/>
                <a:gd name="connsiteX22" fmla="*/ 3443228 w 4942800"/>
                <a:gd name="connsiteY22" fmla="*/ 2777270 h 5004000"/>
                <a:gd name="connsiteX23" fmla="*/ 3627710 w 4942800"/>
                <a:gd name="connsiteY23" fmla="*/ 2406505 h 5004000"/>
                <a:gd name="connsiteX24" fmla="*/ 3510312 w 4942800"/>
                <a:gd name="connsiteY24" fmla="*/ 1761696 h 5004000"/>
                <a:gd name="connsiteX25" fmla="*/ 3325830 w 4942800"/>
                <a:gd name="connsiteY25" fmla="*/ 1374810 h 5004000"/>
                <a:gd name="connsiteX26" fmla="*/ 3040722 w 4942800"/>
                <a:gd name="connsiteY26" fmla="*/ 1052406 h 5004000"/>
                <a:gd name="connsiteX27" fmla="*/ 2671758 w 4942800"/>
                <a:gd name="connsiteY27" fmla="*/ 520438 h 5004000"/>
                <a:gd name="connsiteX28" fmla="*/ 2386650 w 4942800"/>
                <a:gd name="connsiteY28" fmla="*/ 520438 h 50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942800" h="5004000">
                  <a:moveTo>
                    <a:pt x="0" y="0"/>
                  </a:moveTo>
                  <a:lnTo>
                    <a:pt x="4942800" y="0"/>
                  </a:lnTo>
                  <a:lnTo>
                    <a:pt x="4942800" y="5004000"/>
                  </a:lnTo>
                  <a:lnTo>
                    <a:pt x="0" y="5004000"/>
                  </a:lnTo>
                  <a:lnTo>
                    <a:pt x="0" y="0"/>
                  </a:lnTo>
                  <a:close/>
                  <a:moveTo>
                    <a:pt x="2386650" y="520438"/>
                  </a:moveTo>
                  <a:lnTo>
                    <a:pt x="2151854" y="891203"/>
                  </a:lnTo>
                  <a:lnTo>
                    <a:pt x="2336336" y="1374810"/>
                  </a:lnTo>
                  <a:lnTo>
                    <a:pt x="2218938" y="1519892"/>
                  </a:lnTo>
                  <a:lnTo>
                    <a:pt x="2101542" y="2116341"/>
                  </a:lnTo>
                  <a:lnTo>
                    <a:pt x="1631952" y="2970713"/>
                  </a:lnTo>
                  <a:lnTo>
                    <a:pt x="1497782" y="3712243"/>
                  </a:lnTo>
                  <a:lnTo>
                    <a:pt x="1128818" y="4695577"/>
                  </a:lnTo>
                  <a:lnTo>
                    <a:pt x="1162360" y="4905140"/>
                  </a:lnTo>
                  <a:lnTo>
                    <a:pt x="1849976" y="4840659"/>
                  </a:lnTo>
                  <a:lnTo>
                    <a:pt x="2084770" y="3760604"/>
                  </a:lnTo>
                  <a:lnTo>
                    <a:pt x="2386650" y="3615522"/>
                  </a:lnTo>
                  <a:lnTo>
                    <a:pt x="2688530" y="3937926"/>
                  </a:lnTo>
                  <a:lnTo>
                    <a:pt x="2923324" y="4711697"/>
                  </a:lnTo>
                  <a:lnTo>
                    <a:pt x="3476770" y="4663337"/>
                  </a:lnTo>
                  <a:lnTo>
                    <a:pt x="3124576" y="3760604"/>
                  </a:lnTo>
                  <a:lnTo>
                    <a:pt x="3342600" y="3405959"/>
                  </a:lnTo>
                  <a:lnTo>
                    <a:pt x="3443228" y="2777270"/>
                  </a:lnTo>
                  <a:lnTo>
                    <a:pt x="3627710" y="2406505"/>
                  </a:lnTo>
                  <a:lnTo>
                    <a:pt x="3510312" y="1761696"/>
                  </a:lnTo>
                  <a:lnTo>
                    <a:pt x="3325830" y="1374810"/>
                  </a:lnTo>
                  <a:lnTo>
                    <a:pt x="3040722" y="1052406"/>
                  </a:lnTo>
                  <a:lnTo>
                    <a:pt x="2671758" y="520438"/>
                  </a:lnTo>
                  <a:lnTo>
                    <a:pt x="2386650" y="52043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805" dirty="0"/>
            </a:p>
          </p:txBody>
        </p:sp>
      </p:grpSp>
      <p:sp>
        <p:nvSpPr>
          <p:cNvPr id="268" name="화살표: 갈매기형 수장 267">
            <a:extLst>
              <a:ext uri="{FF2B5EF4-FFF2-40B4-BE49-F238E27FC236}">
                <a16:creationId xmlns:a16="http://schemas.microsoft.com/office/drawing/2014/main" id="{9909929F-C471-44A2-8A17-C1A45A69AE24}"/>
              </a:ext>
            </a:extLst>
          </p:cNvPr>
          <p:cNvSpPr/>
          <p:nvPr/>
        </p:nvSpPr>
        <p:spPr>
          <a:xfrm>
            <a:off x="9016955" y="208411"/>
            <a:ext cx="391272" cy="906875"/>
          </a:xfrm>
          <a:prstGeom prst="chevron">
            <a:avLst>
              <a:gd name="adj" fmla="val 61588"/>
            </a:avLst>
          </a:prstGeom>
          <a:solidFill>
            <a:srgbClr val="A9C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화살표: 갈매기형 수장 104">
            <a:extLst>
              <a:ext uri="{FF2B5EF4-FFF2-40B4-BE49-F238E27FC236}">
                <a16:creationId xmlns:a16="http://schemas.microsoft.com/office/drawing/2014/main" id="{528783D8-6AEC-4D36-AA24-0AD7D8A04340}"/>
              </a:ext>
            </a:extLst>
          </p:cNvPr>
          <p:cNvSpPr/>
          <p:nvPr/>
        </p:nvSpPr>
        <p:spPr>
          <a:xfrm>
            <a:off x="18497355" y="208411"/>
            <a:ext cx="391272" cy="906875"/>
          </a:xfrm>
          <a:prstGeom prst="chevron">
            <a:avLst>
              <a:gd name="adj" fmla="val 61588"/>
            </a:avLst>
          </a:prstGeom>
          <a:solidFill>
            <a:srgbClr val="A9C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5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51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</Words>
  <Application>Microsoft Office PowerPoint</Application>
  <PresentationFormat>사용자 지정</PresentationFormat>
  <Paragraphs>30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Cambria Math</vt:lpstr>
      <vt:lpstr>Times New Roman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진동권[ 대학원석·박사통합과정재학 / 전기전자공학과 ]</dc:creator>
  <cp:lastModifiedBy>박원희[ 대학원석사과정재학 / 전기전자공학과 ]</cp:lastModifiedBy>
  <cp:revision>285</cp:revision>
  <dcterms:created xsi:type="dcterms:W3CDTF">2020-01-06T11:35:17Z</dcterms:created>
  <dcterms:modified xsi:type="dcterms:W3CDTF">2022-03-25T01:11:12Z</dcterms:modified>
</cp:coreProperties>
</file>