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216" y="2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13904-CF6B-BE48-BAE2-A516140BC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C506E-A036-724A-A340-0D2D75C04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79B02-0ED8-7249-8171-2A441421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0A0D-1040-8A48-B578-F9AAB990ADA3}" type="datetimeFigureOut">
              <a:rPr lang="en-KR" smtClean="0"/>
              <a:t>2021/12/05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B728-69CA-6445-8918-8DE72325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D62BA-6159-7148-8811-AD046649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7351-A71E-3C46-9B7D-A3ABD90DA0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0903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D1EA-1E11-A240-9433-EBC8C6DC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4C486-4203-2142-B787-B0F4E49A6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74D1C-3CD6-9846-8917-BADEE0F0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0A0D-1040-8A48-B578-F9AAB990ADA3}" type="datetimeFigureOut">
              <a:rPr lang="en-KR" smtClean="0"/>
              <a:t>2021/12/05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910FF-0216-7749-8B8D-27C39B50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4926C-DC74-1345-8AC6-61FCDAEA5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7351-A71E-3C46-9B7D-A3ABD90DA0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3915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A7E557-D2F1-644B-A070-F5D9AD97B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6F89A-820C-C349-8F4B-523518090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058EB-DC34-B74D-88C6-2340A1F6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0A0D-1040-8A48-B578-F9AAB990ADA3}" type="datetimeFigureOut">
              <a:rPr lang="en-KR" smtClean="0"/>
              <a:t>2021/12/05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FC705-0AEA-C344-8FA3-E0B08F36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BABC9-74F0-A449-BBBC-F13FFF04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7351-A71E-3C46-9B7D-A3ABD90DA0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8048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4CC9-3941-1640-A240-F1F3EF0F4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6A737-A3A3-744C-8786-5D3D225AE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8AD27-ACCC-0C4E-85E2-0EADCA88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0A0D-1040-8A48-B578-F9AAB990ADA3}" type="datetimeFigureOut">
              <a:rPr lang="en-KR" smtClean="0"/>
              <a:t>2021/12/05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B89AD-C309-BA49-A194-35D7CECC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8B92D-301A-0242-A8F5-1792C046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7351-A71E-3C46-9B7D-A3ABD90DA0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0070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FA342-42A3-5840-B89F-CD7734023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AE898-F7A7-B944-AF2A-E43EB5388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3617C-7B8A-0A46-9617-69A95344B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0A0D-1040-8A48-B578-F9AAB990ADA3}" type="datetimeFigureOut">
              <a:rPr lang="en-KR" smtClean="0"/>
              <a:t>2021/12/05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CC63E-8085-C24F-A99C-593FD2953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F3F30-7D33-8240-8ABF-A9B21C584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7351-A71E-3C46-9B7D-A3ABD90DA0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8402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ABE84-706D-8145-A59F-3615D733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2E13D-9092-5F48-9568-90A626296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FC8FF-B8EF-824C-8C10-438A11F80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E716B-A44B-724D-BBDB-578C6544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0A0D-1040-8A48-B578-F9AAB990ADA3}" type="datetimeFigureOut">
              <a:rPr lang="en-KR" smtClean="0"/>
              <a:t>2021/12/05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6F2FB-4E1F-584D-A9F3-3FB6D1DE8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98E52-742C-F144-9838-69118D61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7351-A71E-3C46-9B7D-A3ABD90DA0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3817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2ADE-7E62-D848-9C0B-0BE3F3FAF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0D724-E8D9-7F40-9BE9-EE25726E5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8E160-78B2-8241-BC4D-7821E5036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46059A-BAB8-E648-AAC0-A4DE5C7F8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30AE2-B03D-0349-AA46-5A5657776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4A65A-7EED-2D44-A9AE-15C61AF1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0A0D-1040-8A48-B578-F9AAB990ADA3}" type="datetimeFigureOut">
              <a:rPr lang="en-KR" smtClean="0"/>
              <a:t>2021/12/05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21874-4017-B542-B136-5188A8E8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8BF263-D6B0-A142-8423-DF76A61B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7351-A71E-3C46-9B7D-A3ABD90DA0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8262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A11A-A28A-A446-875F-344ED27A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C5C36-B197-E643-B090-645D5A6F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0A0D-1040-8A48-B578-F9AAB990ADA3}" type="datetimeFigureOut">
              <a:rPr lang="en-KR" smtClean="0"/>
              <a:t>2021/12/05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D8956F-E0A0-994A-B32E-5DA82F75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12D43-F220-E749-B3F4-64BA330A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7351-A71E-3C46-9B7D-A3ABD90DA0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8660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5DF8C2-DA6F-5B43-8E73-1F0AF2F4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0A0D-1040-8A48-B578-F9AAB990ADA3}" type="datetimeFigureOut">
              <a:rPr lang="en-KR" smtClean="0"/>
              <a:t>2021/12/05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59D78-FB31-804A-ADB2-C3B2FE9D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80B7C-84C1-DF4B-9A20-496F4E62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7351-A71E-3C46-9B7D-A3ABD90DA0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1503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1096A-B558-DA40-9B5E-515F3683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596C-60B1-C441-BDAD-FE83EABE1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B6E9F-70B6-314A-85CC-7C15F715C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ABA79-D89E-FD40-8871-68BC5371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0A0D-1040-8A48-B578-F9AAB990ADA3}" type="datetimeFigureOut">
              <a:rPr lang="en-KR" smtClean="0"/>
              <a:t>2021/12/05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A2B8A-5EA0-684D-B5AC-95CE4D6A9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4C2B4-C7AF-1949-9970-D55DB12B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7351-A71E-3C46-9B7D-A3ABD90DA0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6425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30D20-29BD-E54E-A92F-4E61D485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F82322-1D49-8A48-9F4D-C1F185966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63BB6-BB9A-E54B-A4E1-E5E98CD3E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72D5F-76C0-4242-BD94-032E68D42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0A0D-1040-8A48-B578-F9AAB990ADA3}" type="datetimeFigureOut">
              <a:rPr lang="en-KR" smtClean="0"/>
              <a:t>2021/12/05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7035E-7AAB-2642-9043-B9EF7C567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E3BEA-BAED-BB4D-9697-DCFE1E8F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7351-A71E-3C46-9B7D-A3ABD90DA0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6002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17964-B94E-0D4D-ABE2-7114D8E2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6268F-94A8-7942-9173-05BC162B1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7E2DB-A45C-5E4C-8C79-8C5ACC635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50A0D-1040-8A48-B578-F9AAB990ADA3}" type="datetimeFigureOut">
              <a:rPr lang="en-KR" smtClean="0"/>
              <a:t>2021/12/05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07252-D0A0-C040-B812-3748FA722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4011D-5E2A-E846-AECA-7DB422741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57351-A71E-3C46-9B7D-A3ABD90DA0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5132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3D281-86B2-304E-8CA0-923626C44A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Mini ChainScan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DF7D2-2D8D-0344-A609-C5A401025D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 dirty="0"/>
          </a:p>
          <a:p>
            <a:endParaRPr lang="en-KR" dirty="0"/>
          </a:p>
          <a:p>
            <a:pPr algn="l"/>
            <a:endParaRPr lang="en-KR" sz="1800" dirty="0"/>
          </a:p>
        </p:txBody>
      </p:sp>
    </p:spTree>
    <p:extLst>
      <p:ext uri="{BB962C8B-B14F-4D97-AF65-F5344CB8AC3E}">
        <p14:creationId xmlns:p14="http://schemas.microsoft.com/office/powerpoint/2010/main" val="277235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C5A1-7A1C-544C-9602-B15BFD9A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292E5-7FEB-1245-A5B5-A5DE7DB18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Mini </a:t>
            </a:r>
            <a:r>
              <a:rPr lang="en-US" altLang="ko-KR" dirty="0" err="1"/>
              <a:t>ChainScan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블록체인</a:t>
            </a:r>
            <a:r>
              <a:rPr lang="ko-KR" altLang="en-US" dirty="0"/>
              <a:t> 노드에 접근해서 새로 채굴되는 블록이 </a:t>
            </a:r>
            <a:r>
              <a:rPr lang="ko-KR" altLang="en-US" dirty="0" err="1"/>
              <a:t>있을때마다</a:t>
            </a:r>
            <a:r>
              <a:rPr lang="en-US" altLang="ko-KR" dirty="0"/>
              <a:t>,</a:t>
            </a:r>
            <a:r>
              <a:rPr lang="ko-KR" altLang="en-US" dirty="0"/>
              <a:t> 해당 블록 데이터와 트랜잭션 데이터를 추출해서 저장을 하는 프로그램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43908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C5A1-7A1C-544C-9602-B15BFD9A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292E5-7FEB-1245-A5B5-A5DE7DB18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블록체인</a:t>
            </a:r>
            <a:r>
              <a:rPr lang="ko-KR" altLang="en-US" dirty="0"/>
              <a:t> 위에서 생성된 데이터 접근을 위해서 사용되는 라이브러리 의존성을 줄이기 위해서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dirty="0"/>
              <a:t>web3.js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ethereum-js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etc</a:t>
            </a:r>
            <a:r>
              <a:rPr lang="en-US" dirty="0"/>
              <a:t>,…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데이터를 간단한 </a:t>
            </a:r>
            <a:r>
              <a:rPr lang="en-US" altLang="ko-KR" dirty="0" err="1"/>
              <a:t>api</a:t>
            </a:r>
            <a:r>
              <a:rPr lang="en-US" altLang="ko-KR" dirty="0"/>
              <a:t> call</a:t>
            </a:r>
            <a:r>
              <a:rPr lang="ko-KR" altLang="en-US" dirty="0"/>
              <a:t>을 통해서 조회할 수 있도록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또는 아카이브 노드 운영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589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C5A1-7A1C-544C-9602-B15BFD9A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</a:t>
            </a:r>
            <a:endParaRPr lang="en-KR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A733DDC-7469-ED48-A64D-02AA59249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102" y="829479"/>
            <a:ext cx="8505172" cy="5663396"/>
          </a:xfrm>
        </p:spPr>
      </p:pic>
    </p:spTree>
    <p:extLst>
      <p:ext uri="{BB962C8B-B14F-4D97-AF65-F5344CB8AC3E}">
        <p14:creationId xmlns:p14="http://schemas.microsoft.com/office/powerpoint/2010/main" val="1080219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56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Mini ChainScan</vt:lpstr>
      <vt:lpstr>소개</vt:lpstr>
      <vt:lpstr>목적</vt:lpstr>
      <vt:lpstr>구조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ChainScan</dc:title>
  <dc:creator>원알렉스</dc:creator>
  <cp:lastModifiedBy>원알렉스</cp:lastModifiedBy>
  <cp:revision>5</cp:revision>
  <dcterms:created xsi:type="dcterms:W3CDTF">2021-12-04T15:28:50Z</dcterms:created>
  <dcterms:modified xsi:type="dcterms:W3CDTF">2021-12-05T03:32:30Z</dcterms:modified>
</cp:coreProperties>
</file>