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3" r:id="rId5"/>
    <p:sldId id="264" r:id="rId6"/>
    <p:sldId id="266" r:id="rId7"/>
    <p:sldId id="265" r:id="rId8"/>
    <p:sldId id="267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-for-fun.tistory.com/2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L298N </a:t>
            </a:r>
            <a:r>
              <a:rPr lang="ko-KR" altLang="en-US" sz="6000" dirty="0"/>
              <a:t>사용법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2894-67DF-45E5-9E98-74170954317B}"/>
              </a:ext>
            </a:extLst>
          </p:cNvPr>
          <p:cNvSpPr txBox="1"/>
          <p:nvPr/>
        </p:nvSpPr>
        <p:spPr>
          <a:xfrm>
            <a:off x="7098323" y="5609643"/>
            <a:ext cx="455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202315024 </a:t>
            </a:r>
            <a:r>
              <a:rPr lang="ko-KR" altLang="en-US" dirty="0" err="1" smtClean="0"/>
              <a:t>미래모빌리티공학과</a:t>
            </a:r>
            <a:r>
              <a:rPr lang="en-US" altLang="ko-KR" dirty="0" smtClean="0"/>
              <a:t> </a:t>
            </a:r>
            <a:r>
              <a:rPr lang="ko-KR" altLang="en-US" dirty="0" err="1"/>
              <a:t>원유빈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4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38701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04988" y="0"/>
            <a:ext cx="338701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054359"/>
            <a:ext cx="4432041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59959" y="1063689"/>
            <a:ext cx="4432041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6069" y="888354"/>
            <a:ext cx="199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CONTENTS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3771899" y="1471317"/>
            <a:ext cx="4648201" cy="5159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84171" y="1894114"/>
            <a:ext cx="4217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L298N</a:t>
            </a:r>
            <a:r>
              <a:rPr lang="ko-KR" altLang="en-US" dirty="0"/>
              <a:t> 은 무엇인가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L298N </a:t>
            </a:r>
            <a:r>
              <a:rPr lang="ko-KR" altLang="en-US" dirty="0"/>
              <a:t>사양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L298N </a:t>
            </a:r>
            <a:r>
              <a:rPr lang="ko-KR" altLang="en-US" dirty="0"/>
              <a:t>사용방법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L298N</a:t>
            </a:r>
            <a:r>
              <a:rPr lang="ko-KR" altLang="en-US" dirty="0"/>
              <a:t> </a:t>
            </a:r>
            <a:r>
              <a:rPr lang="ko-KR" altLang="en-US" dirty="0" err="1"/>
              <a:t>아두이노와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L298N </a:t>
            </a:r>
            <a:r>
              <a:rPr lang="ko-KR" altLang="en-US" dirty="0"/>
              <a:t>샘플 프로그램</a:t>
            </a:r>
          </a:p>
        </p:txBody>
      </p:sp>
    </p:spTree>
    <p:extLst>
      <p:ext uri="{BB962C8B-B14F-4D97-AF65-F5344CB8AC3E}">
        <p14:creationId xmlns:p14="http://schemas.microsoft.com/office/powerpoint/2010/main" val="16440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86612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-103933" y="942393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6" y="186612"/>
            <a:ext cx="3750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L298N</a:t>
            </a:r>
            <a:r>
              <a:rPr lang="ko-KR" altLang="en-US" sz="3200" dirty="0"/>
              <a:t> 은 무엇인가</a:t>
            </a:r>
            <a:r>
              <a:rPr lang="en-US" altLang="ko-KR" sz="3200" dirty="0"/>
              <a:t>?</a:t>
            </a:r>
          </a:p>
          <a:p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2DFC92-F6F2-424C-B8EB-FFFF3576A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4" y="1431781"/>
            <a:ext cx="4236515" cy="3818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D73A49-1723-4228-AAF0-3350B5629BFC}"/>
              </a:ext>
            </a:extLst>
          </p:cNvPr>
          <p:cNvSpPr txBox="1"/>
          <p:nvPr/>
        </p:nvSpPr>
        <p:spPr>
          <a:xfrm>
            <a:off x="5161483" y="1822179"/>
            <a:ext cx="57362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 </a:t>
            </a:r>
            <a:r>
              <a:rPr lang="en-US" altLang="ko-KR" sz="2400" dirty="0"/>
              <a:t>L298N </a:t>
            </a:r>
            <a:r>
              <a:rPr lang="ko-KR" altLang="en-US" sz="2400" dirty="0"/>
              <a:t>드라이버 모듈은 </a:t>
            </a:r>
            <a:r>
              <a:rPr lang="en-US" altLang="ko-KR" sz="2400" dirty="0"/>
              <a:t>2</a:t>
            </a:r>
            <a:r>
              <a:rPr lang="ko-KR" altLang="en-US" sz="2400" dirty="0"/>
              <a:t>개의 </a:t>
            </a:r>
            <a:r>
              <a:rPr lang="en-US" altLang="ko-KR" sz="2400" dirty="0">
                <a:solidFill>
                  <a:srgbClr val="FF0000"/>
                </a:solidFill>
              </a:rPr>
              <a:t>DC</a:t>
            </a:r>
            <a:r>
              <a:rPr lang="ko-KR" altLang="en-US" sz="2400" dirty="0">
                <a:solidFill>
                  <a:srgbClr val="FF0000"/>
                </a:solidFill>
              </a:rPr>
              <a:t>모터</a:t>
            </a:r>
            <a:r>
              <a:rPr lang="ko-KR" altLang="en-US" sz="2400" dirty="0"/>
              <a:t> 또는 </a:t>
            </a:r>
            <a:r>
              <a:rPr lang="en-US" altLang="ko-KR" sz="2400" dirty="0"/>
              <a:t>1</a:t>
            </a:r>
            <a:r>
              <a:rPr lang="ko-KR" altLang="en-US" sz="2400" dirty="0"/>
              <a:t>개의 </a:t>
            </a:r>
            <a:r>
              <a:rPr lang="ko-KR" altLang="en-US" sz="2400" dirty="0" err="1">
                <a:solidFill>
                  <a:srgbClr val="FF0000"/>
                </a:solidFill>
              </a:rPr>
              <a:t>스테핑모터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제어하기 위한 </a:t>
            </a:r>
            <a:r>
              <a:rPr lang="ko-KR" altLang="en-US" sz="2400" dirty="0">
                <a:solidFill>
                  <a:srgbClr val="0070C0"/>
                </a:solidFill>
              </a:rPr>
              <a:t>모터드라이버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ko-KR" altLang="en-US" sz="2400" dirty="0"/>
              <a:t>▶ 두개의 </a:t>
            </a:r>
            <a:r>
              <a:rPr lang="en-US" altLang="ko-KR" sz="2400" dirty="0">
                <a:solidFill>
                  <a:srgbClr val="FF0000"/>
                </a:solidFill>
              </a:rPr>
              <a:t>DC</a:t>
            </a:r>
            <a:r>
              <a:rPr lang="ko-KR" altLang="en-US" sz="2400" dirty="0">
                <a:solidFill>
                  <a:srgbClr val="FF0000"/>
                </a:solidFill>
              </a:rPr>
              <a:t>모터</a:t>
            </a:r>
            <a:r>
              <a:rPr lang="ko-KR" altLang="en-US" sz="2400" dirty="0"/>
              <a:t>를 각각 </a:t>
            </a:r>
            <a:r>
              <a:rPr lang="ko-KR" altLang="en-US" sz="2400" dirty="0">
                <a:solidFill>
                  <a:srgbClr val="0070C0"/>
                </a:solidFill>
              </a:rPr>
              <a:t>속도</a:t>
            </a:r>
            <a:r>
              <a:rPr lang="ko-KR" altLang="en-US" sz="2400" dirty="0"/>
              <a:t>와 </a:t>
            </a:r>
            <a:r>
              <a:rPr lang="ko-KR" altLang="en-US" sz="2400" dirty="0">
                <a:solidFill>
                  <a:srgbClr val="0070C0"/>
                </a:solidFill>
              </a:rPr>
              <a:t>방향</a:t>
            </a:r>
            <a:r>
              <a:rPr lang="ko-KR" altLang="en-US" sz="2400" dirty="0"/>
              <a:t> 제어할 수 있음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300" dirty="0"/>
          </a:p>
          <a:p>
            <a:r>
              <a:rPr lang="ko-KR" altLang="en-US" sz="2300" dirty="0"/>
              <a:t>전동 모형자동차 </a:t>
            </a:r>
            <a:r>
              <a:rPr lang="ko-KR" altLang="en-US" sz="2300" dirty="0" err="1"/>
              <a:t>제작시</a:t>
            </a:r>
            <a:r>
              <a:rPr lang="ko-KR" altLang="en-US" sz="2300" dirty="0"/>
              <a:t> </a:t>
            </a:r>
            <a:r>
              <a:rPr lang="ko-KR" altLang="en-US" sz="2300" dirty="0">
                <a:solidFill>
                  <a:srgbClr val="0070C0"/>
                </a:solidFill>
              </a:rPr>
              <a:t>전진</a:t>
            </a:r>
            <a:r>
              <a:rPr lang="en-US" altLang="ko-KR" sz="2300" dirty="0">
                <a:solidFill>
                  <a:srgbClr val="0070C0"/>
                </a:solidFill>
              </a:rPr>
              <a:t>/</a:t>
            </a:r>
            <a:r>
              <a:rPr lang="ko-KR" altLang="en-US" sz="2300" dirty="0">
                <a:solidFill>
                  <a:srgbClr val="0070C0"/>
                </a:solidFill>
              </a:rPr>
              <a:t>후진 </a:t>
            </a:r>
            <a:r>
              <a:rPr lang="ko-KR" altLang="en-US" sz="2300" dirty="0"/>
              <a:t>및 </a:t>
            </a:r>
            <a:r>
              <a:rPr lang="ko-KR" altLang="en-US" sz="2300" dirty="0">
                <a:solidFill>
                  <a:srgbClr val="0070C0"/>
                </a:solidFill>
              </a:rPr>
              <a:t>가속</a:t>
            </a:r>
            <a:r>
              <a:rPr lang="en-US" altLang="ko-KR" sz="2300" dirty="0">
                <a:solidFill>
                  <a:srgbClr val="0070C0"/>
                </a:solidFill>
              </a:rPr>
              <a:t>/</a:t>
            </a:r>
            <a:r>
              <a:rPr lang="ko-KR" altLang="en-US" sz="2300" dirty="0">
                <a:solidFill>
                  <a:srgbClr val="0070C0"/>
                </a:solidFill>
              </a:rPr>
              <a:t>감속과 좌회전</a:t>
            </a:r>
            <a:r>
              <a:rPr lang="en-US" altLang="ko-KR" sz="2300" dirty="0">
                <a:solidFill>
                  <a:srgbClr val="0070C0"/>
                </a:solidFill>
              </a:rPr>
              <a:t>/</a:t>
            </a:r>
            <a:r>
              <a:rPr lang="ko-KR" altLang="en-US" sz="2300" dirty="0">
                <a:solidFill>
                  <a:srgbClr val="0070C0"/>
                </a:solidFill>
              </a:rPr>
              <a:t>우회전</a:t>
            </a:r>
            <a:r>
              <a:rPr lang="ko-KR" altLang="en-US" sz="2300" dirty="0"/>
              <a:t> 등 모든 동작을 이 </a:t>
            </a:r>
            <a:r>
              <a:rPr lang="ko-KR" altLang="en-US" sz="2300" dirty="0" err="1"/>
              <a:t>드라이버모듈</a:t>
            </a:r>
            <a:r>
              <a:rPr lang="ko-KR" altLang="en-US" sz="2300" dirty="0"/>
              <a:t> 하나로 구현할 수 있음</a:t>
            </a:r>
            <a:r>
              <a:rPr lang="en-US" altLang="ko-KR" sz="2300" dirty="0"/>
              <a:t>.  </a:t>
            </a:r>
            <a:endParaRPr lang="ko-KR" altLang="en-US" sz="23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7E5436F8-F0A5-40F6-9196-57DC798D39F7}"/>
              </a:ext>
            </a:extLst>
          </p:cNvPr>
          <p:cNvSpPr/>
          <p:nvPr/>
        </p:nvSpPr>
        <p:spPr>
          <a:xfrm>
            <a:off x="7517237" y="4240382"/>
            <a:ext cx="584197" cy="46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2833" y="-1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6" y="186612"/>
            <a:ext cx="3750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L298N </a:t>
            </a:r>
            <a:r>
              <a:rPr lang="ko-KR" altLang="en-US" sz="3200" dirty="0"/>
              <a:t>사양</a:t>
            </a:r>
            <a:endParaRPr lang="en-US" altLang="ko-KR" sz="3200" dirty="0"/>
          </a:p>
          <a:p>
            <a:r>
              <a:rPr lang="ko-KR" altLang="en-US" sz="32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98809-2806-4132-8A64-0D406E5D2378}"/>
              </a:ext>
            </a:extLst>
          </p:cNvPr>
          <p:cNvSpPr txBox="1"/>
          <p:nvPr/>
        </p:nvSpPr>
        <p:spPr>
          <a:xfrm>
            <a:off x="6680200" y="1716834"/>
            <a:ext cx="511369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L298N</a:t>
            </a:r>
            <a:r>
              <a:rPr lang="ko-KR" altLang="en-US" sz="2000" b="1" dirty="0"/>
              <a:t>의 사양</a:t>
            </a:r>
            <a:endParaRPr lang="ko-KR" altLang="en-US" sz="2000" dirty="0"/>
          </a:p>
          <a:p>
            <a:r>
              <a:rPr lang="ko-KR" altLang="en-US" sz="2000" dirty="0"/>
              <a:t> </a:t>
            </a:r>
          </a:p>
          <a:p>
            <a:r>
              <a:rPr lang="en-US" altLang="ko-KR" sz="2000" dirty="0"/>
              <a:t>- Work Mode: H bridge drive (dual-channel)</a:t>
            </a:r>
            <a:br>
              <a:rPr lang="en-US" altLang="ko-KR" sz="2000" dirty="0"/>
            </a:br>
            <a:r>
              <a:rPr lang="en-US" altLang="ko-KR" sz="2000" dirty="0"/>
              <a:t>- Main Control Chip: L298N</a:t>
            </a:r>
            <a:br>
              <a:rPr lang="en-US" altLang="ko-KR" sz="2000" dirty="0"/>
            </a:br>
            <a:r>
              <a:rPr lang="en-US" altLang="ko-KR" sz="2000" dirty="0"/>
              <a:t>- Logic Voltage: 5V</a:t>
            </a:r>
            <a:br>
              <a:rPr lang="en-US" altLang="ko-KR" sz="2000" dirty="0"/>
            </a:br>
            <a:r>
              <a:rPr lang="en-US" altLang="ko-KR" sz="2000" dirty="0"/>
              <a:t>- Drive Voltage: 5V-35V</a:t>
            </a:r>
            <a:br>
              <a:rPr lang="en-US" altLang="ko-KR" sz="2000" dirty="0"/>
            </a:br>
            <a:r>
              <a:rPr lang="en-US" altLang="ko-KR" sz="2000" dirty="0"/>
              <a:t>- Logic Current: 0mA-36mA</a:t>
            </a:r>
            <a:br>
              <a:rPr lang="en-US" altLang="ko-KR" sz="2000" dirty="0"/>
            </a:br>
            <a:r>
              <a:rPr lang="en-US" altLang="ko-KR" sz="2000" dirty="0"/>
              <a:t>- Drive Current: 2A(MAX single-bridge)</a:t>
            </a:r>
            <a:br>
              <a:rPr lang="en-US" altLang="ko-KR" sz="2000" dirty="0"/>
            </a:br>
            <a:r>
              <a:rPr lang="en-US" altLang="ko-KR" sz="2000" dirty="0"/>
              <a:t>- Storage Temperature: -20° to +135°</a:t>
            </a:r>
            <a:br>
              <a:rPr lang="en-US" altLang="ko-KR" sz="2000" dirty="0"/>
            </a:br>
            <a:r>
              <a:rPr lang="en-US" altLang="ko-KR" sz="2000" dirty="0"/>
              <a:t>- Max. Power: 25W</a:t>
            </a:r>
            <a:br>
              <a:rPr lang="en-US" altLang="ko-KR" sz="2000" dirty="0"/>
            </a:br>
            <a:r>
              <a:rPr lang="en-US" altLang="ko-KR" sz="2000" dirty="0"/>
              <a:t>- Size: 4.5*4.5*2.8cm</a:t>
            </a:r>
            <a:br>
              <a:rPr lang="en-US" altLang="ko-KR" sz="2000" dirty="0"/>
            </a:br>
            <a:r>
              <a:rPr lang="en-US" altLang="ko-KR" sz="2000" dirty="0"/>
              <a:t>- Weight: 27g(approx.)</a:t>
            </a:r>
          </a:p>
          <a:p>
            <a:r>
              <a:rPr lang="ko-KR" altLang="en-US" sz="32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333CB1-8255-4588-A637-87EF44B4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1530225"/>
            <a:ext cx="5887632" cy="36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237283" y="-186612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L298N </a:t>
            </a:r>
            <a:r>
              <a:rPr lang="ko-KR" altLang="en-US" sz="3200" dirty="0"/>
              <a:t>사용방법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EFC4D6-13FC-462B-BDB6-AEDE190CE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1713783"/>
            <a:ext cx="5739363" cy="28532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E3C0D3-3278-4E3B-A220-A17D5E9F37A2}"/>
              </a:ext>
            </a:extLst>
          </p:cNvPr>
          <p:cNvSpPr txBox="1"/>
          <p:nvPr/>
        </p:nvSpPr>
        <p:spPr>
          <a:xfrm>
            <a:off x="6426200" y="1489500"/>
            <a:ext cx="527749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</a:rPr>
              <a:t>Output A</a:t>
            </a:r>
            <a:r>
              <a:rPr lang="ko-KR" altLang="en-US" sz="1400" b="1" dirty="0">
                <a:solidFill>
                  <a:srgbClr val="FF0000"/>
                </a:solidFill>
              </a:rPr>
              <a:t>와 </a:t>
            </a:r>
            <a:r>
              <a:rPr lang="en-US" altLang="ko-KR" sz="1400" b="1" dirty="0">
                <a:solidFill>
                  <a:srgbClr val="FF0000"/>
                </a:solidFill>
              </a:rPr>
              <a:t>Output B</a:t>
            </a:r>
            <a:r>
              <a:rPr lang="ko-KR" altLang="en-US" sz="1400" dirty="0"/>
              <a:t>에 각각 </a:t>
            </a:r>
            <a:r>
              <a:rPr lang="en-US" altLang="ko-KR" sz="1400" dirty="0">
                <a:solidFill>
                  <a:srgbClr val="0070C0"/>
                </a:solidFill>
              </a:rPr>
              <a:t>DC</a:t>
            </a:r>
            <a:r>
              <a:rPr lang="ko-KR" altLang="en-US" sz="1400" dirty="0">
                <a:solidFill>
                  <a:srgbClr val="0070C0"/>
                </a:solidFill>
              </a:rPr>
              <a:t>모터</a:t>
            </a:r>
            <a:r>
              <a:rPr lang="ko-KR" altLang="en-US" sz="1400" dirty="0"/>
              <a:t>를 연결</a:t>
            </a:r>
            <a:endParaRPr lang="en-US" altLang="ko-KR" sz="1400" dirty="0"/>
          </a:p>
          <a:p>
            <a:r>
              <a:rPr lang="en-US" altLang="ko-KR" sz="1400" dirty="0"/>
              <a:t> </a:t>
            </a:r>
          </a:p>
          <a:p>
            <a:r>
              <a:rPr lang="en-US" altLang="ko-KR" sz="1400" dirty="0"/>
              <a:t>- </a:t>
            </a:r>
            <a:r>
              <a:rPr lang="en-US" altLang="ko-KR" sz="1400" b="1" dirty="0">
                <a:solidFill>
                  <a:srgbClr val="FF0000"/>
                </a:solidFill>
              </a:rPr>
              <a:t>+12V Power </a:t>
            </a:r>
            <a:r>
              <a:rPr lang="ko-KR" altLang="en-US" sz="1400" b="1" dirty="0">
                <a:solidFill>
                  <a:srgbClr val="FF0000"/>
                </a:solidFill>
              </a:rPr>
              <a:t>단자</a:t>
            </a:r>
            <a:r>
              <a:rPr lang="ko-KR" altLang="en-US" sz="1400" dirty="0">
                <a:solidFill>
                  <a:srgbClr val="FF0000"/>
                </a:solidFill>
              </a:rPr>
              <a:t> </a:t>
            </a:r>
            <a:r>
              <a:rPr lang="en-US" altLang="ko-KR" sz="1400" dirty="0"/>
              <a:t>: </a:t>
            </a:r>
            <a:r>
              <a:rPr lang="ko-KR" altLang="en-US" sz="1400" dirty="0"/>
              <a:t>모터 작동용 </a:t>
            </a:r>
            <a:r>
              <a:rPr lang="ko-KR" altLang="en-US" sz="1400" dirty="0">
                <a:solidFill>
                  <a:srgbClr val="0070C0"/>
                </a:solidFill>
              </a:rPr>
              <a:t>메인 전원</a:t>
            </a:r>
            <a:r>
              <a:rPr lang="ko-KR" altLang="en-US" sz="1400" dirty="0"/>
              <a:t>을 연결하는 곳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※ 35V</a:t>
            </a:r>
            <a:r>
              <a:rPr lang="ko-KR" altLang="en-US" sz="1400" dirty="0"/>
              <a:t>까지 가능하다고 되어 있으나 </a:t>
            </a:r>
            <a:r>
              <a:rPr lang="en-US" altLang="ko-KR" sz="1400" dirty="0">
                <a:solidFill>
                  <a:srgbClr val="0070C0"/>
                </a:solidFill>
              </a:rPr>
              <a:t>12V</a:t>
            </a:r>
            <a:r>
              <a:rPr lang="ko-KR" altLang="en-US" sz="1400" dirty="0"/>
              <a:t>이내로 사용하는 것이 일반적임</a:t>
            </a:r>
            <a:r>
              <a:rPr lang="en-US" altLang="ko-KR" sz="1400" dirty="0"/>
              <a:t>. </a:t>
            </a:r>
          </a:p>
          <a:p>
            <a:r>
              <a:rPr lang="en-US" altLang="ko-KR" sz="1400" dirty="0"/>
              <a:t> </a:t>
            </a:r>
          </a:p>
          <a:p>
            <a:r>
              <a:rPr lang="en-US" altLang="ko-KR" sz="1400" dirty="0"/>
              <a:t>- </a:t>
            </a:r>
            <a:r>
              <a:rPr lang="en-US" altLang="ko-KR" sz="1400" b="1" dirty="0">
                <a:solidFill>
                  <a:srgbClr val="FF0000"/>
                </a:solidFill>
              </a:rPr>
              <a:t>Power GND </a:t>
            </a:r>
            <a:r>
              <a:rPr lang="en-US" altLang="ko-KR" sz="1400" dirty="0"/>
              <a:t>: </a:t>
            </a:r>
            <a:r>
              <a:rPr lang="ko-KR" altLang="en-US" sz="1400" dirty="0"/>
              <a:t>공통 접지단자로서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en-US" altLang="ko-KR" sz="1400" dirty="0"/>
              <a:t>GND</a:t>
            </a:r>
            <a:r>
              <a:rPr lang="ko-KR" altLang="en-US" sz="1400" dirty="0"/>
              <a:t>단자와 </a:t>
            </a:r>
            <a:r>
              <a:rPr lang="en-US" altLang="ko-KR" sz="1400" dirty="0"/>
              <a:t>+12V</a:t>
            </a:r>
            <a:r>
              <a:rPr lang="ko-KR" altLang="en-US" sz="1400" dirty="0"/>
              <a:t>전원의 마이너스 접지를 함께 연결</a:t>
            </a:r>
          </a:p>
          <a:p>
            <a:r>
              <a:rPr lang="ko-KR" altLang="en-US" sz="1400" dirty="0"/>
              <a:t> </a:t>
            </a:r>
          </a:p>
          <a:p>
            <a:r>
              <a:rPr lang="en-US" altLang="ko-KR" sz="1400" dirty="0"/>
              <a:t>- </a:t>
            </a:r>
            <a:r>
              <a:rPr lang="en-US" altLang="ko-KR" sz="1400" b="1" dirty="0">
                <a:solidFill>
                  <a:srgbClr val="FF0000"/>
                </a:solidFill>
              </a:rPr>
              <a:t>5V Enable </a:t>
            </a:r>
            <a:r>
              <a:rPr lang="ko-KR" altLang="en-US" sz="1400" b="1" dirty="0">
                <a:solidFill>
                  <a:srgbClr val="FF0000"/>
                </a:solidFill>
              </a:rPr>
              <a:t>점퍼스위치</a:t>
            </a:r>
            <a:r>
              <a:rPr lang="ko-KR" altLang="en-US" sz="1400" dirty="0">
                <a:solidFill>
                  <a:srgbClr val="FF0000"/>
                </a:solidFill>
              </a:rPr>
              <a:t> </a:t>
            </a:r>
            <a:r>
              <a:rPr lang="en-US" altLang="ko-KR" sz="1400" dirty="0"/>
              <a:t>:  </a:t>
            </a:r>
            <a:r>
              <a:rPr lang="ko-KR" altLang="en-US" sz="1400" dirty="0"/>
              <a:t>내장되어 있는 </a:t>
            </a:r>
            <a:r>
              <a:rPr lang="en-US" altLang="ko-KR" sz="1400" dirty="0"/>
              <a:t>5V </a:t>
            </a:r>
            <a:r>
              <a:rPr lang="ko-KR" altLang="en-US" sz="1400" dirty="0" err="1"/>
              <a:t>정전압</a:t>
            </a:r>
            <a:r>
              <a:rPr lang="ko-KR" altLang="en-US" sz="1400" dirty="0"/>
              <a:t> </a:t>
            </a:r>
            <a:r>
              <a:rPr lang="en-US" altLang="ko-KR" sz="1400" dirty="0"/>
              <a:t>Regulator</a:t>
            </a:r>
            <a:r>
              <a:rPr lang="ko-KR" altLang="en-US" sz="1400" dirty="0"/>
              <a:t>를 가동시킬지 여부를 선택하는 점퍼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연결되어 있으면 </a:t>
            </a:r>
            <a:r>
              <a:rPr lang="en-US" altLang="ko-KR" sz="1400" dirty="0">
                <a:solidFill>
                  <a:srgbClr val="0070C0"/>
                </a:solidFill>
              </a:rPr>
              <a:t>Regulator</a:t>
            </a:r>
            <a:r>
              <a:rPr lang="ko-KR" altLang="en-US" sz="1400" dirty="0"/>
              <a:t>가 가동</a:t>
            </a:r>
            <a:r>
              <a:rPr lang="en-US" altLang="ko-KR" sz="1400" dirty="0"/>
              <a:t> &gt;</a:t>
            </a:r>
            <a:r>
              <a:rPr lang="ko-KR" altLang="en-US" sz="1400" dirty="0"/>
              <a:t> 내부 제어용으로 사용되며 동시에 </a:t>
            </a:r>
            <a:r>
              <a:rPr lang="en-US" altLang="ko-KR" sz="1400" dirty="0"/>
              <a:t>+5V Power</a:t>
            </a:r>
            <a:r>
              <a:rPr lang="ko-KR" altLang="en-US" sz="1400" dirty="0"/>
              <a:t>단자로 </a:t>
            </a:r>
            <a:r>
              <a:rPr lang="en-US" altLang="ko-KR" sz="1400" dirty="0"/>
              <a:t>5V</a:t>
            </a:r>
            <a:r>
              <a:rPr lang="ko-KR" altLang="en-US" sz="1400" dirty="0"/>
              <a:t>가 출력되기 때문에 이 </a:t>
            </a:r>
            <a:r>
              <a:rPr lang="en-US" altLang="ko-KR" sz="1400" dirty="0"/>
              <a:t>5V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등 </a:t>
            </a:r>
            <a:r>
              <a:rPr lang="en-US" altLang="ko-KR" sz="1400" dirty="0"/>
              <a:t>MCU</a:t>
            </a:r>
            <a:r>
              <a:rPr lang="ko-KR" altLang="en-US" sz="1400" dirty="0"/>
              <a:t>의 전원으로 활용할 수 있음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만약 고전압용 </a:t>
            </a:r>
            <a:r>
              <a:rPr lang="en-US" altLang="ko-KR" sz="1400" dirty="0"/>
              <a:t>DC</a:t>
            </a:r>
            <a:r>
              <a:rPr lang="ko-KR" altLang="en-US" sz="1400" dirty="0"/>
              <a:t>모터 사용을 위해 </a:t>
            </a:r>
            <a:r>
              <a:rPr lang="en-US" altLang="ko-KR" sz="1400" dirty="0"/>
              <a:t>12V</a:t>
            </a:r>
            <a:r>
              <a:rPr lang="ko-KR" altLang="en-US" sz="1400" dirty="0"/>
              <a:t>이상의 전압을 </a:t>
            </a:r>
            <a:r>
              <a:rPr lang="en-US" altLang="ko-KR" sz="1400" dirty="0"/>
              <a:t>+12V</a:t>
            </a:r>
            <a:r>
              <a:rPr lang="ko-KR" altLang="en-US" sz="1400" dirty="0"/>
              <a:t>단자에 가해 줄 필요가 있을 경우 </a:t>
            </a:r>
            <a:r>
              <a:rPr lang="en-US" altLang="ko-KR" sz="1400" dirty="0"/>
              <a:t>&gt;</a:t>
            </a:r>
            <a:r>
              <a:rPr lang="ko-KR" altLang="en-US" sz="1400" dirty="0"/>
              <a:t> 이 </a:t>
            </a:r>
            <a:r>
              <a:rPr lang="ko-KR" altLang="en-US" sz="1400" dirty="0" err="1"/>
              <a:t>점퍼핀을</a:t>
            </a:r>
            <a:r>
              <a:rPr lang="ko-KR" altLang="en-US" sz="1400" dirty="0"/>
              <a:t> 빼놓아 </a:t>
            </a:r>
            <a:r>
              <a:rPr lang="en-US" altLang="ko-KR" sz="1400" dirty="0"/>
              <a:t>Regulator</a:t>
            </a:r>
            <a:r>
              <a:rPr lang="ko-KR" altLang="en-US" sz="1400" dirty="0"/>
              <a:t>가동을 중지시키고 별도의 </a:t>
            </a:r>
            <a:r>
              <a:rPr lang="en-US" altLang="ko-KR" sz="1400" dirty="0"/>
              <a:t>5V</a:t>
            </a:r>
            <a:r>
              <a:rPr lang="ko-KR" altLang="en-US" sz="1400" dirty="0"/>
              <a:t>전압을 </a:t>
            </a:r>
            <a:r>
              <a:rPr lang="en-US" altLang="ko-KR" sz="1400" dirty="0"/>
              <a:t>+5V Power</a:t>
            </a:r>
            <a:r>
              <a:rPr lang="ko-KR" altLang="en-US" sz="1400" dirty="0"/>
              <a:t>단자에 가해 주어야 함</a:t>
            </a:r>
            <a:r>
              <a:rPr lang="en-US" altLang="ko-KR" sz="1400" dirty="0"/>
              <a:t> </a:t>
            </a:r>
            <a:r>
              <a:rPr lang="en-US" altLang="ko-KR" sz="1600" dirty="0"/>
              <a:t> </a:t>
            </a:r>
            <a:r>
              <a:rPr lang="en-US" altLang="ko-KR" dirty="0"/>
              <a:t>  </a:t>
            </a:r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0165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92833" y="-186612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L298N </a:t>
            </a:r>
            <a:r>
              <a:rPr lang="ko-KR" altLang="en-US" sz="3200" dirty="0"/>
              <a:t>사용방법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EFC4D6-13FC-462B-BDB6-AEDE190CE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1713783"/>
            <a:ext cx="5739363" cy="28532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E3C0D3-3278-4E3B-A220-A17D5E9F37A2}"/>
              </a:ext>
            </a:extLst>
          </p:cNvPr>
          <p:cNvSpPr txBox="1"/>
          <p:nvPr/>
        </p:nvSpPr>
        <p:spPr>
          <a:xfrm>
            <a:off x="6426200" y="1489500"/>
            <a:ext cx="527749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b="1" dirty="0"/>
              <a:t> </a:t>
            </a:r>
            <a:r>
              <a:rPr lang="en-US" altLang="ko-KR" sz="1400" b="1" dirty="0">
                <a:solidFill>
                  <a:srgbClr val="FF0000"/>
                </a:solidFill>
              </a:rPr>
              <a:t>+5V</a:t>
            </a:r>
            <a:r>
              <a:rPr lang="ko-KR" altLang="en-US" sz="1400" b="1" dirty="0">
                <a:solidFill>
                  <a:srgbClr val="FF0000"/>
                </a:solidFill>
              </a:rPr>
              <a:t>단자 </a:t>
            </a:r>
            <a:r>
              <a:rPr lang="en-US" altLang="ko-KR" sz="1400" dirty="0"/>
              <a:t>: 5V </a:t>
            </a:r>
            <a:r>
              <a:rPr lang="ko-KR" altLang="en-US" sz="1400" dirty="0"/>
              <a:t>점퍼스위치가 연결되어 있을 때 </a:t>
            </a:r>
            <a:r>
              <a:rPr lang="en-US" altLang="ko-KR" sz="1400" dirty="0"/>
              <a:t>(12V</a:t>
            </a:r>
            <a:r>
              <a:rPr lang="ko-KR" altLang="en-US" sz="1400" dirty="0"/>
              <a:t>이내의 전압을 </a:t>
            </a:r>
            <a:r>
              <a:rPr lang="en-US" altLang="ko-KR" sz="1400" dirty="0"/>
              <a:t>+12V Power</a:t>
            </a:r>
            <a:r>
              <a:rPr lang="ko-KR" altLang="en-US" sz="1400" dirty="0"/>
              <a:t>단자에 연결했을 때</a:t>
            </a:r>
            <a:r>
              <a:rPr lang="en-US" altLang="ko-KR" sz="1400" dirty="0"/>
              <a:t>)</a:t>
            </a:r>
            <a:r>
              <a:rPr lang="ko-KR" altLang="en-US" sz="1400" dirty="0"/>
              <a:t>에는 별도의 전원을 공급해 줄 </a:t>
            </a:r>
            <a:r>
              <a:rPr lang="ko-KR" altLang="en-US" sz="1400" dirty="0" err="1"/>
              <a:t>필요없고</a:t>
            </a:r>
            <a:r>
              <a:rPr lang="ko-KR" altLang="en-US" sz="1400" dirty="0"/>
              <a:t> 오히려 이 단자에서 출력되는 전력을 </a:t>
            </a:r>
            <a:r>
              <a:rPr lang="ko-KR" altLang="en-US" sz="1400" dirty="0" err="1">
                <a:solidFill>
                  <a:srgbClr val="0070C0"/>
                </a:solidFill>
              </a:rPr>
              <a:t>아두이노의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VIN </a:t>
            </a:r>
            <a:r>
              <a:rPr lang="ko-KR" altLang="en-US" sz="1400" dirty="0">
                <a:solidFill>
                  <a:srgbClr val="0070C0"/>
                </a:solidFill>
              </a:rPr>
              <a:t>작동 전원으로 사용</a:t>
            </a:r>
            <a:r>
              <a:rPr lang="ko-KR" altLang="en-US" sz="1400" dirty="0"/>
              <a:t>할 수 있음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※ 5V </a:t>
            </a:r>
            <a:r>
              <a:rPr lang="ko-KR" altLang="en-US" sz="1400" dirty="0"/>
              <a:t>점퍼스위치가 연결되어 있지 않을 때에는 이 단자에 </a:t>
            </a:r>
            <a:r>
              <a:rPr lang="en-US" altLang="ko-KR" sz="1400" dirty="0"/>
              <a:t>5V</a:t>
            </a:r>
            <a:r>
              <a:rPr lang="ko-KR" altLang="en-US" sz="1400" dirty="0"/>
              <a:t>전압을 가해 주어야 함</a:t>
            </a:r>
            <a:r>
              <a:rPr lang="en-US" altLang="ko-KR" sz="1400" dirty="0"/>
              <a:t>     </a:t>
            </a:r>
          </a:p>
          <a:p>
            <a:r>
              <a:rPr lang="en-US" altLang="ko-KR" sz="1400" dirty="0"/>
              <a:t> </a:t>
            </a:r>
          </a:p>
          <a:p>
            <a:r>
              <a:rPr lang="en-US" altLang="ko-KR" sz="1400" dirty="0"/>
              <a:t>-</a:t>
            </a:r>
            <a:r>
              <a:rPr lang="en-US" altLang="ko-KR" sz="1400" b="1" dirty="0">
                <a:solidFill>
                  <a:srgbClr val="FF0000"/>
                </a:solidFill>
              </a:rPr>
              <a:t>A Enable</a:t>
            </a:r>
            <a:r>
              <a:rPr lang="ko-KR" altLang="en-US" sz="1400" b="1" dirty="0">
                <a:solidFill>
                  <a:srgbClr val="FF0000"/>
                </a:solidFill>
              </a:rPr>
              <a:t>과 </a:t>
            </a:r>
            <a:r>
              <a:rPr lang="en-US" altLang="ko-KR" sz="1400" b="1" dirty="0">
                <a:solidFill>
                  <a:srgbClr val="FF0000"/>
                </a:solidFill>
              </a:rPr>
              <a:t>B Enable</a:t>
            </a:r>
            <a:r>
              <a:rPr lang="ko-KR" altLang="en-US" sz="1400" b="1" dirty="0">
                <a:solidFill>
                  <a:srgbClr val="FF0000"/>
                </a:solidFill>
              </a:rPr>
              <a:t>단자 </a:t>
            </a:r>
            <a:r>
              <a:rPr lang="en-US" altLang="ko-KR" sz="1400" b="1" dirty="0"/>
              <a:t>:</a:t>
            </a:r>
            <a:r>
              <a:rPr lang="ko-KR" altLang="en-US" sz="1400" dirty="0"/>
              <a:t> 각각 </a:t>
            </a:r>
            <a:r>
              <a:rPr lang="ko-KR" altLang="en-US" sz="1400" dirty="0">
                <a:solidFill>
                  <a:srgbClr val="0070C0"/>
                </a:solidFill>
              </a:rPr>
              <a:t>모터 </a:t>
            </a:r>
            <a:r>
              <a:rPr lang="en-US" altLang="ko-KR" sz="1400" dirty="0">
                <a:solidFill>
                  <a:srgbClr val="0070C0"/>
                </a:solidFill>
              </a:rPr>
              <a:t>A</a:t>
            </a:r>
            <a:r>
              <a:rPr lang="ko-KR" altLang="en-US" sz="1400" dirty="0">
                <a:solidFill>
                  <a:srgbClr val="0070C0"/>
                </a:solidFill>
              </a:rPr>
              <a:t>와 </a:t>
            </a:r>
            <a:r>
              <a:rPr lang="en-US" altLang="ko-KR" sz="1400" dirty="0">
                <a:solidFill>
                  <a:srgbClr val="0070C0"/>
                </a:solidFill>
              </a:rPr>
              <a:t>B</a:t>
            </a:r>
            <a:r>
              <a:rPr lang="ko-KR" altLang="en-US" sz="1400" dirty="0">
                <a:solidFill>
                  <a:srgbClr val="0070C0"/>
                </a:solidFill>
              </a:rPr>
              <a:t>의 출력을 제어</a:t>
            </a:r>
            <a:r>
              <a:rPr lang="ko-KR" altLang="en-US" sz="1400" dirty="0"/>
              <a:t>하는 신호선이고 </a:t>
            </a:r>
            <a:r>
              <a:rPr lang="en-US" altLang="ko-KR" sz="1400" dirty="0">
                <a:solidFill>
                  <a:srgbClr val="0070C0"/>
                </a:solidFill>
              </a:rPr>
              <a:t>PWM</a:t>
            </a:r>
            <a:r>
              <a:rPr lang="ko-KR" altLang="en-US" sz="1400" dirty="0">
                <a:solidFill>
                  <a:srgbClr val="0070C0"/>
                </a:solidFill>
              </a:rPr>
              <a:t>제어</a:t>
            </a:r>
            <a:r>
              <a:rPr lang="ko-KR" altLang="en-US" sz="1400" dirty="0"/>
              <a:t>가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/>
              <a:t>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※ </a:t>
            </a:r>
            <a:r>
              <a:rPr lang="ko-KR" altLang="en-US" sz="1400" dirty="0"/>
              <a:t>점퍼스위치가 연결되어 있는 상태는 </a:t>
            </a:r>
            <a:r>
              <a:rPr lang="en-US" altLang="ko-KR" sz="1400" dirty="0"/>
              <a:t>5V HIGH</a:t>
            </a:r>
            <a:r>
              <a:rPr lang="ko-KR" altLang="en-US" sz="1400" dirty="0"/>
              <a:t>가 되어 최대출력으로 연결하라는 의미이고 속도제어가 필요할 경우 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 </a:t>
            </a:r>
            <a:r>
              <a:rPr lang="en-US" altLang="ko-KR" sz="1400" dirty="0"/>
              <a:t>PWM</a:t>
            </a:r>
            <a:r>
              <a:rPr lang="ko-KR" altLang="en-US" sz="1400" dirty="0"/>
              <a:t>핀에 연결하여 적절한 </a:t>
            </a:r>
            <a:r>
              <a:rPr lang="en-US" altLang="ko-KR" sz="1400" dirty="0"/>
              <a:t>PWM</a:t>
            </a:r>
            <a:r>
              <a:rPr lang="ko-KR" altLang="en-US" sz="1400" dirty="0"/>
              <a:t>값을 출력하면 됨</a:t>
            </a:r>
            <a:endParaRPr lang="en-US" altLang="ko-KR" sz="1400" dirty="0"/>
          </a:p>
          <a:p>
            <a:r>
              <a:rPr lang="en-US" altLang="ko-KR" sz="1400" dirty="0"/>
              <a:t> </a:t>
            </a:r>
          </a:p>
          <a:p>
            <a:r>
              <a:rPr lang="en-US" altLang="ko-KR" sz="1400" dirty="0"/>
              <a:t>-</a:t>
            </a:r>
            <a:r>
              <a:rPr lang="en-US" altLang="ko-KR" sz="1400" b="1" dirty="0">
                <a:solidFill>
                  <a:srgbClr val="FF0000"/>
                </a:solidFill>
              </a:rPr>
              <a:t>Input</a:t>
            </a:r>
            <a:r>
              <a:rPr lang="ko-KR" altLang="en-US" sz="1400" b="1" dirty="0">
                <a:solidFill>
                  <a:srgbClr val="FF0000"/>
                </a:solidFill>
              </a:rPr>
              <a:t>단자 </a:t>
            </a:r>
            <a:r>
              <a:rPr lang="en-US" altLang="ko-KR" sz="1400" dirty="0"/>
              <a:t>: </a:t>
            </a:r>
            <a:r>
              <a:rPr lang="ko-KR" altLang="en-US" sz="1400" dirty="0"/>
              <a:t>방향을 제어하기 위한 신호선으로서 </a:t>
            </a:r>
            <a:r>
              <a:rPr lang="en-US" altLang="ko-KR" sz="1400" dirty="0"/>
              <a:t>IN1</a:t>
            </a:r>
            <a:r>
              <a:rPr lang="ko-KR" altLang="en-US" sz="1400" dirty="0"/>
              <a:t>과 </a:t>
            </a:r>
            <a:r>
              <a:rPr lang="en-US" altLang="ko-KR" sz="1400" dirty="0"/>
              <a:t>IN2</a:t>
            </a:r>
            <a:r>
              <a:rPr lang="ko-KR" altLang="en-US" sz="1400" dirty="0"/>
              <a:t>는 모터 </a:t>
            </a:r>
            <a:r>
              <a:rPr lang="en-US" altLang="ko-KR" sz="1400" dirty="0"/>
              <a:t>A</a:t>
            </a:r>
            <a:r>
              <a:rPr lang="ko-KR" altLang="en-US" sz="1400" dirty="0"/>
              <a:t>의 방향</a:t>
            </a:r>
            <a:r>
              <a:rPr lang="en-US" altLang="ko-KR" sz="1400" dirty="0"/>
              <a:t>, IN3</a:t>
            </a:r>
            <a:r>
              <a:rPr lang="ko-KR" altLang="en-US" sz="1400" dirty="0"/>
              <a:t>와 </a:t>
            </a:r>
            <a:r>
              <a:rPr lang="en-US" altLang="ko-KR" sz="1400" dirty="0"/>
              <a:t>IN4</a:t>
            </a:r>
            <a:r>
              <a:rPr lang="ko-KR" altLang="en-US" sz="1400" dirty="0"/>
              <a:t>는 모터</a:t>
            </a:r>
            <a:r>
              <a:rPr lang="en-US" altLang="ko-KR" sz="1400" dirty="0"/>
              <a:t>B</a:t>
            </a:r>
            <a:r>
              <a:rPr lang="ko-KR" altLang="en-US" sz="1400" dirty="0"/>
              <a:t>의 </a:t>
            </a:r>
            <a:r>
              <a:rPr lang="ko-KR" altLang="en-US" sz="1400" dirty="0">
                <a:solidFill>
                  <a:srgbClr val="0070C0"/>
                </a:solidFill>
              </a:rPr>
              <a:t>방향을 제어</a:t>
            </a:r>
            <a:r>
              <a:rPr lang="ko-KR" altLang="en-US" sz="1400" dirty="0"/>
              <a:t>하기 위한 것임</a:t>
            </a:r>
            <a:r>
              <a:rPr lang="en-US" altLang="ko-KR" sz="1400" dirty="0"/>
              <a:t>  </a:t>
            </a:r>
          </a:p>
          <a:p>
            <a:endParaRPr lang="en-US" altLang="ko-KR" sz="1400" dirty="0"/>
          </a:p>
          <a:p>
            <a:r>
              <a:rPr lang="en-US" altLang="ko-KR" sz="1400" dirty="0"/>
              <a:t>※</a:t>
            </a:r>
            <a:r>
              <a:rPr lang="ko-KR" altLang="en-US" sz="1400" dirty="0"/>
              <a:t> </a:t>
            </a:r>
            <a:r>
              <a:rPr lang="en-US" altLang="ko-KR" sz="1400" dirty="0"/>
              <a:t>IN1</a:t>
            </a:r>
            <a:r>
              <a:rPr lang="ko-KR" altLang="en-US" sz="1400" dirty="0"/>
              <a:t>과 </a:t>
            </a:r>
            <a:r>
              <a:rPr lang="en-US" altLang="ko-KR" sz="1400" dirty="0"/>
              <a:t>IN2</a:t>
            </a:r>
            <a:r>
              <a:rPr lang="ko-KR" altLang="en-US" sz="1400" dirty="0"/>
              <a:t>를 각각 </a:t>
            </a:r>
            <a:r>
              <a:rPr lang="en-US" altLang="ko-KR" sz="1400" dirty="0"/>
              <a:t>HIGH,LOW </a:t>
            </a:r>
            <a:r>
              <a:rPr lang="ko-KR" altLang="en-US" sz="1400" dirty="0"/>
              <a:t>로 주었을 때와 </a:t>
            </a:r>
            <a:r>
              <a:rPr lang="en-US" altLang="ko-KR" sz="1400" dirty="0"/>
              <a:t>LOW,HIGH</a:t>
            </a:r>
            <a:r>
              <a:rPr lang="ko-KR" altLang="en-US" sz="1400" dirty="0"/>
              <a:t>로 주었을 때는 </a:t>
            </a:r>
            <a:r>
              <a:rPr lang="ko-KR" altLang="en-US" sz="1400" dirty="0">
                <a:solidFill>
                  <a:srgbClr val="0070C0"/>
                </a:solidFill>
              </a:rPr>
              <a:t>모터의 진행방향이 반대로</a:t>
            </a:r>
            <a:r>
              <a:rPr lang="ko-KR" altLang="en-US" sz="1400" dirty="0"/>
              <a:t> 되게 됨</a:t>
            </a:r>
            <a:r>
              <a:rPr lang="en-US" altLang="ko-KR" dirty="0"/>
              <a:t> </a:t>
            </a:r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229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2833" y="-1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6" y="186612"/>
            <a:ext cx="5828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L298N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아두이노와</a:t>
            </a:r>
            <a:r>
              <a:rPr lang="ko-KR" altLang="en-US" sz="3200" dirty="0"/>
              <a:t> 연결</a:t>
            </a:r>
            <a:endParaRPr lang="en-US" altLang="ko-KR" sz="3200" dirty="0"/>
          </a:p>
          <a:p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324F24-0E72-4451-B2FD-AF18B0EE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1431782"/>
            <a:ext cx="5713963" cy="337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4974C6-00A3-4B67-A222-763C50492845}"/>
              </a:ext>
            </a:extLst>
          </p:cNvPr>
          <p:cNvSpPr txBox="1"/>
          <p:nvPr/>
        </p:nvSpPr>
        <p:spPr>
          <a:xfrm>
            <a:off x="460829" y="4828954"/>
            <a:ext cx="112428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- </a:t>
            </a:r>
            <a:r>
              <a:rPr lang="ko-KR" altLang="en-US" sz="1500" dirty="0"/>
              <a:t>위와 같이 전원을 연결하고 </a:t>
            </a:r>
            <a:r>
              <a:rPr lang="en-US" altLang="ko-KR" sz="1500" dirty="0"/>
              <a:t>Enable A</a:t>
            </a:r>
            <a:r>
              <a:rPr lang="ko-KR" altLang="en-US" sz="1500" dirty="0"/>
              <a:t>와 </a:t>
            </a:r>
            <a:r>
              <a:rPr lang="en-US" altLang="ko-KR" sz="1500" dirty="0"/>
              <a:t>Enable B </a:t>
            </a:r>
            <a:r>
              <a:rPr lang="ko-KR" altLang="en-US" sz="1500" dirty="0"/>
              <a:t>는 </a:t>
            </a:r>
            <a:r>
              <a:rPr lang="ko-KR" altLang="en-US" sz="1500" dirty="0" err="1"/>
              <a:t>아두이노의</a:t>
            </a:r>
            <a:r>
              <a:rPr lang="ko-KR" altLang="en-US" sz="1500" dirty="0"/>
              <a:t> </a:t>
            </a:r>
            <a:r>
              <a:rPr lang="en-US" altLang="ko-KR" sz="1500" dirty="0"/>
              <a:t>PWM</a:t>
            </a:r>
            <a:r>
              <a:rPr lang="ko-KR" altLang="en-US" sz="1500" dirty="0"/>
              <a:t>용 핀에 연결한다</a:t>
            </a:r>
            <a:r>
              <a:rPr lang="en-US" altLang="ko-KR" sz="1500" dirty="0"/>
              <a:t>. (</a:t>
            </a:r>
            <a:r>
              <a:rPr lang="ko-KR" altLang="en-US" sz="1500" dirty="0"/>
              <a:t>여기에서는 </a:t>
            </a:r>
            <a:r>
              <a:rPr lang="en-US" altLang="ko-KR" sz="1500" dirty="0"/>
              <a:t>10</a:t>
            </a:r>
            <a:r>
              <a:rPr lang="ko-KR" altLang="en-US" sz="1500" dirty="0"/>
              <a:t>번과 </a:t>
            </a:r>
            <a:r>
              <a:rPr lang="en-US" altLang="ko-KR" sz="1500" dirty="0"/>
              <a:t>5</a:t>
            </a:r>
            <a:r>
              <a:rPr lang="ko-KR" altLang="en-US" sz="1500" dirty="0"/>
              <a:t>번 </a:t>
            </a:r>
            <a:r>
              <a:rPr lang="en-US" altLang="ko-KR" sz="1500" dirty="0"/>
              <a:t>) </a:t>
            </a:r>
          </a:p>
          <a:p>
            <a:endParaRPr lang="en-US" altLang="ko-KR" sz="1500" dirty="0"/>
          </a:p>
          <a:p>
            <a:r>
              <a:rPr lang="en-US" altLang="ko-KR" sz="1500" dirty="0"/>
              <a:t>- Input </a:t>
            </a:r>
            <a:r>
              <a:rPr lang="ko-KR" altLang="en-US" sz="1500" dirty="0"/>
              <a:t>단자들은 </a:t>
            </a:r>
            <a:r>
              <a:rPr lang="ko-KR" altLang="en-US" sz="1500" dirty="0" err="1"/>
              <a:t>아두이노</a:t>
            </a:r>
            <a:r>
              <a:rPr lang="ko-KR" altLang="en-US" sz="1500" dirty="0"/>
              <a:t> 디지털 </a:t>
            </a:r>
            <a:r>
              <a:rPr lang="ko-KR" altLang="en-US" sz="1500" dirty="0" err="1"/>
              <a:t>출력핀에</a:t>
            </a:r>
            <a:r>
              <a:rPr lang="ko-KR" altLang="en-US" sz="1500" dirty="0"/>
              <a:t> 연결한다</a:t>
            </a:r>
            <a:r>
              <a:rPr lang="en-US" altLang="ko-KR" sz="1500" dirty="0"/>
              <a:t>. (</a:t>
            </a:r>
            <a:r>
              <a:rPr lang="ko-KR" altLang="en-US" sz="1500" dirty="0"/>
              <a:t>여기에서는 </a:t>
            </a:r>
            <a:r>
              <a:rPr lang="en-US" altLang="ko-KR" sz="1500" dirty="0"/>
              <a:t>IN1~IN4</a:t>
            </a:r>
            <a:r>
              <a:rPr lang="ko-KR" altLang="en-US" sz="1500" dirty="0"/>
              <a:t>를 각각 </a:t>
            </a:r>
            <a:r>
              <a:rPr lang="en-US" altLang="ko-KR" sz="1500" dirty="0"/>
              <a:t>9,8,7,6</a:t>
            </a:r>
            <a:r>
              <a:rPr lang="ko-KR" altLang="en-US" sz="1500" dirty="0"/>
              <a:t>번 핀에 연결</a:t>
            </a:r>
            <a:r>
              <a:rPr lang="en-US" altLang="ko-KR" sz="1500" dirty="0"/>
              <a:t>)  </a:t>
            </a:r>
          </a:p>
          <a:p>
            <a:endParaRPr lang="en-US" altLang="ko-KR" sz="1500" dirty="0"/>
          </a:p>
          <a:p>
            <a:r>
              <a:rPr lang="en-US" altLang="ko-KR" sz="1500" dirty="0"/>
              <a:t>- 5V </a:t>
            </a:r>
            <a:r>
              <a:rPr lang="en-US" altLang="ko-KR" sz="1500" dirty="0" err="1"/>
              <a:t>Enale</a:t>
            </a:r>
            <a:r>
              <a:rPr lang="en-US" altLang="ko-KR" sz="1500" dirty="0"/>
              <a:t> </a:t>
            </a:r>
            <a:r>
              <a:rPr lang="ko-KR" altLang="en-US" sz="1500" dirty="0"/>
              <a:t>점퍼선을 연결하고 내부 </a:t>
            </a:r>
            <a:r>
              <a:rPr lang="ko-KR" altLang="en-US" sz="1500" dirty="0" err="1"/>
              <a:t>레귤레이터</a:t>
            </a:r>
            <a:r>
              <a:rPr lang="ko-KR" altLang="en-US" sz="1500" dirty="0"/>
              <a:t> 가동시킴</a:t>
            </a:r>
            <a:r>
              <a:rPr lang="en-US" altLang="ko-KR" sz="1500" dirty="0"/>
              <a:t>. ( +5V</a:t>
            </a:r>
            <a:r>
              <a:rPr lang="ko-KR" altLang="en-US" sz="1500" dirty="0"/>
              <a:t>단자는 연결하지 않아도 되고 필요시 이 </a:t>
            </a:r>
            <a:r>
              <a:rPr lang="en-US" altLang="ko-KR" sz="1500" dirty="0"/>
              <a:t>+5V</a:t>
            </a:r>
            <a:r>
              <a:rPr lang="ko-KR" altLang="en-US" sz="1500" dirty="0"/>
              <a:t>단자를 </a:t>
            </a:r>
            <a:r>
              <a:rPr lang="ko-KR" altLang="en-US" sz="1500" dirty="0" err="1"/>
              <a:t>아두이노</a:t>
            </a:r>
            <a:r>
              <a:rPr lang="ko-KR" altLang="en-US" sz="1500" dirty="0"/>
              <a:t> 보드의 </a:t>
            </a:r>
            <a:r>
              <a:rPr lang="en-US" altLang="ko-KR" sz="1500" dirty="0"/>
              <a:t>VIN</a:t>
            </a:r>
            <a:r>
              <a:rPr lang="ko-KR" altLang="en-US" sz="1500" dirty="0"/>
              <a:t>단자에 연결하여 전원공급용으로 사용해도 된다</a:t>
            </a:r>
            <a:r>
              <a:rPr lang="en-US" altLang="ko-KR" sz="1500" dirty="0"/>
              <a:t>.)  </a:t>
            </a:r>
          </a:p>
          <a:p>
            <a:r>
              <a:rPr lang="en-US" altLang="ko-KR" dirty="0"/>
              <a:t> 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534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2833" y="-1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0" y="942392"/>
            <a:ext cx="12191999" cy="5915607"/>
          </a:xfrm>
          <a:prstGeom prst="frame">
            <a:avLst>
              <a:gd name="adj1" fmla="val 7941"/>
            </a:avLst>
          </a:prstGeom>
          <a:solidFill>
            <a:srgbClr val="066AB5">
              <a:alpha val="22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6" name="순서도: 연결자 5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96" y="186612"/>
            <a:ext cx="5828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L298N </a:t>
            </a:r>
            <a:r>
              <a:rPr lang="ko-KR" altLang="en-US" sz="3200" dirty="0"/>
              <a:t>샘플 프로그램</a:t>
            </a:r>
          </a:p>
          <a:p>
            <a:endParaRPr lang="ko-KR" altLang="en-US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26F4E6-F4F1-49DA-8FA0-F394391920F4}"/>
              </a:ext>
            </a:extLst>
          </p:cNvPr>
          <p:cNvSpPr/>
          <p:nvPr/>
        </p:nvSpPr>
        <p:spPr>
          <a:xfrm>
            <a:off x="559837" y="1417417"/>
            <a:ext cx="11439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64646"/>
                </a:solidFill>
                <a:latin typeface="Arial" panose="020B0604020202020204" pitchFamily="34" charset="0"/>
              </a:rPr>
              <a:t/>
            </a:r>
            <a:br>
              <a:rPr lang="ko-KR" altLang="en-US" dirty="0">
                <a:solidFill>
                  <a:srgbClr val="464646"/>
                </a:solidFill>
                <a:latin typeface="Arial" panose="020B0604020202020204" pitchFamily="34" charset="0"/>
              </a:rPr>
            </a:br>
            <a:endParaRPr lang="ko-KR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464646"/>
                </a:solidFill>
                <a:latin typeface="Arial" panose="020B0604020202020204" pitchFamily="34" charset="0"/>
              </a:rPr>
              <a:t> 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2B0833-34B9-49C6-B121-81A56F166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4" y="1263830"/>
            <a:ext cx="2550038" cy="53049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C5E68D-3015-4274-9B0C-3434D4E56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02" y="1263830"/>
            <a:ext cx="2258409" cy="53049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165491-EDAF-4AF1-AC95-22C796337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11" y="1263830"/>
            <a:ext cx="270547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2EF8D-CA8A-460F-B00A-3E8B395E7814}"/>
              </a:ext>
            </a:extLst>
          </p:cNvPr>
          <p:cNvSpPr txBox="1"/>
          <p:nvPr/>
        </p:nvSpPr>
        <p:spPr>
          <a:xfrm>
            <a:off x="9879499" y="5853087"/>
            <a:ext cx="1800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출처</a:t>
            </a:r>
            <a:endParaRPr lang="en-US" altLang="ko-KR" sz="8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sz="8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sz="8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https://code-for-fun.tistory.com/</a:t>
            </a:r>
            <a:r>
              <a:rPr lang="en-US" altLang="ko-KR" sz="800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27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https://makernambo.com/61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61</Words>
  <Application>Microsoft Office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2020-08-12T09:08:44Z</dcterms:created>
  <dcterms:modified xsi:type="dcterms:W3CDTF">2023-04-09T13:31:53Z</dcterms:modified>
</cp:coreProperties>
</file>