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2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8C81-255A-41A2-B184-B0EC74805C9D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F348-034C-4E2E-9170-538A7F4D4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3979" y="2702666"/>
            <a:ext cx="666079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제목을 입력해주세요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496" y="3642855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경영학과 </a:t>
            </a:r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20120000 </a:t>
            </a:r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홍길동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5723" y="2227644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ea"/>
                <a:ea typeface="+mj-ea"/>
              </a:rPr>
              <a:t>과목을 적어주세요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4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621254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47876" y="3079259"/>
            <a:ext cx="396262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5</a:t>
            </a:r>
            <a:endParaRPr lang="ko-KR" altLang="en-US" sz="3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2714" y="212782"/>
            <a:ext cx="372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Time </a:t>
            </a:r>
            <a:r>
              <a:rPr lang="en-US" altLang="ko-KR" sz="2800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Interrput</a:t>
            </a:r>
            <a:r>
              <a:rPr lang="en-US" altLang="ko-KR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사용법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7876" y="921313"/>
            <a:ext cx="396262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7876" y="1660622"/>
            <a:ext cx="396262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7876" y="2369940"/>
            <a:ext cx="396262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3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2712" y="24174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기업연구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2710" y="379222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기업현황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1782" y="44922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F2C8A-DF37-8A9E-4D69-F407A254002C}"/>
              </a:ext>
            </a:extLst>
          </p:cNvPr>
          <p:cNvSpPr txBox="1"/>
          <p:nvPr/>
        </p:nvSpPr>
        <p:spPr>
          <a:xfrm>
            <a:off x="5547876" y="3758587"/>
            <a:ext cx="396262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6</a:t>
            </a:r>
            <a:endParaRPr lang="ko-KR" altLang="en-US" sz="3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E8324E-8DDB-EC74-C6C6-96438222C064}"/>
              </a:ext>
            </a:extLst>
          </p:cNvPr>
          <p:cNvSpPr txBox="1"/>
          <p:nvPr/>
        </p:nvSpPr>
        <p:spPr>
          <a:xfrm>
            <a:off x="5547876" y="182004"/>
            <a:ext cx="396262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73BE7-8ABD-93C0-FACD-590B9FB3A000}"/>
              </a:ext>
            </a:extLst>
          </p:cNvPr>
          <p:cNvSpPr txBox="1"/>
          <p:nvPr/>
        </p:nvSpPr>
        <p:spPr>
          <a:xfrm>
            <a:off x="5547876" y="4496673"/>
            <a:ext cx="396262" cy="5539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7</a:t>
            </a:r>
            <a:endParaRPr lang="ko-KR" altLang="en-US" sz="3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60C68-6DC7-8FAA-56B7-008C78861239}"/>
              </a:ext>
            </a:extLst>
          </p:cNvPr>
          <p:cNvSpPr txBox="1"/>
          <p:nvPr/>
        </p:nvSpPr>
        <p:spPr>
          <a:xfrm>
            <a:off x="6492710" y="30946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기업연구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BA0942-D56F-F323-5BBC-BCCCBD648A95}"/>
              </a:ext>
            </a:extLst>
          </p:cNvPr>
          <p:cNvSpPr txBox="1"/>
          <p:nvPr/>
        </p:nvSpPr>
        <p:spPr>
          <a:xfrm>
            <a:off x="6492713" y="16829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기업연구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068AA-8EED-DC5F-E102-B32BB2F71262}"/>
              </a:ext>
            </a:extLst>
          </p:cNvPr>
          <p:cNvSpPr txBox="1"/>
          <p:nvPr/>
        </p:nvSpPr>
        <p:spPr>
          <a:xfrm>
            <a:off x="6492714" y="9484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기업연구</a:t>
            </a:r>
          </a:p>
        </p:txBody>
      </p:sp>
    </p:spTree>
    <p:extLst>
      <p:ext uri="{BB962C8B-B14F-4D97-AF65-F5344CB8AC3E}">
        <p14:creationId xmlns:p14="http://schemas.microsoft.com/office/powerpoint/2010/main" val="27295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기업을 소개하는 말을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기업소개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4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기업연구에 대해 한마디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기업연구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4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기업연구에 대해 한마디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기업연구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기업연구에 대해 한마디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기업연구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7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기업연구에 대해 한마디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기업연구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9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38" y="366222"/>
            <a:ext cx="607859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60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107" y="950997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기업연구에 대해 한마디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3039" y="36622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기업연구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5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11597" y="2792928"/>
            <a:ext cx="384752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감사합니다</a:t>
            </a:r>
            <a:r>
              <a:rPr lang="en-US" altLang="ko-KR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!</a:t>
            </a:r>
            <a:endParaRPr lang="ko-KR" altLang="en-US" sz="54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147" y="232540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j-ea"/>
                <a:ea typeface="+mj-ea"/>
              </a:rPr>
              <a:t>THANK YOU</a:t>
            </a:r>
            <a:endParaRPr lang="ko-KR" altLang="en-US" sz="2400" dirty="0">
              <a:ln>
                <a:solidFill>
                  <a:schemeClr val="tx1">
                    <a:alpha val="100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5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원 유빈</cp:lastModifiedBy>
  <cp:revision>9</cp:revision>
  <dcterms:created xsi:type="dcterms:W3CDTF">2015-05-21T02:05:49Z</dcterms:created>
  <dcterms:modified xsi:type="dcterms:W3CDTF">2023-07-04T04:22:39Z</dcterms:modified>
</cp:coreProperties>
</file>