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61" r:id="rId2"/>
  </p:sldMasterIdLst>
  <p:notesMasterIdLst>
    <p:notesMasterId r:id="rId6"/>
  </p:notesMasterIdLst>
  <p:sldIdLst>
    <p:sldId id="256" r:id="rId3"/>
    <p:sldId id="259" r:id="rId4"/>
    <p:sldId id="290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A588A3E9-CC72-4A19-8839-774D801BDB9A}">
  <a:tblStyle styleId="{A588A3E9-CC72-4A19-8839-774D801BDB9A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-21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080490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/>
            </a:lvl1pPr>
            <a:lvl2pPr marL="0" lvl="1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/>
            </a:lvl2pPr>
            <a:lvl3pPr marL="0" lvl="2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/>
            </a:lvl3pPr>
            <a:lvl4pPr marL="0" lvl="3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/>
            </a:lvl4pPr>
            <a:lvl5pPr marL="0" lvl="4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/>
            </a:lvl5pPr>
            <a:lvl6pPr marL="0" lvl="5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/>
            </a:lvl6pPr>
            <a:lvl7pPr marL="0" lvl="6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/>
            </a:lvl7pPr>
            <a:lvl8pPr marL="0" lvl="7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/>
            </a:lvl8pPr>
            <a:lvl9pPr marL="0" lvl="8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body" idx="1"/>
          </p:nvPr>
        </p:nvSpPr>
        <p:spPr>
          <a:xfrm rot="5400000">
            <a:off x="3920173" y="-1256347"/>
            <a:ext cx="4352290" cy="10516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/>
            </a:lvl1pPr>
            <a:lvl2pPr marL="0" lvl="1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/>
            </a:lvl2pPr>
            <a:lvl3pPr marL="0" lvl="2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/>
            </a:lvl3pPr>
            <a:lvl4pPr marL="0" lvl="3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/>
            </a:lvl4pPr>
            <a:lvl5pPr marL="0" lvl="4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/>
            </a:lvl5pPr>
            <a:lvl6pPr marL="0" lvl="5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/>
            </a:lvl6pPr>
            <a:lvl7pPr marL="0" lvl="6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/>
            </a:lvl7pPr>
            <a:lvl8pPr marL="0" lvl="7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/>
            </a:lvl8pPr>
            <a:lvl9pPr marL="0" lvl="8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>
            <a:spLocks noGrp="1"/>
          </p:cNvSpPr>
          <p:nvPr>
            <p:ph type="title"/>
          </p:nvPr>
        </p:nvSpPr>
        <p:spPr>
          <a:xfrm rot="5400000">
            <a:off x="7133273" y="1956752"/>
            <a:ext cx="5812790" cy="2629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body" idx="1"/>
          </p:nvPr>
        </p:nvSpPr>
        <p:spPr>
          <a:xfrm rot="5400000">
            <a:off x="1799273" y="-595948"/>
            <a:ext cx="5812790" cy="7734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/>
            </a:lvl1pPr>
            <a:lvl2pPr marL="0" lvl="1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/>
            </a:lvl2pPr>
            <a:lvl3pPr marL="0" lvl="2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/>
            </a:lvl3pPr>
            <a:lvl4pPr marL="0" lvl="3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/>
            </a:lvl4pPr>
            <a:lvl5pPr marL="0" lvl="4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/>
            </a:lvl5pPr>
            <a:lvl6pPr marL="0" lvl="5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/>
            </a:lvl6pPr>
            <a:lvl7pPr marL="0" lvl="6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/>
            </a:lvl7pPr>
            <a:lvl8pPr marL="0" lvl="7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/>
            </a:lvl8pPr>
            <a:lvl9pPr marL="0" lvl="8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  <a:defRPr sz="16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/>
            </a:lvl1pPr>
            <a:lvl2pPr marL="0" lvl="1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/>
            </a:lvl2pPr>
            <a:lvl3pPr marL="0" lvl="2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/>
            </a:lvl3pPr>
            <a:lvl4pPr marL="0" lvl="3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/>
            </a:lvl4pPr>
            <a:lvl5pPr marL="0" lvl="4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/>
            </a:lvl5pPr>
            <a:lvl6pPr marL="0" lvl="5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/>
            </a:lvl6pPr>
            <a:lvl7pPr marL="0" lvl="6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/>
            </a:lvl7pPr>
            <a:lvl8pPr marL="0" lvl="7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/>
            </a:lvl8pPr>
            <a:lvl9pPr marL="0" lvl="8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Malgun Gothic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Malgun Gothic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Malgun Gothic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Malgun Gothic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Malgun Gothic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Malgun Gothic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Malgun Gothic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Malgun Gothic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Malgun Gothic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/>
            </a:lvl1pPr>
            <a:lvl2pPr marL="0" lvl="1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/>
            </a:lvl2pPr>
            <a:lvl3pPr marL="0" lvl="2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/>
            </a:lvl3pPr>
            <a:lvl4pPr marL="0" lvl="3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/>
            </a:lvl4pPr>
            <a:lvl5pPr marL="0" lvl="4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/>
            </a:lvl5pPr>
            <a:lvl6pPr marL="0" lvl="5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/>
            </a:lvl6pPr>
            <a:lvl7pPr marL="0" lvl="6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/>
            </a:lvl7pPr>
            <a:lvl8pPr marL="0" lvl="7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/>
            </a:lvl8pPr>
            <a:lvl9pPr marL="0" lvl="8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/>
            </a:lvl1pPr>
            <a:lvl2pPr marL="0" lvl="1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/>
            </a:lvl2pPr>
            <a:lvl3pPr marL="0" lvl="2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/>
            </a:lvl3pPr>
            <a:lvl4pPr marL="0" lvl="3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/>
            </a:lvl4pPr>
            <a:lvl5pPr marL="0" lvl="4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/>
            </a:lvl5pPr>
            <a:lvl6pPr marL="0" lvl="5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/>
            </a:lvl6pPr>
            <a:lvl7pPr marL="0" lvl="6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/>
            </a:lvl7pPr>
            <a:lvl8pPr marL="0" lvl="7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/>
            </a:lvl8pPr>
            <a:lvl9pPr marL="0" lvl="8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1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2"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3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/>
            </a:lvl1pPr>
            <a:lvl2pPr marL="0" lvl="1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/>
            </a:lvl2pPr>
            <a:lvl3pPr marL="0" lvl="2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/>
            </a:lvl3pPr>
            <a:lvl4pPr marL="0" lvl="3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/>
            </a:lvl4pPr>
            <a:lvl5pPr marL="0" lvl="4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/>
            </a:lvl5pPr>
            <a:lvl6pPr marL="0" lvl="5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/>
            </a:lvl6pPr>
            <a:lvl7pPr marL="0" lvl="6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/>
            </a:lvl7pPr>
            <a:lvl8pPr marL="0" lvl="7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/>
            </a:lvl8pPr>
            <a:lvl9pPr marL="0" lvl="8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/>
            </a:lvl1pPr>
            <a:lvl2pPr marL="0" lvl="1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/>
            </a:lvl2pPr>
            <a:lvl3pPr marL="0" lvl="2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/>
            </a:lvl3pPr>
            <a:lvl4pPr marL="0" lvl="3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/>
            </a:lvl4pPr>
            <a:lvl5pPr marL="0" lvl="4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/>
            </a:lvl5pPr>
            <a:lvl6pPr marL="0" lvl="5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/>
            </a:lvl6pPr>
            <a:lvl7pPr marL="0" lvl="6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/>
            </a:lvl7pPr>
            <a:lvl8pPr marL="0" lvl="7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/>
            </a:lvl8pPr>
            <a:lvl9pPr marL="0" lvl="8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/>
            </a:lvl1pPr>
            <a:lvl2pPr marL="0" lvl="1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/>
            </a:lvl2pPr>
            <a:lvl3pPr marL="0" lvl="2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/>
            </a:lvl3pPr>
            <a:lvl4pPr marL="0" lvl="3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/>
            </a:lvl4pPr>
            <a:lvl5pPr marL="0" lvl="4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/>
            </a:lvl5pPr>
            <a:lvl6pPr marL="0" lvl="5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/>
            </a:lvl6pPr>
            <a:lvl7pPr marL="0" lvl="6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/>
            </a:lvl7pPr>
            <a:lvl8pPr marL="0" lvl="7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/>
            </a:lvl8pPr>
            <a:lvl9pPr marL="0" lvl="8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  <a:defRPr sz="2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body" idx="2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/>
            </a:lvl1pPr>
            <a:lvl2pPr marL="0" lvl="1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/>
            </a:lvl2pPr>
            <a:lvl3pPr marL="0" lvl="2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/>
            </a:lvl3pPr>
            <a:lvl4pPr marL="0" lvl="3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/>
            </a:lvl4pPr>
            <a:lvl5pPr marL="0" lvl="4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/>
            </a:lvl5pPr>
            <a:lvl6pPr marL="0" lvl="5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/>
            </a:lvl6pPr>
            <a:lvl7pPr marL="0" lvl="6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/>
            </a:lvl7pPr>
            <a:lvl8pPr marL="0" lvl="7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/>
            </a:lvl8pPr>
            <a:lvl9pPr marL="0" lvl="8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pic" idx="2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/>
            </a:lvl1pPr>
            <a:lvl2pPr marL="0" lvl="1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/>
            </a:lvl2pPr>
            <a:lvl3pPr marL="0" lvl="2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/>
            </a:lvl3pPr>
            <a:lvl4pPr marL="0" lvl="3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/>
            </a:lvl4pPr>
            <a:lvl5pPr marL="0" lvl="4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/>
            </a:lvl5pPr>
            <a:lvl6pPr marL="0" lvl="5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/>
            </a:lvl6pPr>
            <a:lvl7pPr marL="0" lvl="6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/>
            </a:lvl7pPr>
            <a:lvl8pPr marL="0" lvl="7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/>
            </a:lvl8pPr>
            <a:lvl9pPr marL="0" lvl="8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5AB9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5" descr="C:/Users/Madrascheck/AppData/Roaming/PolarisOffice/ETemp/5844_7048256/fImage847522036256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7999" y="1736032"/>
            <a:ext cx="6096635" cy="173164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15;p49"/>
          <p:cNvSpPr txBox="1"/>
          <p:nvPr/>
        </p:nvSpPr>
        <p:spPr>
          <a:xfrm>
            <a:off x="4916761" y="3743150"/>
            <a:ext cx="2359112" cy="922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lang="ko-KR" altLang="en-US" sz="5400" dirty="0" smtClean="0">
                <a:solidFill>
                  <a:schemeClr val="lt1"/>
                </a:solidFill>
              </a:rPr>
              <a:t>장원종</a:t>
            </a:r>
            <a:endParaRPr sz="5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/>
          <p:nvPr/>
        </p:nvSpPr>
        <p:spPr>
          <a:xfrm>
            <a:off x="0" y="0"/>
            <a:ext cx="12192636" cy="991235"/>
          </a:xfrm>
          <a:prstGeom prst="rect">
            <a:avLst/>
          </a:prstGeom>
          <a:solidFill>
            <a:srgbClr val="5F5AB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132715" y="90170"/>
            <a:ext cx="791210" cy="73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None/>
            </a:pPr>
            <a:r>
              <a:rPr lang="ko-KR"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4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1009014" y="224818"/>
            <a:ext cx="3288665" cy="541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dirty="0" smtClean="0">
                <a:solidFill>
                  <a:schemeClr val="lt1"/>
                </a:solidFill>
              </a:rPr>
              <a:t>Table Schema</a:t>
            </a:r>
            <a:endParaRPr dirty="0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87" y="1443862"/>
            <a:ext cx="4314825" cy="1419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88" y="3896289"/>
            <a:ext cx="4314825" cy="24296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027790"/>
              </p:ext>
            </p:extLst>
          </p:nvPr>
        </p:nvGraphicFramePr>
        <p:xfrm>
          <a:off x="5273965" y="1443862"/>
          <a:ext cx="5732086" cy="14173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999671"/>
                <a:gridCol w="3732415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EXTENSION_SEQ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확장자</a:t>
                      </a:r>
                      <a:r>
                        <a:rPr lang="ko-KR" altLang="en-US" dirty="0" smtClean="0"/>
                        <a:t> 테이블 시퀀스</a:t>
                      </a:r>
                      <a:r>
                        <a:rPr lang="ko-KR" altLang="en-US" baseline="0" dirty="0" smtClean="0"/>
                        <a:t> 번호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EXTENSION_NAME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확장자명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EXTENSION_TYPE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고정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ko-KR" altLang="en-US" baseline="0" dirty="0" err="1" smtClean="0"/>
                        <a:t>확장자와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ko-KR" altLang="en-US" baseline="0" dirty="0" err="1" smtClean="0"/>
                        <a:t>커스텀</a:t>
                      </a:r>
                      <a:r>
                        <a:rPr lang="ko-KR" altLang="en-US" baseline="0" dirty="0" smtClean="0"/>
                        <a:t> 확장자의 구분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USE_YN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고정 </a:t>
                      </a:r>
                      <a:r>
                        <a:rPr lang="ko-KR" altLang="en-US" dirty="0" err="1" smtClean="0"/>
                        <a:t>확장자</a:t>
                      </a:r>
                      <a:r>
                        <a:rPr lang="ko-KR" altLang="en-US" dirty="0" smtClean="0"/>
                        <a:t> 체크 여부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291410"/>
              </p:ext>
            </p:extLst>
          </p:nvPr>
        </p:nvGraphicFramePr>
        <p:xfrm>
          <a:off x="5285049" y="3863040"/>
          <a:ext cx="6067945" cy="25298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335530"/>
                <a:gridCol w="3732415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FLOWBOARD_SEQ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파일</a:t>
                      </a:r>
                      <a:r>
                        <a:rPr lang="ko-KR" altLang="en-US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="0" baseline="0" dirty="0" err="1" smtClean="0">
                          <a:solidFill>
                            <a:schemeClr val="tx1"/>
                          </a:solidFill>
                        </a:rPr>
                        <a:t>게시글</a:t>
                      </a:r>
                      <a:r>
                        <a:rPr lang="ko-KR" altLang="en-US" b="0" baseline="0" dirty="0" smtClean="0">
                          <a:solidFill>
                            <a:schemeClr val="tx1"/>
                          </a:solidFill>
                        </a:rPr>
                        <a:t> 시퀀스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FLOWBOARD_TITLE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파일 </a:t>
                      </a:r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</a:rPr>
                        <a:t>게시글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 제목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FLOWBOARD_CONTENT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파일 </a:t>
                      </a:r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</a:rPr>
                        <a:t>게시글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 내용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FLOWBOARD_FILEPATH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업로드 파일 주소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FLOWBOARD_SIZE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업로드 파일 크기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Mbyte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FLOWBOARD_FILENAME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업로드 파일 이름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FLOWBOARD_DATE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</a:rPr>
                        <a:t>게시글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 생성 시간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5AB9"/>
        </a:solidFill>
        <a:effectLst/>
      </p:bgPr>
    </p:bg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49"/>
          <p:cNvSpPr txBox="1"/>
          <p:nvPr/>
        </p:nvSpPr>
        <p:spPr>
          <a:xfrm>
            <a:off x="4026967" y="2404803"/>
            <a:ext cx="3776749" cy="922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lang="ko-KR" sz="5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감사합니다.</a:t>
            </a:r>
            <a:endParaRPr sz="5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6" name="Google Shape;716;p49"/>
          <p:cNvCxnSpPr/>
          <p:nvPr/>
        </p:nvCxnSpPr>
        <p:spPr>
          <a:xfrm>
            <a:off x="1104900" y="3695700"/>
            <a:ext cx="9620885" cy="635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 2007 - 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55</Words>
  <Application>Microsoft Office PowerPoint</Application>
  <PresentationFormat>사용자 지정</PresentationFormat>
  <Paragraphs>26</Paragraphs>
  <Slides>3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3</vt:i4>
      </vt:variant>
    </vt:vector>
  </HeadingPairs>
  <TitlesOfParts>
    <vt:vector size="5" baseType="lpstr">
      <vt:lpstr>Office 테마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장원종</dc:creator>
  <cp:lastModifiedBy>장원종</cp:lastModifiedBy>
  <cp:revision>5</cp:revision>
  <dcterms:modified xsi:type="dcterms:W3CDTF">2020-10-16T14:41:22Z</dcterms:modified>
</cp:coreProperties>
</file>