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E4E5E-035D-4F0A-8481-5514C4D26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컴그</a:t>
            </a:r>
            <a:r>
              <a:rPr lang="ko-KR" altLang="en-US" dirty="0"/>
              <a:t> </a:t>
            </a:r>
            <a:r>
              <a:rPr lang="ko-KR" altLang="en-US"/>
              <a:t>최종프로젝트 발표자료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6B7F85-A145-469A-816F-BF9BCBC08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3466994"/>
            <a:ext cx="10993546" cy="2581381"/>
          </a:xfrm>
        </p:spPr>
        <p:txBody>
          <a:bodyPr>
            <a:normAutofit lnSpcReduction="10000"/>
          </a:bodyPr>
          <a:lstStyle/>
          <a:p>
            <a:pPr algn="r"/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algn="r"/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algn="r"/>
            <a:r>
              <a:rPr lang="ko-KR" altLang="en-US" sz="3200" dirty="0">
                <a:latin typeface="새굴림" panose="02030600000101010101" pitchFamily="18" charset="-127"/>
                <a:ea typeface="새굴림" panose="02030600000101010101" pitchFamily="18" charset="-127"/>
              </a:rPr>
              <a:t>게임공학과</a:t>
            </a:r>
            <a:endParaRPr lang="en-US" altLang="ko-KR" sz="32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algn="r"/>
            <a:r>
              <a:rPr lang="en-US" altLang="ko-KR" sz="3200" dirty="0">
                <a:latin typeface="새굴림" panose="02030600000101010101" pitchFamily="18" charset="-127"/>
                <a:ea typeface="새굴림" panose="02030600000101010101" pitchFamily="18" charset="-127"/>
              </a:rPr>
              <a:t>2013180021 </a:t>
            </a:r>
            <a:r>
              <a:rPr lang="ko-KR" altLang="en-US" sz="32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원주연</a:t>
            </a:r>
            <a:endParaRPr lang="en-US" altLang="ko-KR" sz="32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algn="r"/>
            <a:r>
              <a:rPr lang="en-US" altLang="ko-KR" sz="3200" dirty="0">
                <a:latin typeface="새굴림" panose="02030600000101010101" pitchFamily="18" charset="-127"/>
                <a:ea typeface="새굴림" panose="02030600000101010101" pitchFamily="18" charset="-127"/>
              </a:rPr>
              <a:t>2013180044 </a:t>
            </a:r>
            <a:r>
              <a:rPr lang="ko-KR" altLang="en-US" sz="3200" dirty="0">
                <a:latin typeface="새굴림" panose="02030600000101010101" pitchFamily="18" charset="-127"/>
                <a:ea typeface="새굴림" panose="02030600000101010101" pitchFamily="18" charset="-127"/>
              </a:rPr>
              <a:t>최진호</a:t>
            </a:r>
          </a:p>
        </p:txBody>
      </p:sp>
    </p:spTree>
    <p:extLst>
      <p:ext uri="{BB962C8B-B14F-4D97-AF65-F5344CB8AC3E}">
        <p14:creationId xmlns:p14="http://schemas.microsoft.com/office/powerpoint/2010/main" val="66239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D6633-EBFE-4FCC-B8F2-7790657F0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>
                <a:latin typeface="새굴림" panose="02030600000101010101" pitchFamily="18" charset="-127"/>
                <a:ea typeface="새굴림" panose="0203060000010101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DE706A-FB9D-4479-AFE5-E5027F832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 sz="3200" dirty="0">
                <a:latin typeface="새굴림" panose="02030600000101010101" pitchFamily="18" charset="-127"/>
                <a:ea typeface="새굴림" panose="02030600000101010101" pitchFamily="18" charset="-127"/>
              </a:rPr>
              <a:t>게임 소개</a:t>
            </a:r>
            <a:endParaRPr lang="en-US" altLang="ko-KR" sz="32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sz="3200" dirty="0">
                <a:latin typeface="새굴림" panose="02030600000101010101" pitchFamily="18" charset="-127"/>
                <a:ea typeface="새굴림" panose="02030600000101010101" pitchFamily="18" charset="-127"/>
              </a:rPr>
              <a:t>2. </a:t>
            </a:r>
            <a:r>
              <a:rPr lang="ko-KR" altLang="en-US" sz="3200" dirty="0">
                <a:latin typeface="새굴림" panose="02030600000101010101" pitchFamily="18" charset="-127"/>
                <a:ea typeface="새굴림" panose="02030600000101010101" pitchFamily="18" charset="-127"/>
              </a:rPr>
              <a:t>게임 진행 과정</a:t>
            </a:r>
            <a:endParaRPr lang="en-US" altLang="ko-KR" sz="32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sz="3200" dirty="0">
                <a:latin typeface="새굴림" panose="02030600000101010101" pitchFamily="18" charset="-127"/>
                <a:ea typeface="새굴림" panose="02030600000101010101" pitchFamily="18" charset="-127"/>
              </a:rPr>
              <a:t>3. </a:t>
            </a:r>
            <a:r>
              <a:rPr lang="ko-KR" altLang="en-US" sz="3200" dirty="0">
                <a:latin typeface="새굴림" panose="02030600000101010101" pitchFamily="18" charset="-127"/>
                <a:ea typeface="새굴림" panose="02030600000101010101" pitchFamily="18" charset="-127"/>
              </a:rPr>
              <a:t>프로젝트 진행 과정</a:t>
            </a:r>
            <a:endParaRPr lang="en-US" altLang="ko-KR" sz="32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sz="3200" dirty="0">
                <a:latin typeface="새굴림" panose="02030600000101010101" pitchFamily="18" charset="-127"/>
                <a:ea typeface="새굴림" panose="02030600000101010101" pitchFamily="18" charset="-127"/>
              </a:rPr>
              <a:t>4. </a:t>
            </a:r>
            <a:r>
              <a:rPr lang="ko-KR" altLang="en-US" sz="3200" dirty="0">
                <a:latin typeface="새굴림" panose="02030600000101010101" pitchFamily="18" charset="-127"/>
                <a:ea typeface="새굴림" panose="02030600000101010101" pitchFamily="18" charset="-127"/>
              </a:rPr>
              <a:t>데모 시연</a:t>
            </a:r>
          </a:p>
        </p:txBody>
      </p:sp>
    </p:spTree>
    <p:extLst>
      <p:ext uri="{BB962C8B-B14F-4D97-AF65-F5344CB8AC3E}">
        <p14:creationId xmlns:p14="http://schemas.microsoft.com/office/powerpoint/2010/main" val="1869255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9435B-A7BA-4E42-B028-8CDD4152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 sz="5400" dirty="0">
                <a:latin typeface="새굴림" panose="02030600000101010101" pitchFamily="18" charset="-127"/>
                <a:ea typeface="새굴림" panose="02030600000101010101" pitchFamily="18" charset="-127"/>
              </a:rPr>
              <a:t>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4AD36-2017-48BD-B4AD-1236FE153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latin typeface="새굴림" panose="02030600000101010101" pitchFamily="18" charset="-127"/>
                <a:ea typeface="새굴림" panose="02030600000101010101" pitchFamily="18" charset="-127"/>
              </a:rPr>
              <a:t>3D</a:t>
            </a:r>
            <a:r>
              <a:rPr lang="ko-KR" altLang="en-US" sz="2400" dirty="0">
                <a:latin typeface="새굴림" panose="02030600000101010101" pitchFamily="18" charset="-127"/>
                <a:ea typeface="새굴림" panose="02030600000101010101" pitchFamily="18" charset="-127"/>
              </a:rPr>
              <a:t> 아케이드 게임</a:t>
            </a:r>
            <a:endParaRPr lang="en-US" altLang="ko-KR" sz="24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sz="2400" dirty="0">
                <a:latin typeface="새굴림" panose="02030600000101010101" pitchFamily="18" charset="-127"/>
                <a:ea typeface="새굴림" panose="02030600000101010101" pitchFamily="18" charset="-127"/>
              </a:rPr>
              <a:t>기존의 </a:t>
            </a:r>
            <a:r>
              <a:rPr lang="en-US" altLang="ko-KR" sz="2400" dirty="0">
                <a:latin typeface="새굴림" panose="02030600000101010101" pitchFamily="18" charset="-127"/>
                <a:ea typeface="새굴림" panose="02030600000101010101" pitchFamily="18" charset="-127"/>
              </a:rPr>
              <a:t>‘</a:t>
            </a:r>
            <a:r>
              <a:rPr lang="ko-KR" altLang="en-US" sz="24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파티패닉</a:t>
            </a:r>
            <a:r>
              <a:rPr lang="en-US" altLang="ko-KR" sz="2400" dirty="0">
                <a:latin typeface="새굴림" panose="02030600000101010101" pitchFamily="18" charset="-127"/>
                <a:ea typeface="새굴림" panose="02030600000101010101" pitchFamily="18" charset="-127"/>
              </a:rPr>
              <a:t>’ </a:t>
            </a:r>
            <a:r>
              <a:rPr lang="ko-KR" altLang="en-US" sz="2400" dirty="0">
                <a:latin typeface="새굴림" panose="02030600000101010101" pitchFamily="18" charset="-127"/>
                <a:ea typeface="새굴림" panose="02030600000101010101" pitchFamily="18" charset="-127"/>
              </a:rPr>
              <a:t>게임을 참고하여 제작</a:t>
            </a:r>
            <a:endParaRPr lang="en-US" altLang="ko-KR" sz="24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sz="2400" dirty="0">
                <a:latin typeface="새굴림" panose="02030600000101010101" pitchFamily="18" charset="-127"/>
                <a:ea typeface="새굴림" panose="02030600000101010101" pitchFamily="18" charset="-127"/>
              </a:rPr>
              <a:t>덮쳐오는 보드를 피해서 생존</a:t>
            </a:r>
            <a:endParaRPr lang="en-US" altLang="ko-KR" sz="24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sz="2400" dirty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 sz="24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xz</a:t>
            </a:r>
            <a:r>
              <a:rPr lang="en-US" altLang="ko-KR" sz="2400" dirty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 sz="2400" dirty="0">
                <a:latin typeface="새굴림" panose="02030600000101010101" pitchFamily="18" charset="-127"/>
                <a:ea typeface="새굴림" panose="02030600000101010101" pitchFamily="18" charset="-127"/>
              </a:rPr>
              <a:t>평면에서 게임 진행 </a:t>
            </a:r>
            <a:endParaRPr lang="en-US" altLang="ko-KR" sz="24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sz="2400" dirty="0">
                <a:latin typeface="새굴림" panose="02030600000101010101" pitchFamily="18" charset="-127"/>
                <a:ea typeface="새굴림" panose="02030600000101010101" pitchFamily="18" charset="-127"/>
              </a:rPr>
              <a:t>1P , 2P </a:t>
            </a:r>
            <a:r>
              <a:rPr lang="ko-KR" altLang="en-US" sz="2400" dirty="0">
                <a:latin typeface="새굴림" panose="02030600000101010101" pitchFamily="18" charset="-127"/>
                <a:ea typeface="새굴림" panose="02030600000101010101" pitchFamily="18" charset="-127"/>
              </a:rPr>
              <a:t>선택 가능</a:t>
            </a:r>
            <a:endParaRPr lang="en-US" altLang="ko-KR" sz="24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056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CFC90-6F9B-4A2B-AD92-B5982CE35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>
                <a:latin typeface="새굴림" panose="02030600000101010101" pitchFamily="18" charset="-127"/>
                <a:ea typeface="새굴림" panose="02030600000101010101" pitchFamily="18" charset="-127"/>
              </a:rPr>
              <a:t>2. </a:t>
            </a:r>
            <a:r>
              <a:rPr lang="ko-KR" altLang="en-US" sz="5400" dirty="0">
                <a:latin typeface="새굴림" panose="02030600000101010101" pitchFamily="18" charset="-127"/>
                <a:ea typeface="새굴림" panose="02030600000101010101" pitchFamily="18" charset="-127"/>
              </a:rPr>
              <a:t>게임 진행 과정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BA59693-B653-4C91-A443-9DAB38181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3159446"/>
            <a:ext cx="2190888" cy="172936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00CAAA-F7E3-4559-9842-163820BD4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884" y="1896714"/>
            <a:ext cx="2290231" cy="18119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F7B849-EC2C-4FC0-9EF1-5537A7875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0773" y="4414516"/>
            <a:ext cx="2301664" cy="1811989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BA97AD9A-6CC0-4CAC-92C3-492BF9E9C9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6315" y="3351958"/>
            <a:ext cx="2062275" cy="162622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D7AD94C-93C4-4D05-A314-CB85F65AEC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4710" y="3195657"/>
            <a:ext cx="2696415" cy="2124854"/>
          </a:xfrm>
          <a:prstGeom prst="rect">
            <a:avLst/>
          </a:prstGeom>
        </p:spPr>
      </p:pic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EB51728D-57BD-4854-BECD-7BACDC1A006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2772080" y="2802708"/>
            <a:ext cx="899804" cy="1221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50D49995-B763-4ACB-A9A0-34F3F79B49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761353" y="4456787"/>
            <a:ext cx="919420" cy="8637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09E7FAC-3248-4A8A-9886-8897D79FE1D8}"/>
              </a:ext>
            </a:extLst>
          </p:cNvPr>
          <p:cNvCxnSpPr>
            <a:stCxn id="13" idx="3"/>
          </p:cNvCxnSpPr>
          <p:nvPr/>
        </p:nvCxnSpPr>
        <p:spPr>
          <a:xfrm>
            <a:off x="9001125" y="4258084"/>
            <a:ext cx="685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2046FA3-3364-49A7-9235-79B566F574E5}"/>
              </a:ext>
            </a:extLst>
          </p:cNvPr>
          <p:cNvSpPr/>
          <p:nvPr/>
        </p:nvSpPr>
        <p:spPr>
          <a:xfrm>
            <a:off x="581192" y="5143500"/>
            <a:ext cx="2190888" cy="561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게임 </a:t>
            </a:r>
            <a:r>
              <a:rPr lang="ko-KR" altLang="en-US" sz="2400" dirty="0" err="1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인트로</a:t>
            </a:r>
            <a:endParaRPr lang="ko-KR" altLang="en-US" sz="2400" dirty="0">
              <a:solidFill>
                <a:schemeClr val="tx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B3041F6-A5A4-4EC6-A6B9-6939990C08B8}"/>
              </a:ext>
            </a:extLst>
          </p:cNvPr>
          <p:cNvSpPr/>
          <p:nvPr/>
        </p:nvSpPr>
        <p:spPr>
          <a:xfrm>
            <a:off x="3696403" y="3780621"/>
            <a:ext cx="2190888" cy="561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1P</a:t>
            </a:r>
            <a:endParaRPr lang="ko-KR" altLang="en-US" sz="2800" dirty="0">
              <a:solidFill>
                <a:schemeClr val="tx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6211AE2-B74A-4305-9E12-5078D333FE0E}"/>
              </a:ext>
            </a:extLst>
          </p:cNvPr>
          <p:cNvSpPr/>
          <p:nvPr/>
        </p:nvSpPr>
        <p:spPr>
          <a:xfrm>
            <a:off x="3721555" y="6226505"/>
            <a:ext cx="2190888" cy="561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2P</a:t>
            </a:r>
            <a:endParaRPr lang="ko-KR" altLang="en-US" sz="2800" dirty="0">
              <a:solidFill>
                <a:schemeClr val="tx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E0B57E-1D71-4CF2-A10F-8E3B96A5DEE6}"/>
              </a:ext>
            </a:extLst>
          </p:cNvPr>
          <p:cNvSpPr/>
          <p:nvPr/>
        </p:nvSpPr>
        <p:spPr>
          <a:xfrm>
            <a:off x="6557473" y="5424487"/>
            <a:ext cx="2190888" cy="561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그림자 표현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53FD9C-AC1A-41D9-98C6-B43E07DC6064}"/>
              </a:ext>
            </a:extLst>
          </p:cNvPr>
          <p:cNvSpPr/>
          <p:nvPr/>
        </p:nvSpPr>
        <p:spPr>
          <a:xfrm>
            <a:off x="9609738" y="5057240"/>
            <a:ext cx="2190888" cy="561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게임 오버</a:t>
            </a:r>
          </a:p>
        </p:txBody>
      </p:sp>
    </p:spTree>
    <p:extLst>
      <p:ext uri="{BB962C8B-B14F-4D97-AF65-F5344CB8AC3E}">
        <p14:creationId xmlns:p14="http://schemas.microsoft.com/office/powerpoint/2010/main" val="284760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94B05-510B-4DD0-8998-3782F1535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>
                <a:latin typeface="새굴림" panose="02030600000101010101" pitchFamily="18" charset="-127"/>
                <a:ea typeface="새굴림" panose="02030600000101010101" pitchFamily="18" charset="-127"/>
              </a:rPr>
              <a:t>3. </a:t>
            </a:r>
            <a:r>
              <a:rPr lang="ko-KR" altLang="en-US" sz="5400" dirty="0">
                <a:latin typeface="새굴림" panose="02030600000101010101" pitchFamily="18" charset="-127"/>
                <a:ea typeface="새굴림" panose="02030600000101010101" pitchFamily="18" charset="-127"/>
              </a:rPr>
              <a:t>프로젝트 진행 과정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0915512-950C-46D2-B8B1-D91D64CEE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709486"/>
              </p:ext>
            </p:extLst>
          </p:nvPr>
        </p:nvGraphicFramePr>
        <p:xfrm>
          <a:off x="296777" y="2307692"/>
          <a:ext cx="11598445" cy="384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9689">
                  <a:extLst>
                    <a:ext uri="{9D8B030D-6E8A-4147-A177-3AD203B41FA5}">
                      <a16:colId xmlns:a16="http://schemas.microsoft.com/office/drawing/2014/main" val="3873881432"/>
                    </a:ext>
                  </a:extLst>
                </a:gridCol>
                <a:gridCol w="2319689">
                  <a:extLst>
                    <a:ext uri="{9D8B030D-6E8A-4147-A177-3AD203B41FA5}">
                      <a16:colId xmlns:a16="http://schemas.microsoft.com/office/drawing/2014/main" val="2215796480"/>
                    </a:ext>
                  </a:extLst>
                </a:gridCol>
                <a:gridCol w="2319689">
                  <a:extLst>
                    <a:ext uri="{9D8B030D-6E8A-4147-A177-3AD203B41FA5}">
                      <a16:colId xmlns:a16="http://schemas.microsoft.com/office/drawing/2014/main" val="2390226613"/>
                    </a:ext>
                  </a:extLst>
                </a:gridCol>
                <a:gridCol w="2535970">
                  <a:extLst>
                    <a:ext uri="{9D8B030D-6E8A-4147-A177-3AD203B41FA5}">
                      <a16:colId xmlns:a16="http://schemas.microsoft.com/office/drawing/2014/main" val="1610246203"/>
                    </a:ext>
                  </a:extLst>
                </a:gridCol>
                <a:gridCol w="2103408">
                  <a:extLst>
                    <a:ext uri="{9D8B030D-6E8A-4147-A177-3AD203B41FA5}">
                      <a16:colId xmlns:a16="http://schemas.microsoft.com/office/drawing/2014/main" val="3602621170"/>
                    </a:ext>
                  </a:extLst>
                </a:gridCol>
              </a:tblGrid>
              <a:tr h="735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</a:t>
                      </a:r>
                      <a:r>
                        <a:rPr lang="ko-KR" altLang="en-US" sz="2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2</a:t>
                      </a:r>
                      <a:r>
                        <a:rPr lang="ko-KR" altLang="en-US" sz="2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3</a:t>
                      </a:r>
                      <a:r>
                        <a:rPr lang="ko-KR" altLang="en-US" sz="2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4</a:t>
                      </a:r>
                      <a:r>
                        <a:rPr lang="ko-KR" altLang="en-US" sz="2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주차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044281"/>
                  </a:ext>
                </a:extLst>
              </a:tr>
              <a:tr h="961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원주연</a:t>
                      </a:r>
                      <a:endParaRPr lang="ko-KR" altLang="en-US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맵 제작 및 그리기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장애물 제작 및</a:t>
                      </a:r>
                      <a:endParaRPr lang="en-US" altLang="ko-KR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그림자 제작 및 </a:t>
                      </a:r>
                      <a:endParaRPr lang="en-US" altLang="ko-KR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애니메이션</a:t>
                      </a:r>
                      <a:endParaRPr lang="en-US" altLang="ko-KR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캐릭터와 장애물 충돌처리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게임 사운드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39495"/>
                  </a:ext>
                </a:extLst>
              </a:tr>
              <a:tr h="961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최진호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캐릭터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캐릭터 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캐릭터와 캐릭터 충돌처리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인트로</a:t>
                      </a:r>
                      <a:r>
                        <a:rPr lang="en-US" altLang="ko-KR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게임오버 </a:t>
                      </a:r>
                      <a:endParaRPr lang="en-US" altLang="ko-KR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dirty="0" err="1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텍스쳐</a:t>
                      </a:r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001253"/>
                  </a:ext>
                </a:extLst>
              </a:tr>
              <a:tr h="96175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코드 병합 및 </a:t>
                      </a:r>
                      <a:endParaRPr lang="en-US" altLang="ko-KR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버그수정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코드 병합 및 </a:t>
                      </a:r>
                      <a:endParaRPr lang="en-US" altLang="ko-KR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버그수정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코드 병합 및 </a:t>
                      </a:r>
                      <a:endParaRPr lang="en-US" altLang="ko-KR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버그수정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628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388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68543-2DEC-474C-B7E3-ACA56A82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>
                <a:latin typeface="새굴림" panose="02030600000101010101" pitchFamily="18" charset="-127"/>
                <a:ea typeface="새굴림" panose="02030600000101010101" pitchFamily="18" charset="-127"/>
              </a:rPr>
              <a:t>4. </a:t>
            </a:r>
            <a:r>
              <a:rPr lang="ko-KR" altLang="en-US" sz="5400" dirty="0">
                <a:latin typeface="새굴림" panose="02030600000101010101" pitchFamily="18" charset="-127"/>
                <a:ea typeface="새굴림" panose="02030600000101010101" pitchFamily="18" charset="-127"/>
              </a:rPr>
              <a:t>데모 시연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26CFA1-0F62-4C89-9B87-26AD460EA778}"/>
              </a:ext>
            </a:extLst>
          </p:cNvPr>
          <p:cNvSpPr/>
          <p:nvPr/>
        </p:nvSpPr>
        <p:spPr>
          <a:xfrm>
            <a:off x="4094770" y="2338758"/>
            <a:ext cx="326452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Q &amp; A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DB495F-6781-4D7E-8D29-7240769C83B1}"/>
              </a:ext>
            </a:extLst>
          </p:cNvPr>
          <p:cNvSpPr/>
          <p:nvPr/>
        </p:nvSpPr>
        <p:spPr>
          <a:xfrm>
            <a:off x="3117984" y="4586284"/>
            <a:ext cx="52180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8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새굴림" panose="02030600000101010101" pitchFamily="18" charset="-127"/>
                <a:ea typeface="새굴림" panose="02030600000101010101" pitchFamily="18" charset="-127"/>
              </a:rPr>
              <a:t>감사합니다</a:t>
            </a:r>
            <a:endParaRPr lang="en-US" altLang="ko-KR" sz="8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2532339"/>
      </p:ext>
    </p:extLst>
  </p:cSld>
  <p:clrMapOvr>
    <a:masterClrMapping/>
  </p:clrMapOvr>
</p:sld>
</file>

<file path=ppt/theme/theme1.xml><?xml version="1.0" encoding="utf-8"?>
<a:theme xmlns:a="http://schemas.openxmlformats.org/drawing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TM03457464[[fn=분할]]</Template>
  <TotalTime>56</TotalTime>
  <Words>134</Words>
  <Application>Microsoft Office PowerPoint</Application>
  <PresentationFormat>와이드스크린</PresentationFormat>
  <Paragraphs>52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새굴림</vt:lpstr>
      <vt:lpstr>Gill Sans MT</vt:lpstr>
      <vt:lpstr>Wingdings 2</vt:lpstr>
      <vt:lpstr>분할</vt:lpstr>
      <vt:lpstr>컴그 최종프로젝트 발표자료</vt:lpstr>
      <vt:lpstr>목차</vt:lpstr>
      <vt:lpstr>1. 게임 소개</vt:lpstr>
      <vt:lpstr>2. 게임 진행 과정</vt:lpstr>
      <vt:lpstr>3. 프로젝트 진행 과정</vt:lpstr>
      <vt:lpstr>4. 데모 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JinHo</dc:creator>
  <cp:lastModifiedBy>Juyeon</cp:lastModifiedBy>
  <cp:revision>8</cp:revision>
  <dcterms:created xsi:type="dcterms:W3CDTF">2018-12-09T08:36:58Z</dcterms:created>
  <dcterms:modified xsi:type="dcterms:W3CDTF">2018-12-09T12:47:17Z</dcterms:modified>
</cp:coreProperties>
</file>